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69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-zhangyang/Real-World-Masked-Face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122363"/>
            <a:ext cx="9373467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spc="300" dirty="0"/>
              <a:t>Masked face Recognition using CNN</a:t>
            </a:r>
            <a:br>
              <a:rPr lang="en-US" sz="5400" spc="300" dirty="0"/>
            </a:b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Kaiser Alam Samrat (</a:t>
            </a:r>
            <a:r>
              <a:rPr lang="en-US" sz="2400" dirty="0"/>
              <a:t>1620572642</a:t>
            </a:r>
            <a:r>
              <a:rPr lang="en-US" dirty="0"/>
              <a:t>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Mehedi Rahman (</a:t>
            </a:r>
            <a:r>
              <a:rPr lang="en-US" sz="2400" dirty="0"/>
              <a:t>1620647042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8E04D4-2166-4D82-8903-71AC8053B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600" dirty="0"/>
              <a:t>Facial recognition solutions identify a person by forming a unique code built on algorithms from multiple points on a person’s face.</a:t>
            </a:r>
          </a:p>
          <a:p>
            <a:pPr algn="just"/>
            <a:r>
              <a:rPr lang="en-US" sz="2600" dirty="0"/>
              <a:t>During this pandemic, it is mandatory and necessary to wear masks. </a:t>
            </a:r>
          </a:p>
          <a:p>
            <a:pPr algn="just"/>
            <a:r>
              <a:rPr lang="en-US" sz="2600" dirty="0"/>
              <a:t>When a person wears a mask, many of these key points are not visible.</a:t>
            </a:r>
          </a:p>
          <a:p>
            <a:pPr algn="just"/>
            <a:r>
              <a:rPr lang="en-US" sz="2600" dirty="0"/>
              <a:t>Due to fewer visible features of a face, it is hard to identify the person for previously trained solutions.</a:t>
            </a:r>
          </a:p>
          <a:p>
            <a:pPr algn="just"/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We want to use </a:t>
            </a:r>
            <a:r>
              <a:rPr lang="en-US" dirty="0"/>
              <a:t>Convolutional Neural Network or CNN.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dirty="0"/>
              <a:t>Face Detection: We will use Multi-task Cascaded Convolutional Neural Network (MTCNN) to detect the face from the image.</a:t>
            </a:r>
          </a:p>
          <a:p>
            <a:pPr algn="just"/>
            <a:r>
              <a:rPr lang="en-US" dirty="0"/>
              <a:t>Feature Extraction:  For extracting the features of the face, we will use Facenet which uses deep CNN.</a:t>
            </a:r>
          </a:p>
          <a:p>
            <a:pPr algn="just"/>
            <a:r>
              <a:rPr lang="en-US" dirty="0"/>
              <a:t>Face Classification: For classification, we can use classifiers like Softmax or SVM. 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655C-B3C5-44E6-B8AA-6D0D079B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37C44-C7BF-4849-B324-D500F6BC9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We will use the dataset from here-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https://github.com/X-zhangyang/Real-World-Masked-Face-Dataset</a:t>
            </a:r>
            <a:endParaRPr lang="en-US" dirty="0"/>
          </a:p>
          <a:p>
            <a:pPr algn="just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 This dataset contains </a:t>
            </a:r>
            <a:r>
              <a:rPr lang="en-US" dirty="0"/>
              <a:t>5,000 masked faces of 525 people.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9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C86E-1F84-4A70-8B86-7791186B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777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Thank   you</a:t>
            </a:r>
          </a:p>
        </p:txBody>
      </p:sp>
    </p:spTree>
    <p:extLst>
      <p:ext uri="{BB962C8B-B14F-4D97-AF65-F5344CB8AC3E}">
        <p14:creationId xmlns:p14="http://schemas.microsoft.com/office/powerpoint/2010/main" val="3342754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191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Rockwell</vt:lpstr>
      <vt:lpstr>Tahoma</vt:lpstr>
      <vt:lpstr>Tw Cen MT</vt:lpstr>
      <vt:lpstr>Circuit</vt:lpstr>
      <vt:lpstr>Masked face Recognition using CNN </vt:lpstr>
      <vt:lpstr>The Problem</vt:lpstr>
      <vt:lpstr>Proposed solution</vt:lpstr>
      <vt:lpstr>Dataset</vt:lpstr>
      <vt:lpstr>Thank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2020-03-03T15:14:53Z</dcterms:created>
  <dcterms:modified xsi:type="dcterms:W3CDTF">2020-08-04T17:29:58Z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