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EF5C-4B2A-EC15-B904-E95F862D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A4ADF-7E79-BA45-94DE-835FF2DD3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F6F5-16B1-3189-6DA5-257C8F11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84A6-A58F-37EC-56AE-99E4106C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5A49-A48A-7DAC-DD35-9DF8301D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9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0674-795A-B8AB-A02A-E51657F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33D36-BAFD-BA6A-698A-6454A57C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C7DE-F2D0-0F70-2A6B-DD5ABC2F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22369-6397-C008-1A32-8166DA83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3EEF-0C30-9FFD-10A5-2FDDB638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1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CA1C2-B353-19AC-3D5E-2395513A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2E10D-0935-087B-14DF-A3AE68FFE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99F79-0B0F-EDD7-DBF8-160A9663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4689-0115-B87E-FB27-EE7578DA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766A-0DB3-C6B4-4F9F-F83E45E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4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63BD-0613-4991-F288-E2F4B4A6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DC6F-FDE6-0F74-4DD5-32A3D542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3E5F-8362-C4FA-3B8D-23A32A36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BF48-F19E-81D5-41A3-EF2A9424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33C0-6498-FDAA-3099-8A32787D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A552-4F82-EF17-94E9-48C2DA11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5D637-5BC3-5A2C-C291-AF67E6FC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3D7C-32A2-D4B8-D556-EEA9E51A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590E-56C3-D2B6-BD15-26C32537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5012F-0DD0-062A-AF6F-9EB18DD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00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3A32-3BE5-B732-FD8D-2C238CEB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E82C-1634-E90C-FA34-564EC8F16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3935B-487F-628E-772D-F0ABF3A8C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F348-93E1-1029-9293-282D08C7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84EF-4ED1-8A29-15DE-72AD6E6D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D2EA5-158D-A54E-B968-62A8F566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43AA-487A-6ACC-8D6E-75C617D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E591-01DA-CC5A-E8BF-02088A35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110EE-9070-EB94-BF4F-C57FAA93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51447-EFBE-A1DC-6C53-E6205FABC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3864F-D70D-C323-83A0-1182E4F15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C09BD-5FB1-6856-7BB0-BE5449FC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B726C-EF78-4B10-25DC-9167D28C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8B941F-462C-DF53-20A2-C634178F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5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AD7C-A48A-C9C4-B7E5-643F7185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412B2-62F1-A88F-58D9-0C4A15EA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243B8-23DF-4D3E-D6C2-EB1C5C2E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FE11D-1E9B-32C6-B43E-ED85E566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98DA3-40E4-5157-3047-BD15C483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91AED-6ABE-A595-7FFF-5B5E53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64EC3-1065-4623-0199-C9415583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9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4213-F7EC-2A04-F0E3-715076F2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EC26-9E88-5550-86A9-B2467AA6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F671E-5CBC-F48C-F9FA-BF77FEBA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8E60D-A43B-2175-3BBA-A8B3755F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A08E1-1086-92D8-3C5A-29F325E5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F44F-3981-F2ED-14E4-360BCE10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B468-C37B-6C45-04F5-9F06AC23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C2402-DCEC-42B1-C207-9486884E4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2E86A-A79F-3701-A56C-AB8378D08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630E-E3E8-F5CE-3C9D-75A3A442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3B771-B30E-A45D-004B-8416A605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11761-730E-0585-6996-AAA15F9F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8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3841-BC73-C9BE-C440-D7D6803F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F345-0003-170E-5A52-D0D7C4FB4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7CDA-5CF2-E6F4-B37E-71D90C6ED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9148-215D-4D14-8273-40A964427EEE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1389-6917-94D6-E0FD-ED67C8B35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DC76-0A6B-6FCE-2436-3F9BEA31E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76134-77E5-4590-8F5E-C869E08CA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0775BE-2AFF-7219-4461-3AEF33B50103}"/>
              </a:ext>
            </a:extLst>
          </p:cNvPr>
          <p:cNvSpPr txBox="1"/>
          <p:nvPr/>
        </p:nvSpPr>
        <p:spPr>
          <a:xfrm>
            <a:off x="773261" y="0"/>
            <a:ext cx="1064547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Project Report</a:t>
            </a:r>
            <a:r>
              <a:rPr lang="en-IN" sz="4000" i="1" dirty="0"/>
              <a:t>: </a:t>
            </a:r>
            <a:r>
              <a:rPr lang="en-US" sz="3600" i="1" dirty="0"/>
              <a:t>Bridge Between Investor and Business</a:t>
            </a:r>
          </a:p>
          <a:p>
            <a:r>
              <a:rPr lang="en-US" sz="3600" i="1" dirty="0"/>
              <a:t>                 People Using Web Development</a:t>
            </a:r>
            <a:endParaRPr lang="en-IN" sz="36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EA530-11B5-065B-AA7F-47D9430733D9}"/>
              </a:ext>
            </a:extLst>
          </p:cNvPr>
          <p:cNvSpPr txBox="1"/>
          <p:nvPr/>
        </p:nvSpPr>
        <p:spPr>
          <a:xfrm>
            <a:off x="501445" y="1750142"/>
            <a:ext cx="929148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Introduction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sz="2000" dirty="0"/>
              <a:t>In India, investments are typically directed toward banks, gold, </a:t>
            </a:r>
          </a:p>
          <a:p>
            <a:r>
              <a:rPr lang="en-US" sz="2000" dirty="0"/>
              <a:t>or real estate. However, many aspiring entrepreneurs struggle to </a:t>
            </a:r>
          </a:p>
          <a:p>
            <a:r>
              <a:rPr lang="en-US" sz="2000" dirty="0"/>
              <a:t>secure funding for their innovative ideas. To solve this, our project </a:t>
            </a:r>
          </a:p>
          <a:p>
            <a:r>
              <a:rPr lang="en-US" sz="2000" dirty="0"/>
              <a:t>proposes a </a:t>
            </a:r>
            <a:r>
              <a:rPr lang="en-US" sz="2000" b="1" dirty="0"/>
              <a:t>web-based platform</a:t>
            </a:r>
            <a:r>
              <a:rPr lang="en-US" sz="2000" dirty="0"/>
              <a:t> that connects </a:t>
            </a:r>
            <a:r>
              <a:rPr lang="en-US" sz="2000" b="1" dirty="0"/>
              <a:t>investors</a:t>
            </a:r>
            <a:r>
              <a:rPr lang="en-US" sz="2000" dirty="0"/>
              <a:t> with </a:t>
            </a:r>
          </a:p>
          <a:p>
            <a:r>
              <a:rPr lang="en-US" sz="2000" b="1" dirty="0"/>
              <a:t>entrepreneurs</a:t>
            </a:r>
            <a:r>
              <a:rPr lang="en-US" sz="2000" dirty="0"/>
              <a:t>. This bridge not only helps business owners gain financial</a:t>
            </a:r>
          </a:p>
          <a:p>
            <a:r>
              <a:rPr lang="en-US" sz="2000" dirty="0"/>
              <a:t> support but also provides investors with profitable opportunities for returns.</a:t>
            </a:r>
          </a:p>
          <a:p>
            <a:r>
              <a:rPr lang="en-US" sz="2000" dirty="0"/>
              <a:t>This platform functions as a </a:t>
            </a:r>
            <a:r>
              <a:rPr lang="en-US" sz="2000" b="1" dirty="0"/>
              <a:t>two-way communication hub</a:t>
            </a:r>
            <a:r>
              <a:rPr lang="en-US" sz="2000" dirty="0"/>
              <a:t> where investors </a:t>
            </a:r>
          </a:p>
          <a:p>
            <a:r>
              <a:rPr lang="en-US" sz="2000" dirty="0"/>
              <a:t>can register, share their investment preferences, and explore business ideas.</a:t>
            </a:r>
          </a:p>
          <a:p>
            <a:r>
              <a:rPr lang="en-US" sz="2000" dirty="0"/>
              <a:t> Similarly, entrepreneurs can showcase their ideas and attract potential investors.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1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B2941B-EC8D-DB69-CB84-F95498EAE51C}"/>
              </a:ext>
            </a:extLst>
          </p:cNvPr>
          <p:cNvSpPr txBox="1"/>
          <p:nvPr/>
        </p:nvSpPr>
        <p:spPr>
          <a:xfrm>
            <a:off x="599767" y="688258"/>
            <a:ext cx="990841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2. Objectives</a:t>
            </a:r>
          </a:p>
          <a:p>
            <a:endParaRPr lang="en-US" dirty="0"/>
          </a:p>
          <a:p>
            <a:r>
              <a:rPr lang="en-US" sz="2000" dirty="0"/>
              <a:t>* To create a shared digital platform connecting investors and entrepreneurs.</a:t>
            </a:r>
          </a:p>
          <a:p>
            <a:r>
              <a:rPr lang="en-US" sz="2000" dirty="0"/>
              <a:t>* To provide </a:t>
            </a:r>
            <a:r>
              <a:rPr lang="en-US" sz="2000" b="1" dirty="0"/>
              <a:t>easy registration forms</a:t>
            </a:r>
            <a:r>
              <a:rPr lang="en-US" sz="2000" dirty="0"/>
              <a:t> for both parties.</a:t>
            </a:r>
          </a:p>
          <a:p>
            <a:r>
              <a:rPr lang="en-US" sz="2000" dirty="0"/>
              <a:t>* To enable </a:t>
            </a:r>
            <a:r>
              <a:rPr lang="en-US" sz="2000" b="1" dirty="0"/>
              <a:t>real-time updates</a:t>
            </a:r>
            <a:r>
              <a:rPr lang="en-US" sz="2000" dirty="0"/>
              <a:t> of business ideas and investment opportunities using Firebase.</a:t>
            </a:r>
          </a:p>
          <a:p>
            <a:r>
              <a:rPr lang="en-US" sz="2000" dirty="0"/>
              <a:t>* To reduce the communication gap between entrepreneurs and investors.</a:t>
            </a:r>
          </a:p>
          <a:p>
            <a:r>
              <a:rPr lang="en-US" sz="2000" dirty="0"/>
              <a:t>* To support </a:t>
            </a:r>
            <a:r>
              <a:rPr lang="en-US" sz="2000" b="1" dirty="0"/>
              <a:t>decision-making</a:t>
            </a:r>
            <a:r>
              <a:rPr lang="en-US" sz="2000" dirty="0"/>
              <a:t> regarding investment with transparency.</a:t>
            </a:r>
          </a:p>
          <a:p>
            <a:endParaRPr lang="en-IN" dirty="0"/>
          </a:p>
          <a:p>
            <a:r>
              <a:rPr lang="en-IN" sz="2400" b="1" dirty="0"/>
              <a:t>3. Technologies Used</a:t>
            </a:r>
          </a:p>
          <a:p>
            <a:endParaRPr lang="en-IN" sz="2400" b="1" dirty="0"/>
          </a:p>
          <a:p>
            <a:r>
              <a:rPr lang="en-IN" sz="2000" b="1" dirty="0"/>
              <a:t>* Frontend:</a:t>
            </a:r>
            <a:r>
              <a:rPr lang="en-IN" sz="2000" dirty="0"/>
              <a:t> HTML, CSS, JavaScript</a:t>
            </a:r>
          </a:p>
          <a:p>
            <a:r>
              <a:rPr lang="en-IN" sz="2000" b="1" dirty="0"/>
              <a:t>* Backend/Database:</a:t>
            </a:r>
            <a:r>
              <a:rPr lang="en-IN" sz="2000" dirty="0"/>
              <a:t> Firebase (</a:t>
            </a:r>
            <a:r>
              <a:rPr lang="en-IN" sz="2000" dirty="0" err="1"/>
              <a:t>Firestore</a:t>
            </a:r>
            <a:r>
              <a:rPr lang="en-IN" sz="2000" dirty="0"/>
              <a:t>)</a:t>
            </a:r>
          </a:p>
          <a:p>
            <a:r>
              <a:rPr lang="en-IN" sz="2000" b="1" dirty="0"/>
              <a:t>* Hosting (optional):</a:t>
            </a:r>
            <a:r>
              <a:rPr lang="en-IN" sz="2000" dirty="0"/>
              <a:t> Firebase Hosting or GitHub Pages</a:t>
            </a:r>
          </a:p>
          <a:p>
            <a:r>
              <a:rPr lang="en-IN" sz="2000" b="1" dirty="0"/>
              <a:t>* Tools:</a:t>
            </a:r>
            <a:r>
              <a:rPr lang="en-IN" sz="2000" dirty="0"/>
              <a:t> VS Code, Browser Developer Tools</a:t>
            </a: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2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03249-9ABE-E51C-8A6B-E146F244C5A0}"/>
              </a:ext>
            </a:extLst>
          </p:cNvPr>
          <p:cNvSpPr txBox="1"/>
          <p:nvPr/>
        </p:nvSpPr>
        <p:spPr>
          <a:xfrm>
            <a:off x="353961" y="186813"/>
            <a:ext cx="10080388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4. Problem Statement</a:t>
            </a:r>
          </a:p>
          <a:p>
            <a:r>
              <a:rPr lang="en-US" dirty="0"/>
              <a:t>Many entrepreneurs with innovative ideas lack access to financial support. On the other hand, </a:t>
            </a:r>
          </a:p>
          <a:p>
            <a:r>
              <a:rPr lang="en-US" dirty="0"/>
              <a:t>investors with extra capital often invest in traditional assets (like gold or bank deposits) instead of</a:t>
            </a:r>
          </a:p>
          <a:p>
            <a:r>
              <a:rPr lang="en-US" dirty="0"/>
              <a:t> supporting startups. The absence of a </a:t>
            </a:r>
            <a:r>
              <a:rPr lang="en-US" b="1" dirty="0"/>
              <a:t>common communication platform</a:t>
            </a:r>
            <a:r>
              <a:rPr lang="en-US" dirty="0"/>
              <a:t> results in missed opportunities.</a:t>
            </a:r>
          </a:p>
          <a:p>
            <a:r>
              <a:rPr lang="en-US" dirty="0"/>
              <a:t>Thus, there is a need for a </a:t>
            </a:r>
            <a:r>
              <a:rPr lang="en-US" b="1" dirty="0"/>
              <a:t>web application</a:t>
            </a:r>
            <a:r>
              <a:rPr lang="en-US" dirty="0"/>
              <a:t> that connects investors and entrepreneurs, enabling them</a:t>
            </a:r>
          </a:p>
          <a:p>
            <a:r>
              <a:rPr lang="en-US" dirty="0"/>
              <a:t> to collaborate for mutual growth.</a:t>
            </a:r>
          </a:p>
          <a:p>
            <a:endParaRPr lang="en-IN" dirty="0"/>
          </a:p>
          <a:p>
            <a:r>
              <a:rPr lang="en-US" sz="2400" b="1" dirty="0"/>
              <a:t>5. Proposed Solution</a:t>
            </a:r>
          </a:p>
          <a:p>
            <a:r>
              <a:rPr lang="en-US" dirty="0"/>
              <a:t>The solution is a </a:t>
            </a:r>
            <a:r>
              <a:rPr lang="en-US" b="1" dirty="0"/>
              <a:t>web platform</a:t>
            </a:r>
            <a:r>
              <a:rPr lang="en-US" dirty="0"/>
              <a:t> with the following features:</a:t>
            </a:r>
          </a:p>
          <a:p>
            <a:r>
              <a:rPr lang="en-US" b="1" dirty="0"/>
              <a:t>1. Investor Module:</a:t>
            </a:r>
          </a:p>
          <a:p>
            <a:r>
              <a:rPr lang="en-US" b="1" dirty="0"/>
              <a:t>         * </a:t>
            </a:r>
            <a:r>
              <a:rPr lang="en-US" dirty="0"/>
              <a:t>Register with name, email, and investment capacity.</a:t>
            </a:r>
          </a:p>
          <a:p>
            <a:pPr lvl="1"/>
            <a:r>
              <a:rPr lang="en-US" dirty="0"/>
              <a:t>* View business ideas submitted by entrepreneurs.</a:t>
            </a:r>
          </a:p>
          <a:p>
            <a:r>
              <a:rPr lang="en-US" b="1" dirty="0"/>
              <a:t>2. Entrepreneur Module:</a:t>
            </a:r>
            <a:endParaRPr lang="en-US" dirty="0"/>
          </a:p>
          <a:p>
            <a:pPr lvl="1"/>
            <a:r>
              <a:rPr lang="en-US" dirty="0"/>
              <a:t>* Register with business name, contact, and idea description.</a:t>
            </a:r>
          </a:p>
          <a:p>
            <a:pPr lvl="1"/>
            <a:r>
              <a:rPr lang="en-US" dirty="0"/>
              <a:t>* View potential investors interested in funding.</a:t>
            </a:r>
          </a:p>
          <a:p>
            <a:r>
              <a:rPr lang="en-US" b="1" dirty="0"/>
              <a:t>3. Firebase Database:</a:t>
            </a:r>
            <a:endParaRPr lang="en-US" dirty="0"/>
          </a:p>
          <a:p>
            <a:pPr lvl="1"/>
            <a:r>
              <a:rPr lang="en-US" dirty="0"/>
              <a:t>* Stores all registrations in real-time.</a:t>
            </a:r>
          </a:p>
          <a:p>
            <a:pPr lvl="1"/>
            <a:r>
              <a:rPr lang="en-US" dirty="0"/>
              <a:t>* Automatically updates lists for both investors and business people.</a:t>
            </a:r>
          </a:p>
          <a:p>
            <a:r>
              <a:rPr lang="en-US" b="1" dirty="0"/>
              <a:t>4. User-Friendly Interface:</a:t>
            </a:r>
            <a:endParaRPr lang="en-US" dirty="0"/>
          </a:p>
          <a:p>
            <a:pPr lvl="1"/>
            <a:r>
              <a:rPr lang="en-US" dirty="0"/>
              <a:t>* Simple forms, clean navigation, and responsive design.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95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9A64-B63D-3FF7-9CB0-DF1E8DCD8833}"/>
              </a:ext>
            </a:extLst>
          </p:cNvPr>
          <p:cNvSpPr txBox="1"/>
          <p:nvPr/>
        </p:nvSpPr>
        <p:spPr>
          <a:xfrm>
            <a:off x="245806" y="196644"/>
            <a:ext cx="768915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6. System Architecture</a:t>
            </a:r>
          </a:p>
          <a:p>
            <a:endParaRPr lang="en-IN" sz="2400" b="1" dirty="0"/>
          </a:p>
          <a:p>
            <a:r>
              <a:rPr lang="en-IN" b="1" dirty="0"/>
              <a:t>Flow of the System</a:t>
            </a:r>
          </a:p>
          <a:p>
            <a:r>
              <a:rPr lang="en-IN" b="1" dirty="0"/>
              <a:t>1. User visits homepage</a:t>
            </a:r>
            <a:r>
              <a:rPr lang="en-IN" dirty="0"/>
              <a:t> → Chooses role (Investor / Entrepreneur).</a:t>
            </a:r>
          </a:p>
          <a:p>
            <a:r>
              <a:rPr lang="en-IN" b="1" dirty="0"/>
              <a:t>2. Investor fills registration form</a:t>
            </a:r>
            <a:r>
              <a:rPr lang="en-IN" dirty="0"/>
              <a:t> → Data stored in Firebase.</a:t>
            </a:r>
          </a:p>
          <a:p>
            <a:r>
              <a:rPr lang="en-IN" b="1" dirty="0"/>
              <a:t>3. Entrepreneur fills business idea form</a:t>
            </a:r>
            <a:r>
              <a:rPr lang="en-IN" dirty="0"/>
              <a:t> → Data stored in Firebase.</a:t>
            </a:r>
          </a:p>
          <a:p>
            <a:r>
              <a:rPr lang="en-IN" b="1" dirty="0"/>
              <a:t>4. Both modules can see the opposite party’s information</a:t>
            </a:r>
            <a:r>
              <a:rPr lang="en-IN" dirty="0"/>
              <a:t> in real-time.</a:t>
            </a:r>
          </a:p>
          <a:p>
            <a:r>
              <a:rPr lang="en-IN" dirty="0"/>
              <a:t>5. Connection established → Investors contact entrepreneurs (via email/phone).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C05C6A-1F76-3C27-B534-4E5799F2F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6" y="3028188"/>
            <a:ext cx="841608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Entity Relationship Diagram (ERD)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r>
              <a:rPr lang="en-IN" sz="2000" dirty="0"/>
              <a:t> </a:t>
            </a:r>
            <a:r>
              <a:rPr lang="en-US" sz="2000" dirty="0"/>
              <a:t>INVESTOR                           BUSINESS</a:t>
            </a:r>
          </a:p>
          <a:p>
            <a:r>
              <a:rPr lang="en-US" sz="2000" dirty="0"/>
              <a:t>  ------------                      ------------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InvestorID</a:t>
            </a:r>
            <a:r>
              <a:rPr lang="en-US" sz="2000" dirty="0"/>
              <a:t> (PK)  &lt;-----------&gt;    </a:t>
            </a:r>
            <a:r>
              <a:rPr lang="en-US" sz="2000" dirty="0" err="1"/>
              <a:t>BusinessID</a:t>
            </a:r>
            <a:r>
              <a:rPr lang="en-US" sz="2000" dirty="0"/>
              <a:t> (PK)</a:t>
            </a:r>
          </a:p>
          <a:p>
            <a:r>
              <a:rPr lang="en-US" sz="2000" dirty="0"/>
              <a:t>  Name                              Business Name</a:t>
            </a:r>
          </a:p>
          <a:p>
            <a:r>
              <a:rPr lang="en-US" sz="2000" dirty="0"/>
              <a:t>  Email                             </a:t>
            </a:r>
            <a:r>
              <a:rPr lang="en-US" sz="2000" dirty="0" err="1"/>
              <a:t>Email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InvestmentAmount</a:t>
            </a:r>
            <a:r>
              <a:rPr lang="en-US" sz="2000" dirty="0"/>
              <a:t>                  Idea</a:t>
            </a:r>
          </a:p>
          <a:p>
            <a:endParaRPr lang="en-US" sz="2000" dirty="0"/>
          </a:p>
          <a:p>
            <a:r>
              <a:rPr lang="en-US" sz="2000" dirty="0"/>
              <a:t>Relationship: </a:t>
            </a:r>
            <a:r>
              <a:rPr lang="en-US" sz="2000" b="1" dirty="0"/>
              <a:t>Many-to-Many</a:t>
            </a:r>
            <a:r>
              <a:rPr lang="en-US" sz="2000" dirty="0"/>
              <a:t> (Multiple investors can view multiple businesses).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2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C9B9EF-004B-4EEA-D388-B3180FBBA6EA}"/>
              </a:ext>
            </a:extLst>
          </p:cNvPr>
          <p:cNvSpPr txBox="1"/>
          <p:nvPr/>
        </p:nvSpPr>
        <p:spPr>
          <a:xfrm>
            <a:off x="389400" y="260501"/>
            <a:ext cx="718491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8. Features</a:t>
            </a:r>
          </a:p>
          <a:p>
            <a:endParaRPr lang="en-IN" sz="2400" b="1" dirty="0"/>
          </a:p>
          <a:p>
            <a:r>
              <a:rPr lang="en-IN" sz="2000" dirty="0"/>
              <a:t>* Real-time database updates.</a:t>
            </a:r>
          </a:p>
          <a:p>
            <a:r>
              <a:rPr lang="en-IN" sz="2000" dirty="0"/>
              <a:t>* Two-way connection (Investors ↔ Entrepreneurs).</a:t>
            </a:r>
          </a:p>
          <a:p>
            <a:r>
              <a:rPr lang="en-IN" sz="2000" dirty="0"/>
              <a:t>* User-friendly registration forms.</a:t>
            </a:r>
          </a:p>
          <a:p>
            <a:r>
              <a:rPr lang="en-IN" sz="2000" dirty="0"/>
              <a:t>* Secure storage with Firebase.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Expandable (e.g., chat integration, profile pages, funding tracker).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  <a:p>
            <a:r>
              <a:rPr lang="en-US" sz="2400" b="1" dirty="0"/>
              <a:t>9. Project Difficulty Level</a:t>
            </a:r>
          </a:p>
          <a:p>
            <a:r>
              <a:rPr lang="en-US" sz="2000" b="1" dirty="0"/>
              <a:t>* Medium</a:t>
            </a:r>
            <a:endParaRPr lang="en-US" sz="2000" dirty="0"/>
          </a:p>
          <a:p>
            <a:pPr lvl="1"/>
            <a:r>
              <a:rPr lang="en-US" sz="2000" dirty="0"/>
              <a:t>* Requires basic web development skills (HTML, CSS, JS).</a:t>
            </a:r>
          </a:p>
          <a:p>
            <a:pPr lvl="1"/>
            <a:r>
              <a:rPr lang="en-US" sz="2000" dirty="0"/>
              <a:t>* Knowledge of Firebase setup (</a:t>
            </a:r>
            <a:r>
              <a:rPr lang="en-US" sz="2000" dirty="0" err="1"/>
              <a:t>Firestore</a:t>
            </a:r>
            <a:r>
              <a:rPr lang="en-US" sz="2000" dirty="0"/>
              <a:t>, Hosting).</a:t>
            </a:r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211019-D963-F745-C3DA-839092AC2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53" y="5092593"/>
            <a:ext cx="103586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Screenshots (Prototype Flow)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(You can attach screenshots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index.html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investor.html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business.html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when you run the project.)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8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20000"/>
                <a:lumOff val="80000"/>
              </a:schemeClr>
            </a:gs>
            <a:gs pos="83000">
              <a:schemeClr val="accent6">
                <a:lumMod val="60000"/>
                <a:lumOff val="40000"/>
              </a:schemeClr>
            </a:gs>
            <a:gs pos="100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450F2-DD94-404D-AFD3-E7198FDAF1C0}"/>
              </a:ext>
            </a:extLst>
          </p:cNvPr>
          <p:cNvSpPr txBox="1"/>
          <p:nvPr/>
        </p:nvSpPr>
        <p:spPr>
          <a:xfrm>
            <a:off x="90544" y="151179"/>
            <a:ext cx="2719988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11. Advantages</a:t>
            </a:r>
          </a:p>
          <a:p>
            <a:r>
              <a:rPr lang="en-US" sz="2000" dirty="0"/>
              <a:t>Easy platform for networking between investors and entrepreneurs.</a:t>
            </a:r>
          </a:p>
          <a:p>
            <a:r>
              <a:rPr lang="en-US" sz="2000" dirty="0"/>
              <a:t>Saves time by eliminating the traditional funding barriers.</a:t>
            </a:r>
          </a:p>
          <a:p>
            <a:r>
              <a:rPr lang="en-US" sz="2000" dirty="0"/>
              <a:t>Provides transparency in opportunities.</a:t>
            </a:r>
          </a:p>
          <a:p>
            <a:r>
              <a:rPr lang="en-US" sz="2000" dirty="0"/>
              <a:t>Real-time data sync ensures updated information for both parties.</a:t>
            </a:r>
          </a:p>
          <a:p>
            <a:endParaRPr lang="en-US" sz="2000" dirty="0"/>
          </a:p>
          <a:p>
            <a:r>
              <a:rPr lang="en-US" sz="2000" b="1" dirty="0"/>
              <a:t>12. Limitations</a:t>
            </a:r>
          </a:p>
          <a:p>
            <a:r>
              <a:rPr lang="en-US" sz="2000" dirty="0"/>
              <a:t>No built-in chat feature (currently only basic info sharing).</a:t>
            </a:r>
          </a:p>
          <a:p>
            <a:r>
              <a:rPr lang="en-US" sz="2000" dirty="0"/>
              <a:t>Data security relies on Firebase rules.</a:t>
            </a:r>
          </a:p>
          <a:p>
            <a:r>
              <a:rPr lang="en-US" sz="2000" dirty="0"/>
              <a:t>Requires internet connectivity.</a:t>
            </a:r>
          </a:p>
          <a:p>
            <a:endParaRPr lang="en-US" sz="2000" dirty="0"/>
          </a:p>
          <a:p>
            <a:r>
              <a:rPr lang="en-US" sz="2000" b="1" dirty="0"/>
              <a:t>13. Future Enhancements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chat/messaging</a:t>
            </a:r>
            <a:r>
              <a:rPr lang="en-US" sz="2000" dirty="0"/>
              <a:t> between investors and entrepreneurs.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AI-based matchmaking</a:t>
            </a:r>
            <a:r>
              <a:rPr lang="en-US" sz="2000" dirty="0"/>
              <a:t> (recommend best investor-business matches).</a:t>
            </a:r>
          </a:p>
          <a:p>
            <a:r>
              <a:rPr lang="en-US" sz="2000" dirty="0"/>
              <a:t>Enable </a:t>
            </a:r>
            <a:r>
              <a:rPr lang="en-US" sz="2000" b="1" dirty="0"/>
              <a:t>payment gateway</a:t>
            </a:r>
            <a:r>
              <a:rPr lang="en-US" sz="2000" dirty="0"/>
              <a:t> for direct investments.</a:t>
            </a:r>
          </a:p>
          <a:p>
            <a:r>
              <a:rPr lang="en-US" sz="2000" dirty="0"/>
              <a:t>Add </a:t>
            </a:r>
            <a:r>
              <a:rPr lang="en-US" sz="2000" b="1" dirty="0"/>
              <a:t>admin dashboard</a:t>
            </a:r>
            <a:r>
              <a:rPr lang="en-US" sz="2000" dirty="0"/>
              <a:t> for managing users. </a:t>
            </a:r>
          </a:p>
          <a:p>
            <a:endParaRPr lang="en-US" sz="2000" b="1" dirty="0"/>
          </a:p>
          <a:p>
            <a:r>
              <a:rPr lang="en-US" sz="2000" b="1" dirty="0"/>
              <a:t>14. Conclusion</a:t>
            </a:r>
          </a:p>
          <a:p>
            <a:r>
              <a:rPr lang="en-US" sz="2000" dirty="0"/>
              <a:t>This project successfully bridges the gap between investors and entrepreneurs by providing a </a:t>
            </a:r>
            <a:r>
              <a:rPr lang="en-US" sz="2000" b="1" dirty="0"/>
              <a:t>shared digital platform</a:t>
            </a:r>
            <a:r>
              <a:rPr lang="en-US" sz="2000" dirty="0"/>
              <a:t>. Using modern web technologies like HTML, CSS, JavaScript, and Firebase, the system ensures </a:t>
            </a:r>
            <a:r>
              <a:rPr lang="en-US" sz="2000" b="1" dirty="0"/>
              <a:t>real-time interaction</a:t>
            </a:r>
            <a:r>
              <a:rPr lang="en-US" sz="2000" dirty="0"/>
              <a:t>, </a:t>
            </a:r>
            <a:r>
              <a:rPr lang="en-US" sz="2000" b="1" dirty="0"/>
              <a:t>simplicity</a:t>
            </a:r>
            <a:r>
              <a:rPr lang="en-US" sz="2000" dirty="0"/>
              <a:t>, and </a:t>
            </a:r>
            <a:r>
              <a:rPr lang="en-US" sz="2000" b="1" dirty="0"/>
              <a:t>scalability</a:t>
            </a:r>
            <a:r>
              <a:rPr lang="en-US" sz="2000" dirty="0"/>
              <a:t>.</a:t>
            </a:r>
          </a:p>
          <a:p>
            <a:r>
              <a:rPr lang="en-US" sz="2000" dirty="0"/>
              <a:t>It is an innovative step toward building a stronger ecosystem for startups and investors in India.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438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779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e</dc:creator>
  <cp:lastModifiedBy>harshitha e</cp:lastModifiedBy>
  <cp:revision>3</cp:revision>
  <dcterms:created xsi:type="dcterms:W3CDTF">2025-08-27T13:17:54Z</dcterms:created>
  <dcterms:modified xsi:type="dcterms:W3CDTF">2025-08-27T17:25:02Z</dcterms:modified>
</cp:coreProperties>
</file>