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70" r:id="rId13"/>
    <p:sldId id="269" r:id="rId14"/>
    <p:sldId id="268" r:id="rId15"/>
    <p:sldId id="265" r:id="rId16"/>
    <p:sldId id="266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F5C-4B2A-EC15-B904-E95F862D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A4ADF-7E79-BA45-94DE-835FF2DD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F6F5-16B1-3189-6DA5-257C8F11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84A6-A58F-37EC-56AE-99E4106C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5A49-A48A-7DAC-DD35-9DF8301D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0674-795A-B8AB-A02A-E51657F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33D36-BAFD-BA6A-698A-6454A57C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C7DE-F2D0-0F70-2A6B-DD5ABC2F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2369-6397-C008-1A32-8166DA83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3EEF-0C30-9FFD-10A5-2FDDB63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1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CA1C2-B353-19AC-3D5E-2395513A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2E10D-0935-087B-14DF-A3AE68FF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9F79-0B0F-EDD7-DBF8-160A966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4689-0115-B87E-FB27-EE7578DA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766A-0DB3-C6B4-4F9F-F83E45E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4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63BD-0613-4991-F288-E2F4B4A6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DC6F-FDE6-0F74-4DD5-32A3D542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3E5F-8362-C4FA-3B8D-23A32A36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BF48-F19E-81D5-41A3-EF2A9424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33C0-6498-FDAA-3099-8A32787D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A552-4F82-EF17-94E9-48C2DA11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D637-5BC3-5A2C-C291-AF67E6FC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3D7C-32A2-D4B8-D556-EEA9E51A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590E-56C3-D2B6-BD15-26C32537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012F-0DD0-062A-AF6F-9EB18DD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0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A32-3BE5-B732-FD8D-2C238CE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E82C-1634-E90C-FA34-564EC8F16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3935B-487F-628E-772D-F0ABF3A8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F348-93E1-1029-9293-282D08C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84EF-4ED1-8A29-15DE-72AD6E6D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2EA5-158D-A54E-B968-62A8F566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43AA-487A-6ACC-8D6E-75C617D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E591-01DA-CC5A-E8BF-02088A35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10EE-9070-EB94-BF4F-C57FAA93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51447-EFBE-A1DC-6C53-E6205FABC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3864F-D70D-C323-83A0-1182E4F15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C09BD-5FB1-6856-7BB0-BE5449FC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B726C-EF78-4B10-25DC-9167D28C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B941F-462C-DF53-20A2-C634178F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5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AD7C-A48A-C9C4-B7E5-643F7185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412B2-62F1-A88F-58D9-0C4A15EA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243B8-23DF-4D3E-D6C2-EB1C5C2E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FE11D-1E9B-32C6-B43E-ED85E566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98DA3-40E4-5157-3047-BD15C483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91AED-6ABE-A595-7FFF-5B5E53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64EC3-1065-4623-0199-C9415583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9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4213-F7EC-2A04-F0E3-715076F2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EC26-9E88-5550-86A9-B2467AA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F671E-5CBC-F48C-F9FA-BF77FEBA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8E60D-A43B-2175-3BBA-A8B3755F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08E1-1086-92D8-3C5A-29F325E5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F44F-3981-F2ED-14E4-360BCE10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B468-C37B-6C45-04F5-9F06AC23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C2402-DCEC-42B1-C207-9486884E4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2E86A-A79F-3701-A56C-AB8378D08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630E-E3E8-F5CE-3C9D-75A3A442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3B771-B30E-A45D-004B-8416A60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1761-730E-0585-6996-AAA15F9F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8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3841-BC73-C9BE-C440-D7D6803F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F345-0003-170E-5A52-D0D7C4FB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7CDA-5CF2-E6F4-B37E-71D90C6E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1389-6917-94D6-E0FD-ED67C8B35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DC76-0A6B-6FCE-2436-3F9BEA31E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0775BE-2AFF-7219-4461-3AEF33B50103}"/>
              </a:ext>
            </a:extLst>
          </p:cNvPr>
          <p:cNvSpPr txBox="1"/>
          <p:nvPr/>
        </p:nvSpPr>
        <p:spPr>
          <a:xfrm>
            <a:off x="290836" y="0"/>
            <a:ext cx="113940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i="1" dirty="0"/>
              <a:t>Project : Bridge Between Investor And Business People</a:t>
            </a:r>
          </a:p>
          <a:p>
            <a:r>
              <a:rPr lang="en-IN" sz="4000" i="1" dirty="0"/>
              <a:t>                           Using Web Development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981C8-1BB1-D369-4ED2-5C6854F428E2}"/>
              </a:ext>
            </a:extLst>
          </p:cNvPr>
          <p:cNvSpPr txBox="1"/>
          <p:nvPr/>
        </p:nvSpPr>
        <p:spPr>
          <a:xfrm>
            <a:off x="658762" y="2054942"/>
            <a:ext cx="560788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Project Structure</a:t>
            </a:r>
          </a:p>
          <a:p>
            <a:endParaRPr lang="en-IN" dirty="0"/>
          </a:p>
          <a:p>
            <a:r>
              <a:rPr lang="en-IN" sz="2400" dirty="0"/>
              <a:t>project/</a:t>
            </a:r>
          </a:p>
          <a:p>
            <a:r>
              <a:rPr lang="en-IN" sz="2400" dirty="0"/>
              <a:t>│── index.html        (Home page)</a:t>
            </a:r>
          </a:p>
          <a:p>
            <a:r>
              <a:rPr lang="en-IN" sz="2400" dirty="0"/>
              <a:t>│── investor.html     (Investor form &amp; list)</a:t>
            </a:r>
          </a:p>
          <a:p>
            <a:r>
              <a:rPr lang="en-IN" sz="2400" dirty="0"/>
              <a:t>│── business.html     (Business form &amp; list)</a:t>
            </a:r>
          </a:p>
          <a:p>
            <a:r>
              <a:rPr lang="en-IN" sz="2400" dirty="0"/>
              <a:t>│── style.css         (Styling)</a:t>
            </a:r>
          </a:p>
          <a:p>
            <a:r>
              <a:rPr lang="en-IN" sz="2400" dirty="0"/>
              <a:t>│── app.js            (Firebase + Logic)</a:t>
            </a:r>
          </a:p>
          <a:p>
            <a:r>
              <a:rPr lang="en-IN" sz="2400" dirty="0"/>
              <a:t>│── firebase-config.js (Your Firebase config)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1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145F6-E9CE-4F58-A12C-AB0A68EB4B4C}"/>
              </a:ext>
            </a:extLst>
          </p:cNvPr>
          <p:cNvSpPr txBox="1"/>
          <p:nvPr/>
        </p:nvSpPr>
        <p:spPr>
          <a:xfrm>
            <a:off x="757084" y="294968"/>
            <a:ext cx="43294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/>
              <a:t>button:hover</a:t>
            </a:r>
            <a:r>
              <a:rPr lang="en-IN" sz="2000" dirty="0"/>
              <a:t> {</a:t>
            </a:r>
          </a:p>
          <a:p>
            <a:r>
              <a:rPr lang="en-IN" sz="2000" dirty="0"/>
              <a:t>  background: #0056b3;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ul {</a:t>
            </a:r>
          </a:p>
          <a:p>
            <a:r>
              <a:rPr lang="en-IN" sz="2000" dirty="0"/>
              <a:t>  max-width: 500px;</a:t>
            </a:r>
          </a:p>
          <a:p>
            <a:r>
              <a:rPr lang="en-IN" sz="2000" dirty="0"/>
              <a:t>  margin: 20px auto;</a:t>
            </a:r>
          </a:p>
          <a:p>
            <a:r>
              <a:rPr lang="en-IN" sz="2000" dirty="0"/>
              <a:t>  padding: 0;</a:t>
            </a:r>
          </a:p>
          <a:p>
            <a:r>
              <a:rPr lang="en-IN" sz="2000" dirty="0"/>
              <a:t>  list-style: none;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ul li {</a:t>
            </a:r>
          </a:p>
          <a:p>
            <a:r>
              <a:rPr lang="en-IN" sz="2000" dirty="0"/>
              <a:t>  background: #fff;</a:t>
            </a:r>
          </a:p>
          <a:p>
            <a:r>
              <a:rPr lang="en-IN" sz="2000" dirty="0"/>
              <a:t>  margin: 8px 0;</a:t>
            </a:r>
          </a:p>
          <a:p>
            <a:r>
              <a:rPr lang="en-IN" sz="2000" dirty="0"/>
              <a:t>  padding: 10px;</a:t>
            </a:r>
          </a:p>
          <a:p>
            <a:r>
              <a:rPr lang="en-IN" sz="2000" dirty="0"/>
              <a:t>  border-radius: 6px;</a:t>
            </a:r>
          </a:p>
          <a:p>
            <a:r>
              <a:rPr lang="en-IN" sz="2000" dirty="0"/>
              <a:t>  box-shadow: 0 1px 4px </a:t>
            </a:r>
            <a:r>
              <a:rPr lang="en-IN" sz="2000" dirty="0" err="1"/>
              <a:t>rgba</a:t>
            </a:r>
            <a:r>
              <a:rPr lang="en-IN" sz="2000" dirty="0"/>
              <a:t>(0,0,0,0.1);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8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8563604-3061-154D-7585-31CBB2AD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07" y="435226"/>
            <a:ext cx="6778266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firebase-config.js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// Replace with your Firebase config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const </a:t>
            </a:r>
            <a:r>
              <a:rPr lang="en-US" altLang="en-US" sz="2000" dirty="0" err="1">
                <a:latin typeface="Arial" panose="020B0604020202020204" pitchFamily="34" charset="0"/>
              </a:rPr>
              <a:t>firebaseConfig</a:t>
            </a:r>
            <a:r>
              <a:rPr lang="en-US" altLang="en-US" sz="2000" dirty="0">
                <a:latin typeface="Arial" panose="020B0604020202020204" pitchFamily="34" charset="0"/>
              </a:rPr>
              <a:t> =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 err="1">
                <a:latin typeface="Arial" panose="020B0604020202020204" pitchFamily="34" charset="0"/>
              </a:rPr>
              <a:t>apiKey</a:t>
            </a:r>
            <a:r>
              <a:rPr lang="en-US" altLang="en-US" sz="2000" dirty="0">
                <a:latin typeface="Arial" panose="020B0604020202020204" pitchFamily="34" charset="0"/>
              </a:rPr>
              <a:t>: "YOUR_API_KEY",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 err="1">
                <a:latin typeface="Arial" panose="020B0604020202020204" pitchFamily="34" charset="0"/>
              </a:rPr>
              <a:t>authDomain</a:t>
            </a:r>
            <a:r>
              <a:rPr lang="en-US" altLang="en-US" sz="2000" dirty="0">
                <a:latin typeface="Arial" panose="020B0604020202020204" pitchFamily="34" charset="0"/>
              </a:rPr>
              <a:t>: "YOUR_APP.firebaseapp.com",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 err="1">
                <a:latin typeface="Arial" panose="020B0604020202020204" pitchFamily="34" charset="0"/>
              </a:rPr>
              <a:t>projectId</a:t>
            </a:r>
            <a:r>
              <a:rPr lang="en-US" altLang="en-US" sz="2000" dirty="0">
                <a:latin typeface="Arial" panose="020B0604020202020204" pitchFamily="34" charset="0"/>
              </a:rPr>
              <a:t>: "YOUR_PROJECT_ID",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 err="1">
                <a:latin typeface="Arial" panose="020B0604020202020204" pitchFamily="34" charset="0"/>
              </a:rPr>
              <a:t>storageBucket</a:t>
            </a:r>
            <a:r>
              <a:rPr lang="en-US" altLang="en-US" sz="2000" dirty="0">
                <a:latin typeface="Arial" panose="020B0604020202020204" pitchFamily="34" charset="0"/>
              </a:rPr>
              <a:t>: "YOUR_APP.appspot.com",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 err="1">
                <a:latin typeface="Arial" panose="020B0604020202020204" pitchFamily="34" charset="0"/>
              </a:rPr>
              <a:t>messagingSenderId</a:t>
            </a:r>
            <a:r>
              <a:rPr lang="en-US" altLang="en-US" sz="2000" dirty="0">
                <a:latin typeface="Arial" panose="020B0604020202020204" pitchFamily="34" charset="0"/>
              </a:rPr>
              <a:t>: "YOUR_SENDER_ID",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 err="1">
                <a:latin typeface="Arial" panose="020B0604020202020204" pitchFamily="34" charset="0"/>
              </a:rPr>
              <a:t>appId</a:t>
            </a:r>
            <a:r>
              <a:rPr lang="en-US" altLang="en-US" sz="2000" dirty="0">
                <a:latin typeface="Arial" panose="020B0604020202020204" pitchFamily="34" charset="0"/>
              </a:rPr>
              <a:t>: "YOUR_APP_ID",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lang="en-US" altLang="en-US" sz="2000" dirty="0" err="1">
                <a:latin typeface="Arial" panose="020B0604020202020204" pitchFamily="34" charset="0"/>
              </a:rPr>
              <a:t>databaseURL</a:t>
            </a:r>
            <a:r>
              <a:rPr lang="en-US" altLang="en-US" sz="2000" dirty="0">
                <a:latin typeface="Arial" panose="020B0604020202020204" pitchFamily="34" charset="0"/>
              </a:rPr>
              <a:t>: "https://YOUR_PROJECT.firebaseio.com"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// Initialize Firebase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err="1">
                <a:latin typeface="Arial" panose="020B0604020202020204" pitchFamily="34" charset="0"/>
              </a:rPr>
              <a:t>firebase.initializeApp</a:t>
            </a:r>
            <a:r>
              <a:rPr lang="en-US" altLang="en-US" sz="2000" dirty="0">
                <a:latin typeface="Arial" panose="020B0604020202020204" pitchFamily="34" charset="0"/>
              </a:rPr>
              <a:t>(</a:t>
            </a:r>
            <a:r>
              <a:rPr lang="en-US" altLang="en-US" sz="2000" dirty="0" err="1">
                <a:latin typeface="Arial" panose="020B0604020202020204" pitchFamily="34" charset="0"/>
              </a:rPr>
              <a:t>firebaseConfig</a:t>
            </a:r>
            <a:r>
              <a:rPr lang="en-US" altLang="en-US" sz="2000" dirty="0">
                <a:latin typeface="Arial" panose="020B0604020202020204" pitchFamily="34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const </a:t>
            </a:r>
            <a:r>
              <a:rPr lang="en-US" altLang="en-US" sz="2000" dirty="0" err="1">
                <a:latin typeface="Arial" panose="020B0604020202020204" pitchFamily="34" charset="0"/>
              </a:rPr>
              <a:t>db</a:t>
            </a:r>
            <a:r>
              <a:rPr lang="en-US" altLang="en-US" sz="2000" dirty="0">
                <a:latin typeface="Arial" panose="020B0604020202020204" pitchFamily="34" charset="0"/>
              </a:rPr>
              <a:t> = </a:t>
            </a:r>
            <a:r>
              <a:rPr lang="en-US" altLang="en-US" sz="2000" dirty="0" err="1">
                <a:latin typeface="Arial" panose="020B0604020202020204" pitchFamily="34" charset="0"/>
              </a:rPr>
              <a:t>firebase.firestore</a:t>
            </a:r>
            <a:r>
              <a:rPr lang="en-US" altLang="en-US" sz="2000" dirty="0"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07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103DA-F9F2-E659-BD1B-3634AFD3B145}"/>
              </a:ext>
            </a:extLst>
          </p:cNvPr>
          <p:cNvSpPr txBox="1"/>
          <p:nvPr/>
        </p:nvSpPr>
        <p:spPr>
          <a:xfrm>
            <a:off x="860323" y="604684"/>
            <a:ext cx="322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D4189-78B9-2DEF-0518-3615314E296B}"/>
              </a:ext>
            </a:extLst>
          </p:cNvPr>
          <p:cNvSpPr txBox="1"/>
          <p:nvPr/>
        </p:nvSpPr>
        <p:spPr>
          <a:xfrm>
            <a:off x="270388" y="34413"/>
            <a:ext cx="10292369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🔹 app.js</a:t>
            </a:r>
          </a:p>
          <a:p>
            <a:r>
              <a:rPr lang="en-IN" dirty="0"/>
              <a:t>// ============ Investor Form ==============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investorForm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investorForm</a:t>
            </a:r>
            <a:r>
              <a:rPr lang="en-IN" dirty="0"/>
              <a:t>");</a:t>
            </a:r>
          </a:p>
          <a:p>
            <a:r>
              <a:rPr lang="en-IN" dirty="0"/>
              <a:t>if (</a:t>
            </a:r>
            <a:r>
              <a:rPr lang="en-IN" dirty="0" err="1"/>
              <a:t>investorForm</a:t>
            </a:r>
            <a:r>
              <a:rPr lang="en-IN" dirty="0"/>
              <a:t>) {</a:t>
            </a:r>
          </a:p>
          <a:p>
            <a:r>
              <a:rPr lang="en-IN" dirty="0"/>
              <a:t>  </a:t>
            </a:r>
            <a:r>
              <a:rPr lang="en-IN" dirty="0" err="1"/>
              <a:t>investorForm.addEventListener</a:t>
            </a:r>
            <a:r>
              <a:rPr lang="en-IN" dirty="0"/>
              <a:t>("submit", async (e) =&gt; {</a:t>
            </a:r>
          </a:p>
          <a:p>
            <a:r>
              <a:rPr lang="en-IN" dirty="0"/>
              <a:t>    </a:t>
            </a:r>
            <a:r>
              <a:rPr lang="en-IN" dirty="0" err="1"/>
              <a:t>e.preventDefault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name = </a:t>
            </a:r>
            <a:r>
              <a:rPr lang="en-IN" dirty="0" err="1"/>
              <a:t>document.getElementById</a:t>
            </a:r>
            <a:r>
              <a:rPr lang="en-IN" dirty="0"/>
              <a:t>("name").value;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email = </a:t>
            </a:r>
            <a:r>
              <a:rPr lang="en-IN" dirty="0" err="1"/>
              <a:t>document.getElementById</a:t>
            </a:r>
            <a:r>
              <a:rPr lang="en-IN" dirty="0"/>
              <a:t>("email").value;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investment = </a:t>
            </a:r>
            <a:r>
              <a:rPr lang="en-IN" dirty="0" err="1"/>
              <a:t>document.getElementById</a:t>
            </a:r>
            <a:r>
              <a:rPr lang="en-IN" dirty="0"/>
              <a:t>("investment").value;</a:t>
            </a:r>
          </a:p>
          <a:p>
            <a:endParaRPr lang="en-IN" dirty="0"/>
          </a:p>
          <a:p>
            <a:r>
              <a:rPr lang="en-IN" dirty="0"/>
              <a:t>    await </a:t>
            </a:r>
            <a:r>
              <a:rPr lang="en-IN" dirty="0" err="1"/>
              <a:t>db.collection</a:t>
            </a:r>
            <a:r>
              <a:rPr lang="en-IN" dirty="0"/>
              <a:t>("investors").add({ name, email, investment });</a:t>
            </a:r>
          </a:p>
          <a:p>
            <a:r>
              <a:rPr lang="en-IN" dirty="0"/>
              <a:t>    alert("Investor Registered Successfully!");</a:t>
            </a:r>
          </a:p>
          <a:p>
            <a:r>
              <a:rPr lang="en-IN" dirty="0"/>
              <a:t>    </a:t>
            </a:r>
            <a:r>
              <a:rPr lang="en-IN" dirty="0" err="1"/>
              <a:t>investorForm.reset</a:t>
            </a:r>
            <a:r>
              <a:rPr lang="en-IN" dirty="0"/>
              <a:t>();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  // Load Business Ideas</a:t>
            </a:r>
          </a:p>
          <a:p>
            <a:r>
              <a:rPr lang="en-IN" dirty="0"/>
              <a:t>  </a:t>
            </a:r>
            <a:r>
              <a:rPr lang="en-IN" dirty="0" err="1"/>
              <a:t>db.collection</a:t>
            </a:r>
            <a:r>
              <a:rPr lang="en-IN" dirty="0"/>
              <a:t>("businesses").</a:t>
            </a:r>
            <a:r>
              <a:rPr lang="en-IN" dirty="0" err="1"/>
              <a:t>onSnapshot</a:t>
            </a:r>
            <a:r>
              <a:rPr lang="en-IN" dirty="0"/>
              <a:t>(snapshot =&gt;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list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businessList</a:t>
            </a:r>
            <a:r>
              <a:rPr lang="en-IN" dirty="0"/>
              <a:t>");</a:t>
            </a:r>
          </a:p>
          <a:p>
            <a:r>
              <a:rPr lang="en-IN" dirty="0"/>
              <a:t>    </a:t>
            </a:r>
            <a:r>
              <a:rPr lang="en-IN" dirty="0" err="1"/>
              <a:t>list.innerHTML</a:t>
            </a:r>
            <a:r>
              <a:rPr lang="en-IN" dirty="0"/>
              <a:t> = "";</a:t>
            </a:r>
          </a:p>
          <a:p>
            <a:r>
              <a:rPr lang="en-IN" dirty="0"/>
              <a:t>    </a:t>
            </a:r>
            <a:r>
              <a:rPr lang="en-IN" dirty="0" err="1"/>
              <a:t>snapshot.forEach</a:t>
            </a:r>
            <a:r>
              <a:rPr lang="en-IN" dirty="0"/>
              <a:t>(doc =&gt; {</a:t>
            </a:r>
          </a:p>
          <a:p>
            <a:r>
              <a:rPr lang="en-IN" dirty="0"/>
              <a:t>      </a:t>
            </a:r>
            <a:r>
              <a:rPr lang="en-IN" dirty="0" err="1"/>
              <a:t>const</a:t>
            </a:r>
            <a:r>
              <a:rPr lang="en-IN" dirty="0"/>
              <a:t> data = </a:t>
            </a:r>
            <a:r>
              <a:rPr lang="en-IN" dirty="0" err="1"/>
              <a:t>doc.data</a:t>
            </a:r>
            <a:r>
              <a:rPr lang="en-IN" dirty="0"/>
              <a:t>();</a:t>
            </a:r>
          </a:p>
          <a:p>
            <a:r>
              <a:rPr lang="en-IN" dirty="0"/>
              <a:t>      </a:t>
            </a:r>
            <a:r>
              <a:rPr lang="en-IN" dirty="0" err="1"/>
              <a:t>list.innerHTML</a:t>
            </a:r>
            <a:r>
              <a:rPr lang="en-IN" dirty="0"/>
              <a:t> += `&lt;li&gt;&lt;strong&gt;${</a:t>
            </a:r>
            <a:r>
              <a:rPr lang="en-IN" dirty="0" err="1"/>
              <a:t>data.bname</a:t>
            </a:r>
            <a:r>
              <a:rPr lang="en-IN" dirty="0"/>
              <a:t>}&lt;/strong&gt;: ${</a:t>
            </a:r>
            <a:r>
              <a:rPr lang="en-IN" dirty="0" err="1"/>
              <a:t>data.idea</a:t>
            </a:r>
            <a:r>
              <a:rPr lang="en-IN" dirty="0"/>
              <a:t>} &lt;</a:t>
            </a:r>
            <a:r>
              <a:rPr lang="en-IN" dirty="0" err="1"/>
              <a:t>br</a:t>
            </a:r>
            <a:r>
              <a:rPr lang="en-IN" dirty="0"/>
              <a:t>&gt; Contact: ${</a:t>
            </a:r>
            <a:r>
              <a:rPr lang="en-IN" dirty="0" err="1"/>
              <a:t>data.bemail</a:t>
            </a:r>
            <a:r>
              <a:rPr lang="en-IN" dirty="0"/>
              <a:t>}&lt;/li&gt;`;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0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CC1E0-368A-F2E9-542F-BDD77009A689}"/>
              </a:ext>
            </a:extLst>
          </p:cNvPr>
          <p:cNvSpPr txBox="1"/>
          <p:nvPr/>
        </p:nvSpPr>
        <p:spPr>
          <a:xfrm>
            <a:off x="68826" y="68826"/>
            <a:ext cx="1223910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// ============ Business Form ==============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businessForm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businessForm</a:t>
            </a:r>
            <a:r>
              <a:rPr lang="en-IN" dirty="0"/>
              <a:t>");</a:t>
            </a:r>
          </a:p>
          <a:p>
            <a:r>
              <a:rPr lang="en-IN" dirty="0"/>
              <a:t>if (</a:t>
            </a:r>
            <a:r>
              <a:rPr lang="en-IN" dirty="0" err="1"/>
              <a:t>businessForm</a:t>
            </a:r>
            <a:r>
              <a:rPr lang="en-IN" dirty="0"/>
              <a:t>) {</a:t>
            </a:r>
          </a:p>
          <a:p>
            <a:r>
              <a:rPr lang="en-IN" dirty="0"/>
              <a:t>  </a:t>
            </a:r>
            <a:r>
              <a:rPr lang="en-IN" dirty="0" err="1"/>
              <a:t>businessForm.addEventListener</a:t>
            </a:r>
            <a:r>
              <a:rPr lang="en-IN" dirty="0"/>
              <a:t>("submit", async (e) =&gt; {</a:t>
            </a:r>
          </a:p>
          <a:p>
            <a:r>
              <a:rPr lang="en-IN" dirty="0"/>
              <a:t>    </a:t>
            </a:r>
            <a:r>
              <a:rPr lang="en-IN" dirty="0" err="1"/>
              <a:t>e.preventDefault</a:t>
            </a:r>
            <a:r>
              <a:rPr lang="en-IN" dirty="0"/>
              <a:t>();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bname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bname</a:t>
            </a:r>
            <a:r>
              <a:rPr lang="en-IN" dirty="0"/>
              <a:t>").value;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bemail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bemail</a:t>
            </a:r>
            <a:r>
              <a:rPr lang="en-IN" dirty="0"/>
              <a:t>").value;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idea = </a:t>
            </a:r>
            <a:r>
              <a:rPr lang="en-IN" dirty="0" err="1"/>
              <a:t>document.getElementById</a:t>
            </a:r>
            <a:r>
              <a:rPr lang="en-IN" dirty="0"/>
              <a:t>("idea").value;</a:t>
            </a:r>
          </a:p>
          <a:p>
            <a:endParaRPr lang="en-IN" dirty="0"/>
          </a:p>
          <a:p>
            <a:r>
              <a:rPr lang="en-IN" dirty="0"/>
              <a:t>    await </a:t>
            </a:r>
            <a:r>
              <a:rPr lang="en-IN" dirty="0" err="1"/>
              <a:t>db.collection</a:t>
            </a:r>
            <a:r>
              <a:rPr lang="en-IN" dirty="0"/>
              <a:t>("businesses").add({ </a:t>
            </a:r>
            <a:r>
              <a:rPr lang="en-IN" dirty="0" err="1"/>
              <a:t>bname</a:t>
            </a:r>
            <a:r>
              <a:rPr lang="en-IN" dirty="0"/>
              <a:t>, </a:t>
            </a:r>
            <a:r>
              <a:rPr lang="en-IN" dirty="0" err="1"/>
              <a:t>bemail</a:t>
            </a:r>
            <a:r>
              <a:rPr lang="en-IN" dirty="0"/>
              <a:t>, idea });</a:t>
            </a:r>
          </a:p>
          <a:p>
            <a:r>
              <a:rPr lang="en-IN" dirty="0"/>
              <a:t>    alert("Business Idea Submitted!");</a:t>
            </a:r>
          </a:p>
          <a:p>
            <a:r>
              <a:rPr lang="en-IN" dirty="0"/>
              <a:t>    </a:t>
            </a:r>
            <a:r>
              <a:rPr lang="en-IN" dirty="0" err="1"/>
              <a:t>businessForm.reset</a:t>
            </a:r>
            <a:r>
              <a:rPr lang="en-IN" dirty="0"/>
              <a:t>();</a:t>
            </a:r>
          </a:p>
          <a:p>
            <a:r>
              <a:rPr lang="en-IN" dirty="0"/>
              <a:t>  });</a:t>
            </a:r>
          </a:p>
          <a:p>
            <a:endParaRPr lang="en-IN" dirty="0"/>
          </a:p>
          <a:p>
            <a:r>
              <a:rPr lang="en-IN" dirty="0"/>
              <a:t>  // Load Investors</a:t>
            </a:r>
          </a:p>
          <a:p>
            <a:r>
              <a:rPr lang="en-IN" dirty="0"/>
              <a:t>  </a:t>
            </a:r>
            <a:r>
              <a:rPr lang="en-IN" dirty="0" err="1"/>
              <a:t>db.collection</a:t>
            </a:r>
            <a:r>
              <a:rPr lang="en-IN" dirty="0"/>
              <a:t>("investors").</a:t>
            </a:r>
            <a:r>
              <a:rPr lang="en-IN" dirty="0" err="1"/>
              <a:t>onSnapshot</a:t>
            </a:r>
            <a:r>
              <a:rPr lang="en-IN" dirty="0"/>
              <a:t>(snapshot =&gt;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list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investorList</a:t>
            </a:r>
            <a:r>
              <a:rPr lang="en-IN" dirty="0"/>
              <a:t>");</a:t>
            </a:r>
          </a:p>
          <a:p>
            <a:r>
              <a:rPr lang="en-IN" dirty="0"/>
              <a:t>    </a:t>
            </a:r>
            <a:r>
              <a:rPr lang="en-IN" dirty="0" err="1"/>
              <a:t>list.innerHTML</a:t>
            </a:r>
            <a:r>
              <a:rPr lang="en-IN" dirty="0"/>
              <a:t> = "";</a:t>
            </a:r>
          </a:p>
          <a:p>
            <a:r>
              <a:rPr lang="en-IN" dirty="0"/>
              <a:t>    </a:t>
            </a:r>
            <a:r>
              <a:rPr lang="en-IN" dirty="0" err="1"/>
              <a:t>snapshot.forEach</a:t>
            </a:r>
            <a:r>
              <a:rPr lang="en-IN" dirty="0"/>
              <a:t>(doc =&gt; {</a:t>
            </a:r>
          </a:p>
          <a:p>
            <a:r>
              <a:rPr lang="en-IN" dirty="0"/>
              <a:t>      </a:t>
            </a:r>
            <a:r>
              <a:rPr lang="en-IN" dirty="0" err="1"/>
              <a:t>const</a:t>
            </a:r>
            <a:r>
              <a:rPr lang="en-IN" dirty="0"/>
              <a:t> data = </a:t>
            </a:r>
            <a:r>
              <a:rPr lang="en-IN" dirty="0" err="1"/>
              <a:t>doc.data</a:t>
            </a:r>
            <a:r>
              <a:rPr lang="en-IN" dirty="0"/>
              <a:t>();</a:t>
            </a:r>
          </a:p>
          <a:p>
            <a:r>
              <a:rPr lang="en-IN" dirty="0"/>
              <a:t>      </a:t>
            </a:r>
            <a:r>
              <a:rPr lang="en-IN" dirty="0" err="1"/>
              <a:t>list.innerHTML</a:t>
            </a:r>
            <a:r>
              <a:rPr lang="en-IN" dirty="0"/>
              <a:t> += `&lt;li&gt;&lt;strong&gt;${data.name}&lt;/strong&gt; wants to invest ${</a:t>
            </a:r>
            <a:r>
              <a:rPr lang="en-IN" dirty="0" err="1"/>
              <a:t>data.investment</a:t>
            </a:r>
            <a:r>
              <a:rPr lang="en-IN" dirty="0"/>
              <a:t>} &lt;</a:t>
            </a:r>
            <a:r>
              <a:rPr lang="en-IN" dirty="0" err="1"/>
              <a:t>br</a:t>
            </a:r>
            <a:r>
              <a:rPr lang="en-IN" dirty="0"/>
              <a:t>&gt; Contact: ${</a:t>
            </a:r>
            <a:r>
              <a:rPr lang="en-IN" dirty="0" err="1"/>
              <a:t>data.email</a:t>
            </a:r>
            <a:r>
              <a:rPr lang="en-IN" dirty="0"/>
              <a:t>}&lt;/li&gt;`;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22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381C5-8207-D7B4-E36B-15C67BAEC12B}"/>
              </a:ext>
            </a:extLst>
          </p:cNvPr>
          <p:cNvSpPr txBox="1"/>
          <p:nvPr/>
        </p:nvSpPr>
        <p:spPr>
          <a:xfrm>
            <a:off x="186812" y="0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output</a:t>
            </a:r>
            <a:endParaRPr lang="en-IN" sz="3600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F0C5E-0DF5-8EF8-89A6-06A883AC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46331"/>
            <a:ext cx="10636452" cy="607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6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5BDCE-32FE-61D7-2FB6-740825F00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9" y="221226"/>
            <a:ext cx="11048216" cy="64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5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F760C7-E5F6-6056-EA1C-635661A18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1" y="221226"/>
            <a:ext cx="11709001" cy="64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C0C23E-E2EC-9E7B-A1EE-9A6E3718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6" y="147482"/>
            <a:ext cx="11749548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8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061B1-028F-F317-CFA4-E55B27F3B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57316"/>
            <a:ext cx="11368004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4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B2941B-EC8D-DB69-CB84-F95498EAE51C}"/>
              </a:ext>
            </a:extLst>
          </p:cNvPr>
          <p:cNvSpPr txBox="1"/>
          <p:nvPr/>
        </p:nvSpPr>
        <p:spPr>
          <a:xfrm>
            <a:off x="658761" y="373626"/>
            <a:ext cx="7249805" cy="584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🔹 index.html (Landing Page)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 lang="en"&gt;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initial-scale=1.0"&gt;</a:t>
            </a:r>
          </a:p>
          <a:p>
            <a:r>
              <a:rPr lang="en-IN" dirty="0"/>
              <a:t>  &lt;title&gt;Bridge Between Investor &amp; Business People&lt;/title&gt;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="style.css"&gt;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&lt;header&gt;</a:t>
            </a:r>
          </a:p>
          <a:p>
            <a:r>
              <a:rPr lang="en-IN" dirty="0"/>
              <a:t>    &lt;h1&gt;Bridge Between Investors &amp; Entrepreneurs&lt;/h1&gt;</a:t>
            </a:r>
          </a:p>
          <a:p>
            <a:r>
              <a:rPr lang="en-IN" dirty="0"/>
              <a:t>    &lt;nav&gt;</a:t>
            </a:r>
          </a:p>
          <a:p>
            <a:r>
              <a:rPr lang="en-IN" dirty="0"/>
              <a:t>      &lt;a </a:t>
            </a:r>
            <a:r>
              <a:rPr lang="en-IN" dirty="0" err="1"/>
              <a:t>href</a:t>
            </a:r>
            <a:r>
              <a:rPr lang="en-IN" dirty="0"/>
              <a:t>="investor.html"&gt;For Investors&lt;/a&gt;</a:t>
            </a:r>
          </a:p>
          <a:p>
            <a:r>
              <a:rPr lang="en-IN" dirty="0"/>
              <a:t>      &lt;a </a:t>
            </a:r>
            <a:r>
              <a:rPr lang="en-IN" dirty="0" err="1"/>
              <a:t>href</a:t>
            </a:r>
            <a:r>
              <a:rPr lang="en-IN" dirty="0"/>
              <a:t>="business.html"&gt;For Business People&lt;/a&gt;</a:t>
            </a:r>
          </a:p>
          <a:p>
            <a:r>
              <a:rPr lang="en-IN" dirty="0"/>
              <a:t>    &lt;/nav&gt;</a:t>
            </a:r>
          </a:p>
          <a:p>
            <a:r>
              <a:rPr lang="en-IN" dirty="0"/>
              <a:t>  &lt;/header&gt;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2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03249-9ABE-E51C-8A6B-E146F244C5A0}"/>
              </a:ext>
            </a:extLst>
          </p:cNvPr>
          <p:cNvSpPr txBox="1"/>
          <p:nvPr/>
        </p:nvSpPr>
        <p:spPr>
          <a:xfrm>
            <a:off x="658761" y="353961"/>
            <a:ext cx="852291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&lt;main&gt;</a:t>
            </a:r>
          </a:p>
          <a:p>
            <a:r>
              <a:rPr lang="en-US" sz="2400" dirty="0"/>
              <a:t>    &lt;section&gt;</a:t>
            </a:r>
          </a:p>
          <a:p>
            <a:r>
              <a:rPr lang="en-US" sz="2400" dirty="0"/>
              <a:t>      &lt;h2&gt;About the Platform&lt;/h2&gt;</a:t>
            </a:r>
          </a:p>
          <a:p>
            <a:r>
              <a:rPr lang="en-US" sz="2400" dirty="0"/>
              <a:t>      &lt;p&gt;</a:t>
            </a:r>
          </a:p>
          <a:p>
            <a:r>
              <a:rPr lang="en-US" sz="2400" dirty="0"/>
              <a:t>        This platform connects investors with entrepreneurs. </a:t>
            </a:r>
          </a:p>
          <a:p>
            <a:r>
              <a:rPr lang="en-US" sz="2400" dirty="0"/>
              <a:t>        Investors can find great business ideas, while business owners </a:t>
            </a:r>
          </a:p>
          <a:p>
            <a:r>
              <a:rPr lang="en-US" sz="2400" dirty="0"/>
              <a:t>        can attract the right investment for their ventures.</a:t>
            </a:r>
          </a:p>
          <a:p>
            <a:r>
              <a:rPr lang="en-US" sz="2400" dirty="0"/>
              <a:t>      &lt;/p&gt;</a:t>
            </a:r>
          </a:p>
          <a:p>
            <a:r>
              <a:rPr lang="en-US" sz="2400" dirty="0"/>
              <a:t>    &lt;/section&gt;</a:t>
            </a:r>
          </a:p>
          <a:p>
            <a:r>
              <a:rPr lang="en-US" sz="2400" dirty="0"/>
              <a:t>  &lt;/main&gt;</a:t>
            </a:r>
          </a:p>
          <a:p>
            <a:endParaRPr lang="en-US" sz="2400" dirty="0"/>
          </a:p>
          <a:p>
            <a:r>
              <a:rPr lang="en-US" sz="2400" dirty="0"/>
              <a:t>  &lt;footer&gt;</a:t>
            </a:r>
          </a:p>
          <a:p>
            <a:r>
              <a:rPr lang="en-US" sz="2400" dirty="0"/>
              <a:t>    &lt;p&gt;© 2025 Bridge Platform | All Rights Reserved&lt;/p&gt;</a:t>
            </a:r>
          </a:p>
          <a:p>
            <a:r>
              <a:rPr lang="en-US" sz="2400" dirty="0"/>
              <a:t>  &lt;/footer&gt;</a:t>
            </a:r>
          </a:p>
          <a:p>
            <a:r>
              <a:rPr lang="en-US" sz="2400" dirty="0"/>
              <a:t>&lt;/body&gt;</a:t>
            </a:r>
          </a:p>
          <a:p>
            <a:r>
              <a:rPr lang="en-US" sz="2400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95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9A64-B63D-3FF7-9CB0-DF1E8DCD8833}"/>
              </a:ext>
            </a:extLst>
          </p:cNvPr>
          <p:cNvSpPr txBox="1"/>
          <p:nvPr/>
        </p:nvSpPr>
        <p:spPr>
          <a:xfrm>
            <a:off x="432619" y="550606"/>
            <a:ext cx="80334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🔹 investor.html</a:t>
            </a:r>
          </a:p>
          <a:p>
            <a:endParaRPr lang="en-IN" dirty="0"/>
          </a:p>
          <a:p>
            <a:r>
              <a:rPr lang="en-IN" sz="2000" dirty="0"/>
              <a:t>&lt;!DOCTYPE html&gt;</a:t>
            </a:r>
          </a:p>
          <a:p>
            <a:r>
              <a:rPr lang="en-IN" sz="2000" dirty="0"/>
              <a:t>&lt;html lang="en"&gt;</a:t>
            </a:r>
          </a:p>
          <a:p>
            <a:r>
              <a:rPr lang="en-IN" sz="2000" dirty="0"/>
              <a:t>&lt;head&gt;</a:t>
            </a:r>
          </a:p>
          <a:p>
            <a:r>
              <a:rPr lang="en-IN" sz="2000" dirty="0"/>
              <a:t>  &lt;meta charset="UTF-8"&gt;</a:t>
            </a:r>
          </a:p>
          <a:p>
            <a:r>
              <a:rPr lang="en-IN" sz="2000" dirty="0"/>
              <a:t>  &lt;meta name="viewport" content="width=device-width, initial-scale=1.0"&gt;</a:t>
            </a:r>
          </a:p>
          <a:p>
            <a:r>
              <a:rPr lang="en-IN" sz="2000" dirty="0"/>
              <a:t>  &lt;title&gt;Investor Form&lt;/title&gt;</a:t>
            </a:r>
          </a:p>
          <a:p>
            <a:r>
              <a:rPr lang="en-IN" sz="2000" dirty="0"/>
              <a:t>  &lt;link </a:t>
            </a:r>
            <a:r>
              <a:rPr lang="en-IN" sz="2000" dirty="0" err="1"/>
              <a:t>rel</a:t>
            </a:r>
            <a:r>
              <a:rPr lang="en-IN" sz="2000" dirty="0"/>
              <a:t>="stylesheet" </a:t>
            </a:r>
            <a:r>
              <a:rPr lang="en-IN" sz="2000" dirty="0" err="1"/>
              <a:t>href</a:t>
            </a:r>
            <a:r>
              <a:rPr lang="en-IN" sz="2000" dirty="0"/>
              <a:t>="style.css"&gt;</a:t>
            </a:r>
          </a:p>
          <a:p>
            <a:r>
              <a:rPr lang="en-IN" sz="2000" dirty="0"/>
              <a:t>&lt;/head&gt;</a:t>
            </a:r>
          </a:p>
          <a:p>
            <a:r>
              <a:rPr lang="en-IN" sz="2000" dirty="0"/>
              <a:t>&lt;body&gt;</a:t>
            </a:r>
          </a:p>
          <a:p>
            <a:r>
              <a:rPr lang="en-IN" sz="2000" dirty="0"/>
              <a:t>  &lt;header&gt;</a:t>
            </a:r>
          </a:p>
          <a:p>
            <a:r>
              <a:rPr lang="en-IN" sz="2000" dirty="0"/>
              <a:t>    &lt;h1&gt;Investor Registration&lt;/h1&gt;</a:t>
            </a:r>
          </a:p>
          <a:p>
            <a:r>
              <a:rPr lang="en-IN" sz="2000" dirty="0"/>
              <a:t>    &lt;a </a:t>
            </a:r>
            <a:r>
              <a:rPr lang="en-IN" sz="2000" dirty="0" err="1"/>
              <a:t>href</a:t>
            </a:r>
            <a:r>
              <a:rPr lang="en-IN" sz="2000" dirty="0"/>
              <a:t>="index.html"&gt;⬅ Back&lt;/a&gt;</a:t>
            </a:r>
          </a:p>
          <a:p>
            <a:r>
              <a:rPr lang="en-IN" sz="2000" dirty="0"/>
              <a:t>  &lt;/header&gt;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92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BD22FA-B055-C1F6-D8AB-FC0644E13192}"/>
              </a:ext>
            </a:extLst>
          </p:cNvPr>
          <p:cNvSpPr txBox="1"/>
          <p:nvPr/>
        </p:nvSpPr>
        <p:spPr>
          <a:xfrm>
            <a:off x="481781" y="289679"/>
            <a:ext cx="10749481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&lt;main&gt;</a:t>
            </a:r>
          </a:p>
          <a:p>
            <a:r>
              <a:rPr lang="en-IN" sz="2400" dirty="0"/>
              <a:t>    &lt;form id="</a:t>
            </a:r>
            <a:r>
              <a:rPr lang="en-IN" sz="2400" dirty="0" err="1"/>
              <a:t>investorForm</a:t>
            </a:r>
            <a:r>
              <a:rPr lang="en-IN" sz="2400" dirty="0"/>
              <a:t>"&gt;</a:t>
            </a:r>
          </a:p>
          <a:p>
            <a:r>
              <a:rPr lang="en-IN" sz="2400" dirty="0"/>
              <a:t>      &lt;input type="text" id="name" placeholder="Full Name" required&gt;</a:t>
            </a:r>
          </a:p>
          <a:p>
            <a:r>
              <a:rPr lang="en-IN" sz="2400" dirty="0"/>
              <a:t>      &lt;input type="email" id="email" placeholder="Email" required&gt;</a:t>
            </a:r>
          </a:p>
          <a:p>
            <a:r>
              <a:rPr lang="en-IN" sz="2400" dirty="0"/>
              <a:t>      &lt;input type="text" id="investment" placeholder="Investment Amount" required&gt;</a:t>
            </a:r>
          </a:p>
          <a:p>
            <a:r>
              <a:rPr lang="en-IN" sz="2400" dirty="0"/>
              <a:t>      &lt;button type="submit"&gt;Register&lt;/button&gt;</a:t>
            </a:r>
          </a:p>
          <a:p>
            <a:r>
              <a:rPr lang="en-IN" sz="2400" dirty="0"/>
              <a:t>    &lt;/form&gt;</a:t>
            </a:r>
          </a:p>
          <a:p>
            <a:endParaRPr lang="en-IN" sz="2400" dirty="0"/>
          </a:p>
          <a:p>
            <a:r>
              <a:rPr lang="en-IN" sz="2400" dirty="0"/>
              <a:t>    &lt;h2&gt;Available Business Ideas&lt;/h2&gt;</a:t>
            </a:r>
          </a:p>
          <a:p>
            <a:r>
              <a:rPr lang="en-IN" sz="2400" dirty="0"/>
              <a:t>    &lt;ul id="</a:t>
            </a:r>
            <a:r>
              <a:rPr lang="en-IN" sz="2400" dirty="0" err="1"/>
              <a:t>businessList</a:t>
            </a:r>
            <a:r>
              <a:rPr lang="en-IN" sz="2400" dirty="0"/>
              <a:t>"&gt;&lt;/ul&gt;</a:t>
            </a:r>
          </a:p>
          <a:p>
            <a:r>
              <a:rPr lang="en-IN" sz="2400" dirty="0"/>
              <a:t>  &lt;/main&gt;</a:t>
            </a:r>
          </a:p>
          <a:p>
            <a:endParaRPr lang="en-IN" sz="2400" dirty="0"/>
          </a:p>
          <a:p>
            <a:r>
              <a:rPr lang="en-IN" sz="2400" dirty="0"/>
              <a:t>  &lt;script </a:t>
            </a:r>
            <a:r>
              <a:rPr lang="en-IN" sz="2400" dirty="0" err="1"/>
              <a:t>src</a:t>
            </a:r>
            <a:r>
              <a:rPr lang="en-IN" sz="2400" dirty="0"/>
              <a:t>="firebase-config.js"&gt;&lt;/script&gt;</a:t>
            </a:r>
          </a:p>
          <a:p>
            <a:r>
              <a:rPr lang="en-IN" sz="2400" dirty="0"/>
              <a:t>  &lt;script </a:t>
            </a:r>
            <a:r>
              <a:rPr lang="en-IN" sz="2400" dirty="0" err="1"/>
              <a:t>src</a:t>
            </a:r>
            <a:r>
              <a:rPr lang="en-IN" sz="2400" dirty="0"/>
              <a:t>="app.js"&gt;&lt;/script&gt;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0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450F2-DD94-404D-AFD3-E7198FDAF1C0}"/>
              </a:ext>
            </a:extLst>
          </p:cNvPr>
          <p:cNvSpPr txBox="1"/>
          <p:nvPr/>
        </p:nvSpPr>
        <p:spPr>
          <a:xfrm>
            <a:off x="452285" y="452284"/>
            <a:ext cx="803341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🔹 business.html</a:t>
            </a:r>
          </a:p>
          <a:p>
            <a:endParaRPr lang="en-IN" dirty="0"/>
          </a:p>
          <a:p>
            <a:r>
              <a:rPr lang="en-IN" sz="2000" dirty="0"/>
              <a:t>&lt;!DOCTYPE html&gt;</a:t>
            </a:r>
          </a:p>
          <a:p>
            <a:r>
              <a:rPr lang="en-IN" sz="2000" dirty="0"/>
              <a:t>&lt;html lang="en"&gt;</a:t>
            </a:r>
          </a:p>
          <a:p>
            <a:r>
              <a:rPr lang="en-IN" sz="2000" dirty="0"/>
              <a:t>&lt;head&gt;</a:t>
            </a:r>
          </a:p>
          <a:p>
            <a:r>
              <a:rPr lang="en-IN" sz="2000" dirty="0"/>
              <a:t>  &lt;meta charset="UTF-8"&gt;</a:t>
            </a:r>
          </a:p>
          <a:p>
            <a:r>
              <a:rPr lang="en-IN" sz="2000" dirty="0"/>
              <a:t>  &lt;meta name="viewport" content="width=device-width, initial-scale=1.0"&gt;</a:t>
            </a:r>
          </a:p>
          <a:p>
            <a:r>
              <a:rPr lang="en-IN" sz="2000" dirty="0"/>
              <a:t>  &lt;title&gt;Business Registration&lt;/title&gt;</a:t>
            </a:r>
          </a:p>
          <a:p>
            <a:r>
              <a:rPr lang="en-IN" sz="2000" dirty="0"/>
              <a:t>  &lt;link </a:t>
            </a:r>
            <a:r>
              <a:rPr lang="en-IN" sz="2000" dirty="0" err="1"/>
              <a:t>rel</a:t>
            </a:r>
            <a:r>
              <a:rPr lang="en-IN" sz="2000" dirty="0"/>
              <a:t>="stylesheet" </a:t>
            </a:r>
            <a:r>
              <a:rPr lang="en-IN" sz="2000" dirty="0" err="1"/>
              <a:t>href</a:t>
            </a:r>
            <a:r>
              <a:rPr lang="en-IN" sz="2000" dirty="0"/>
              <a:t>="style.css"&gt;</a:t>
            </a:r>
          </a:p>
          <a:p>
            <a:r>
              <a:rPr lang="en-IN" sz="2000" dirty="0"/>
              <a:t>&lt;/head&gt;</a:t>
            </a:r>
          </a:p>
          <a:p>
            <a:r>
              <a:rPr lang="en-IN" sz="2000" dirty="0"/>
              <a:t>&lt;body&gt;</a:t>
            </a:r>
          </a:p>
          <a:p>
            <a:r>
              <a:rPr lang="en-IN" sz="2000" dirty="0"/>
              <a:t>  &lt;header&gt;</a:t>
            </a:r>
          </a:p>
          <a:p>
            <a:r>
              <a:rPr lang="en-IN" sz="2000" dirty="0"/>
              <a:t>    &lt;h1&gt;Entrepreneur Registration&lt;/h1&gt;</a:t>
            </a:r>
          </a:p>
          <a:p>
            <a:r>
              <a:rPr lang="en-IN" sz="2000" dirty="0"/>
              <a:t>    &lt;a </a:t>
            </a:r>
            <a:r>
              <a:rPr lang="en-IN" sz="2000" dirty="0" err="1"/>
              <a:t>href</a:t>
            </a:r>
            <a:r>
              <a:rPr lang="en-IN" sz="2000" dirty="0"/>
              <a:t>="index.html"&gt;⬅ Back&lt;/a&gt;</a:t>
            </a:r>
          </a:p>
          <a:p>
            <a:r>
              <a:rPr lang="en-IN" sz="2000" dirty="0"/>
              <a:t>  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137438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15A951-0BDA-BDF1-1BC4-1BF87A429874}"/>
              </a:ext>
            </a:extLst>
          </p:cNvPr>
          <p:cNvSpPr txBox="1"/>
          <p:nvPr/>
        </p:nvSpPr>
        <p:spPr>
          <a:xfrm>
            <a:off x="757084" y="501445"/>
            <a:ext cx="963039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&lt;main&gt;</a:t>
            </a:r>
          </a:p>
          <a:p>
            <a:r>
              <a:rPr lang="en-IN" sz="2400" dirty="0"/>
              <a:t>    &lt;form id="</a:t>
            </a:r>
            <a:r>
              <a:rPr lang="en-IN" sz="2400" dirty="0" err="1"/>
              <a:t>businessForm</a:t>
            </a:r>
            <a:r>
              <a:rPr lang="en-IN" sz="2400" dirty="0"/>
              <a:t>"&gt;</a:t>
            </a:r>
          </a:p>
          <a:p>
            <a:r>
              <a:rPr lang="en-IN" sz="2400" dirty="0"/>
              <a:t>      &lt;input type="text" id="</a:t>
            </a:r>
            <a:r>
              <a:rPr lang="en-IN" sz="2400" dirty="0" err="1"/>
              <a:t>bname</a:t>
            </a:r>
            <a:r>
              <a:rPr lang="en-IN" sz="2400" dirty="0"/>
              <a:t>" placeholder="Business Name" required&gt;</a:t>
            </a:r>
          </a:p>
          <a:p>
            <a:r>
              <a:rPr lang="en-IN" sz="2400" dirty="0"/>
              <a:t>      &lt;input type="email" id="</a:t>
            </a:r>
            <a:r>
              <a:rPr lang="en-IN" sz="2400" dirty="0" err="1"/>
              <a:t>bemail</a:t>
            </a:r>
            <a:r>
              <a:rPr lang="en-IN" sz="2400" dirty="0"/>
              <a:t>" placeholder="Email" required&gt;</a:t>
            </a:r>
          </a:p>
          <a:p>
            <a:r>
              <a:rPr lang="en-IN" sz="2400" dirty="0"/>
              <a:t>      &lt;</a:t>
            </a:r>
            <a:r>
              <a:rPr lang="en-IN" sz="2400" dirty="0" err="1"/>
              <a:t>textarea</a:t>
            </a:r>
            <a:r>
              <a:rPr lang="en-IN" sz="2400" dirty="0"/>
              <a:t> id="idea" placeholder="Business Idea" required&gt;&lt;/</a:t>
            </a:r>
            <a:r>
              <a:rPr lang="en-IN" sz="2400" dirty="0" err="1"/>
              <a:t>textarea</a:t>
            </a:r>
            <a:r>
              <a:rPr lang="en-IN" sz="2400" dirty="0"/>
              <a:t>&gt;</a:t>
            </a:r>
          </a:p>
          <a:p>
            <a:r>
              <a:rPr lang="en-IN" sz="2400" dirty="0"/>
              <a:t>      &lt;button type="submit"&gt;Submit&lt;/button&gt;</a:t>
            </a:r>
          </a:p>
          <a:p>
            <a:r>
              <a:rPr lang="en-IN" sz="2400" dirty="0"/>
              <a:t>    &lt;/form&gt;</a:t>
            </a:r>
          </a:p>
          <a:p>
            <a:endParaRPr lang="en-IN" sz="2400" dirty="0"/>
          </a:p>
          <a:p>
            <a:r>
              <a:rPr lang="en-IN" sz="2400" dirty="0"/>
              <a:t>    &lt;h2&gt;Interested Investors&lt;/h2&gt;</a:t>
            </a:r>
          </a:p>
          <a:p>
            <a:r>
              <a:rPr lang="en-IN" sz="2400" dirty="0"/>
              <a:t>    &lt;ul id="</a:t>
            </a:r>
            <a:r>
              <a:rPr lang="en-IN" sz="2400" dirty="0" err="1"/>
              <a:t>investorList</a:t>
            </a:r>
            <a:r>
              <a:rPr lang="en-IN" sz="2400" dirty="0"/>
              <a:t>"&gt;&lt;/ul&gt;</a:t>
            </a:r>
          </a:p>
          <a:p>
            <a:r>
              <a:rPr lang="en-IN" sz="2400" dirty="0"/>
              <a:t>  &lt;/main&gt;</a:t>
            </a:r>
          </a:p>
          <a:p>
            <a:endParaRPr lang="en-IN" sz="2400" dirty="0"/>
          </a:p>
          <a:p>
            <a:r>
              <a:rPr lang="en-IN" sz="2400" dirty="0"/>
              <a:t>  &lt;script </a:t>
            </a:r>
            <a:r>
              <a:rPr lang="en-IN" sz="2400" dirty="0" err="1"/>
              <a:t>src</a:t>
            </a:r>
            <a:r>
              <a:rPr lang="en-IN" sz="2400" dirty="0"/>
              <a:t>="firebase-config.js"&gt;&lt;/script&gt;</a:t>
            </a:r>
          </a:p>
          <a:p>
            <a:r>
              <a:rPr lang="en-IN" sz="2400" dirty="0"/>
              <a:t>  &lt;script </a:t>
            </a:r>
            <a:r>
              <a:rPr lang="en-IN" sz="2400" dirty="0" err="1"/>
              <a:t>src</a:t>
            </a:r>
            <a:r>
              <a:rPr lang="en-IN" sz="2400" dirty="0"/>
              <a:t>="app.js"&gt;&lt;/script&gt;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406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53BBC-B7BF-3B83-FFCD-5731D78F0520}"/>
              </a:ext>
            </a:extLst>
          </p:cNvPr>
          <p:cNvSpPr txBox="1"/>
          <p:nvPr/>
        </p:nvSpPr>
        <p:spPr>
          <a:xfrm>
            <a:off x="639096" y="314632"/>
            <a:ext cx="698090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🔹 style.css</a:t>
            </a:r>
          </a:p>
          <a:p>
            <a:endParaRPr lang="en-IN" sz="2400" b="1" dirty="0"/>
          </a:p>
          <a:p>
            <a:r>
              <a:rPr lang="en-IN" dirty="0"/>
              <a:t>body {</a:t>
            </a:r>
          </a:p>
          <a:p>
            <a:r>
              <a:rPr lang="en-IN" dirty="0"/>
              <a:t>  font-family: Arial, sans-serif;</a:t>
            </a:r>
          </a:p>
          <a:p>
            <a:r>
              <a:rPr lang="en-IN" dirty="0"/>
              <a:t>  margin: 0; padding: 0;</a:t>
            </a:r>
          </a:p>
          <a:p>
            <a:r>
              <a:rPr lang="en-IN" dirty="0"/>
              <a:t>  background: #f9f9f9;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#333;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header {</a:t>
            </a:r>
          </a:p>
          <a:p>
            <a:r>
              <a:rPr lang="en-IN" dirty="0"/>
              <a:t>  background: #222;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  padding: 15px;</a:t>
            </a:r>
          </a:p>
          <a:p>
            <a:r>
              <a:rPr lang="en-IN" dirty="0"/>
              <a:t>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header a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yellow;</a:t>
            </a:r>
          </a:p>
          <a:p>
            <a:r>
              <a:rPr lang="en-IN" dirty="0"/>
              <a:t>  margin-left: 15px;</a:t>
            </a:r>
          </a:p>
          <a:p>
            <a:r>
              <a:rPr lang="en-IN" dirty="0"/>
              <a:t>  text-decoration: none;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0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F29A6-ADBD-7C98-5355-64C957BAB8F2}"/>
              </a:ext>
            </a:extLst>
          </p:cNvPr>
          <p:cNvSpPr txBox="1"/>
          <p:nvPr/>
        </p:nvSpPr>
        <p:spPr>
          <a:xfrm>
            <a:off x="668593" y="58846"/>
            <a:ext cx="395095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form {</a:t>
            </a:r>
          </a:p>
          <a:p>
            <a:r>
              <a:rPr lang="en-IN" dirty="0"/>
              <a:t>  display: flex;</a:t>
            </a:r>
          </a:p>
          <a:p>
            <a:r>
              <a:rPr lang="en-IN" dirty="0"/>
              <a:t>  flex-direction: column;</a:t>
            </a:r>
          </a:p>
          <a:p>
            <a:r>
              <a:rPr lang="en-IN" dirty="0"/>
              <a:t>  max-width: 400px;</a:t>
            </a:r>
          </a:p>
          <a:p>
            <a:r>
              <a:rPr lang="en-IN" dirty="0"/>
              <a:t>  margin: 20px auto;</a:t>
            </a:r>
          </a:p>
          <a:p>
            <a:r>
              <a:rPr lang="en-IN" dirty="0"/>
              <a:t>  background: white;</a:t>
            </a:r>
          </a:p>
          <a:p>
            <a:r>
              <a:rPr lang="en-IN" dirty="0"/>
              <a:t>  padding: 20px;</a:t>
            </a:r>
          </a:p>
          <a:p>
            <a:r>
              <a:rPr lang="en-IN" dirty="0"/>
              <a:t>  border-radius: 10px;</a:t>
            </a:r>
          </a:p>
          <a:p>
            <a:r>
              <a:rPr lang="en-IN" dirty="0"/>
              <a:t>  box-shadow: 0 2px 6px </a:t>
            </a:r>
            <a:r>
              <a:rPr lang="en-IN" dirty="0" err="1"/>
              <a:t>rgba</a:t>
            </a:r>
            <a:r>
              <a:rPr lang="en-IN" dirty="0"/>
              <a:t>(0,0,0,0.1);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form input, form </a:t>
            </a:r>
            <a:r>
              <a:rPr lang="en-IN" dirty="0" err="1"/>
              <a:t>textarea</a:t>
            </a:r>
            <a:r>
              <a:rPr lang="en-IN" dirty="0"/>
              <a:t>, form button {</a:t>
            </a:r>
          </a:p>
          <a:p>
            <a:r>
              <a:rPr lang="en-IN" dirty="0"/>
              <a:t>  margin: 10px 0;</a:t>
            </a:r>
          </a:p>
          <a:p>
            <a:r>
              <a:rPr lang="en-IN" dirty="0"/>
              <a:t>  padding: 10px;</a:t>
            </a:r>
          </a:p>
          <a:p>
            <a:r>
              <a:rPr lang="en-IN" dirty="0"/>
              <a:t>  border-radius: 6px;</a:t>
            </a:r>
          </a:p>
          <a:p>
            <a:r>
              <a:rPr lang="en-IN" dirty="0"/>
              <a:t>  border: 1px solid #ccc;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button {</a:t>
            </a:r>
          </a:p>
          <a:p>
            <a:r>
              <a:rPr lang="en-IN" dirty="0"/>
              <a:t>  background: #007bff;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  border: none;</a:t>
            </a:r>
          </a:p>
          <a:p>
            <a:r>
              <a:rPr lang="en-IN" dirty="0"/>
              <a:t>  cursor: pointer;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96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1499</Words>
  <Application>Microsoft Office PowerPoint</Application>
  <PresentationFormat>Widescreen</PresentationFormat>
  <Paragraphs>236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e</dc:creator>
  <cp:lastModifiedBy>harshitha e</cp:lastModifiedBy>
  <cp:revision>2</cp:revision>
  <dcterms:created xsi:type="dcterms:W3CDTF">2025-08-27T13:17:54Z</dcterms:created>
  <dcterms:modified xsi:type="dcterms:W3CDTF">2025-08-27T16:56:02Z</dcterms:modified>
</cp:coreProperties>
</file>