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55973-83EB-41C1-BD43-FD6981EF744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8B09-1653-4A7A-9BE0-B8363A160FA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064" y="393290"/>
            <a:ext cx="10017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Project Report: </a:t>
            </a:r>
            <a:r>
              <a:rPr lang="en-US" sz="3600" b="1" dirty="0"/>
              <a:t>Sports Buddy – A Web development</a:t>
            </a:r>
            <a:endParaRPr lang="en-IN" sz="36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19768" y="1539015"/>
            <a:ext cx="22012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Title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Sports Buddy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19768" y="31520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19768" y="2522683"/>
            <a:ext cx="60526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IN" sz="2400" b="1" dirty="0"/>
              <a:t>2. Technologies Used</a:t>
            </a:r>
            <a:endParaRPr lang="en-IN" sz="2400" b="1" dirty="0"/>
          </a:p>
          <a:p>
            <a:r>
              <a:rPr lang="en-IN" b="1" dirty="0"/>
              <a:t>Frontend:</a:t>
            </a:r>
            <a:r>
              <a:rPr lang="en-IN" dirty="0"/>
              <a:t> HTML, CSS, JavaScript</a:t>
            </a:r>
            <a:endParaRPr lang="en-IN" dirty="0"/>
          </a:p>
          <a:p>
            <a:r>
              <a:rPr lang="en-IN" b="1" dirty="0"/>
              <a:t>Backend:</a:t>
            </a:r>
            <a:r>
              <a:rPr lang="en-IN" dirty="0"/>
              <a:t> Firebase Authentication, Firebase </a:t>
            </a:r>
            <a:r>
              <a:rPr lang="en-IN" dirty="0" err="1"/>
              <a:t>Firestore</a:t>
            </a:r>
            <a:r>
              <a:rPr lang="en-IN" dirty="0"/>
              <a:t> Database</a:t>
            </a:r>
            <a:endParaRPr lang="en-IN" dirty="0"/>
          </a:p>
          <a:p>
            <a:r>
              <a:rPr lang="en-IN" b="1" dirty="0"/>
              <a:t>Hosting:</a:t>
            </a:r>
            <a:r>
              <a:rPr lang="en-IN" dirty="0"/>
              <a:t> Firebase Hosting (optional for deployment)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3. Domain</a:t>
            </a:r>
            <a:endParaRPr lang="en-IN" sz="2400" b="1" dirty="0"/>
          </a:p>
          <a:p>
            <a:r>
              <a:rPr lang="en-IN" sz="2400" b="1" dirty="0"/>
              <a:t>Sports &amp; Networking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9768" y="5553928"/>
            <a:ext cx="38427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Project Difficulty Level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24676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6980" y="423977"/>
            <a:ext cx="1160206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5. Problem Statement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Finding sports partners or events nearby is often difficult due to lack of a centralized platform. People may be interested in a sport but struggle to locate like-minded individuals, upcoming matches, or venues in their area.</a:t>
            </a:r>
            <a:endParaRPr lang="en-US" sz="2000" dirty="0"/>
          </a:p>
          <a:p>
            <a:r>
              <a:rPr lang="en-US" sz="2000" b="1" dirty="0"/>
              <a:t>Sports Buddy</a:t>
            </a:r>
            <a:r>
              <a:rPr lang="en-US" sz="2000" dirty="0"/>
              <a:t> solves this by providing a simple, web-based platform where users can:</a:t>
            </a:r>
            <a:endParaRPr lang="en-US" sz="2000" dirty="0"/>
          </a:p>
          <a:p>
            <a:r>
              <a:rPr lang="en-US" sz="2000" dirty="0"/>
              <a:t>Register &amp; login securely</a:t>
            </a:r>
            <a:endParaRPr lang="en-US" sz="2000" dirty="0"/>
          </a:p>
          <a:p>
            <a:r>
              <a:rPr lang="en-US" sz="2000" dirty="0"/>
              <a:t>Post and view upcoming sports events in their city</a:t>
            </a:r>
            <a:endParaRPr lang="en-US" sz="2000" dirty="0"/>
          </a:p>
          <a:p>
            <a:r>
              <a:rPr lang="en-US" sz="2000" dirty="0"/>
              <a:t>Match with other players based on sports interest &amp; location</a:t>
            </a:r>
            <a:endParaRPr lang="en-US" sz="2000" dirty="0"/>
          </a:p>
          <a:p>
            <a:r>
              <a:rPr lang="en-US" sz="2000" dirty="0"/>
              <a:t>Build a sports network by connecting with users outside their social circle</a:t>
            </a:r>
            <a:endParaRPr lang="en-US" sz="2000" dirty="0"/>
          </a:p>
          <a:p>
            <a:r>
              <a:rPr lang="en-US" sz="2000" dirty="0"/>
              <a:t>This project leverages </a:t>
            </a:r>
            <a:r>
              <a:rPr lang="en-US" sz="2000" b="1" dirty="0"/>
              <a:t>Firebase authentication &amp; database services</a:t>
            </a:r>
            <a:r>
              <a:rPr lang="en-US" sz="2000" dirty="0"/>
              <a:t> to ensure secure user management and real-time event storage.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6. Objectives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To build a </a:t>
            </a:r>
            <a:r>
              <a:rPr lang="en-US" sz="2000" b="1" dirty="0"/>
              <a:t>user-friendly sports networking platform</a:t>
            </a:r>
            <a:r>
              <a:rPr lang="en-US" sz="2000" dirty="0"/>
              <a:t>.</a:t>
            </a:r>
            <a:endParaRPr lang="en-US" sz="2000" dirty="0"/>
          </a:p>
          <a:p>
            <a:r>
              <a:rPr lang="en-US" sz="2000" dirty="0"/>
              <a:t>To allow </a:t>
            </a:r>
            <a:r>
              <a:rPr lang="en-US" sz="2000" b="1" dirty="0"/>
              <a:t>users</a:t>
            </a:r>
            <a:r>
              <a:rPr lang="en-US" sz="2000" dirty="0"/>
              <a:t> to register, login, and create/update/delete sports events.</a:t>
            </a:r>
            <a:endParaRPr lang="en-US" sz="2000" dirty="0"/>
          </a:p>
          <a:p>
            <a:r>
              <a:rPr lang="en-US" sz="2000" dirty="0"/>
              <a:t>To enable </a:t>
            </a:r>
            <a:r>
              <a:rPr lang="en-US" sz="2000" b="1" dirty="0"/>
              <a:t>admins</a:t>
            </a:r>
            <a:r>
              <a:rPr lang="en-US" sz="2000" dirty="0"/>
              <a:t> to manage categories, cities, and oversee events.</a:t>
            </a:r>
            <a:endParaRPr lang="en-US" sz="2000" dirty="0"/>
          </a:p>
          <a:p>
            <a:r>
              <a:rPr lang="en-US" sz="2000" dirty="0"/>
              <a:t>To provide a </a:t>
            </a:r>
            <a:r>
              <a:rPr lang="en-US" sz="2000" b="1" dirty="0"/>
              <a:t>real-time database</a:t>
            </a:r>
            <a:r>
              <a:rPr lang="en-US" sz="2000" dirty="0"/>
              <a:t> for event storage and retrieval.</a:t>
            </a:r>
            <a:endParaRPr lang="en-US" sz="2000" dirty="0"/>
          </a:p>
          <a:p>
            <a:r>
              <a:rPr lang="en-US" sz="2000" dirty="0"/>
              <a:t>To create a </a:t>
            </a:r>
            <a:r>
              <a:rPr lang="en-US" sz="2000" b="1" dirty="0"/>
              <a:t>responsive web interface</a:t>
            </a:r>
            <a:r>
              <a:rPr lang="en-US" sz="2000" dirty="0"/>
              <a:t> accessible on mobile &amp; desktop.</a:t>
            </a: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4" y="157316"/>
            <a:ext cx="1047135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7. System Modules</a:t>
            </a:r>
            <a:endParaRPr lang="en-US" sz="2400" b="1" dirty="0"/>
          </a:p>
          <a:p>
            <a:endParaRPr lang="en-US" sz="2400" b="1" dirty="0"/>
          </a:p>
          <a:p>
            <a:r>
              <a:rPr lang="en-US" b="1" dirty="0"/>
              <a:t>User Modules</a:t>
            </a:r>
            <a:endParaRPr lang="en-US" b="1" dirty="0"/>
          </a:p>
          <a:p>
            <a:r>
              <a:rPr lang="en-US" b="1" dirty="0"/>
              <a:t>Register</a:t>
            </a:r>
            <a:endParaRPr lang="en-US" dirty="0"/>
          </a:p>
          <a:p>
            <a:pPr lvl="1"/>
            <a:r>
              <a:rPr lang="en-US" dirty="0"/>
              <a:t>New users can register using email &amp; password.</a:t>
            </a:r>
            <a:endParaRPr lang="en-US" dirty="0"/>
          </a:p>
          <a:p>
            <a:r>
              <a:rPr lang="en-US" b="1" dirty="0"/>
              <a:t>Login</a:t>
            </a:r>
            <a:endParaRPr lang="en-US" dirty="0"/>
          </a:p>
          <a:p>
            <a:pPr lvl="1"/>
            <a:r>
              <a:rPr lang="en-US" dirty="0"/>
              <a:t>Existing users can securely log in.</a:t>
            </a:r>
            <a:endParaRPr lang="en-US" dirty="0"/>
          </a:p>
          <a:p>
            <a:r>
              <a:rPr lang="en-US" b="1" dirty="0"/>
              <a:t>Add Sports Event</a:t>
            </a:r>
            <a:endParaRPr lang="en-US" dirty="0"/>
          </a:p>
          <a:p>
            <a:pPr lvl="1"/>
            <a:r>
              <a:rPr lang="en-US" dirty="0"/>
              <a:t>Users can create new events by providing details (Sport Name, City, Date &amp; Time).</a:t>
            </a:r>
            <a:endParaRPr lang="en-US" dirty="0"/>
          </a:p>
          <a:p>
            <a:r>
              <a:rPr lang="en-US" b="1" dirty="0"/>
              <a:t>Update/Delete Events</a:t>
            </a:r>
            <a:endParaRPr lang="en-US" dirty="0"/>
          </a:p>
          <a:p>
            <a:pPr lvl="1"/>
            <a:r>
              <a:rPr lang="en-US" dirty="0"/>
              <a:t>Users can manage (edit/remove) their posted events.</a:t>
            </a:r>
            <a:endParaRPr lang="en-US" dirty="0"/>
          </a:p>
          <a:p>
            <a:endParaRPr lang="en-IN" dirty="0"/>
          </a:p>
          <a:p>
            <a:r>
              <a:rPr lang="en-US" sz="2400" b="1" dirty="0"/>
              <a:t>Admin Modules</a:t>
            </a:r>
            <a:endParaRPr lang="en-US" sz="2400" b="1" dirty="0"/>
          </a:p>
          <a:p>
            <a:endParaRPr lang="en-US" sz="2400" b="1" dirty="0"/>
          </a:p>
          <a:p>
            <a:r>
              <a:rPr lang="en-US" b="1" dirty="0"/>
              <a:t>Admin Login</a:t>
            </a:r>
            <a:endParaRPr lang="en-US" dirty="0"/>
          </a:p>
          <a:p>
            <a:pPr lvl="1"/>
            <a:r>
              <a:rPr lang="en-US" dirty="0"/>
              <a:t>Admins log in securely.</a:t>
            </a:r>
            <a:endParaRPr lang="en-US" dirty="0"/>
          </a:p>
          <a:p>
            <a:r>
              <a:rPr lang="en-US" b="1" dirty="0"/>
              <a:t>Manage Sports Categories</a:t>
            </a:r>
            <a:endParaRPr lang="en-US" dirty="0"/>
          </a:p>
          <a:p>
            <a:pPr lvl="1"/>
            <a:r>
              <a:rPr lang="en-US" dirty="0"/>
              <a:t>Add, update, or delete available sports categories.</a:t>
            </a:r>
            <a:endParaRPr lang="en-US" dirty="0"/>
          </a:p>
          <a:p>
            <a:r>
              <a:rPr lang="en-US" b="1" dirty="0"/>
              <a:t>Manage Cities</a:t>
            </a:r>
            <a:endParaRPr lang="en-US" dirty="0"/>
          </a:p>
          <a:p>
            <a:pPr lvl="1"/>
            <a:r>
              <a:rPr lang="en-US" dirty="0"/>
              <a:t>Add or update city options for event listings.</a:t>
            </a:r>
            <a:endParaRPr lang="en-US" dirty="0"/>
          </a:p>
          <a:p>
            <a:r>
              <a:rPr lang="en-US" b="1" dirty="0"/>
              <a:t>Manage Users</a:t>
            </a:r>
            <a:endParaRPr lang="en-US" dirty="0"/>
          </a:p>
          <a:p>
            <a:pPr lvl="1"/>
            <a:r>
              <a:rPr lang="en-US" dirty="0"/>
              <a:t>View and control user activities if required.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67" y="0"/>
            <a:ext cx="785597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8. Project Workflow</a:t>
            </a:r>
            <a:endParaRPr lang="en-US" sz="2400" b="1" dirty="0"/>
          </a:p>
          <a:p>
            <a:endParaRPr lang="en-US" sz="2400" b="1" dirty="0"/>
          </a:p>
          <a:p>
            <a:r>
              <a:rPr lang="en-US" b="1" dirty="0"/>
              <a:t>* User visits the platform</a:t>
            </a:r>
            <a:r>
              <a:rPr lang="en-US" dirty="0"/>
              <a:t> → chooses to register or login.</a:t>
            </a:r>
            <a:endParaRPr lang="en-US" dirty="0"/>
          </a:p>
          <a:p>
            <a:r>
              <a:rPr lang="en-US" b="1" dirty="0"/>
              <a:t>* After login</a:t>
            </a:r>
            <a:r>
              <a:rPr lang="en-US" dirty="0"/>
              <a:t> → the dashboard displays event posting and event list.</a:t>
            </a:r>
            <a:endParaRPr lang="en-US" dirty="0"/>
          </a:p>
          <a:p>
            <a:r>
              <a:rPr lang="en-US" b="1" dirty="0"/>
              <a:t>* User adds sports event</a:t>
            </a:r>
            <a:r>
              <a:rPr lang="en-US" dirty="0"/>
              <a:t> → event is stored in </a:t>
            </a:r>
            <a:r>
              <a:rPr lang="en-US" b="1" dirty="0"/>
              <a:t>Firebase </a:t>
            </a:r>
            <a:r>
              <a:rPr lang="en-US" b="1" dirty="0" err="1"/>
              <a:t>Firestore</a:t>
            </a:r>
            <a:r>
              <a:rPr lang="en-US" dirty="0"/>
              <a:t>.</a:t>
            </a:r>
            <a:endParaRPr lang="en-US" dirty="0"/>
          </a:p>
          <a:p>
            <a:r>
              <a:rPr lang="en-US" b="1" dirty="0"/>
              <a:t>* Event list updates in real-time</a:t>
            </a:r>
            <a:r>
              <a:rPr lang="en-US" dirty="0"/>
              <a:t> → allowing others to view.</a:t>
            </a:r>
            <a:endParaRPr lang="en-US" dirty="0"/>
          </a:p>
          <a:p>
            <a:r>
              <a:rPr lang="en-US" b="1" dirty="0"/>
              <a:t>* User/Admin can delete or update</a:t>
            </a:r>
            <a:r>
              <a:rPr lang="en-US" dirty="0"/>
              <a:t> events when needed.</a:t>
            </a:r>
            <a:endParaRPr lang="en-US" dirty="0"/>
          </a:p>
          <a:p>
            <a:endParaRPr lang="en-IN" dirty="0"/>
          </a:p>
          <a:p>
            <a:r>
              <a:rPr lang="en-IN" sz="2400" b="1" dirty="0"/>
              <a:t>9. Tools &amp; Services Used</a:t>
            </a:r>
            <a:endParaRPr lang="en-IN" sz="2400" b="1" dirty="0"/>
          </a:p>
          <a:p>
            <a:endParaRPr lang="en-IN" sz="2400" b="1" dirty="0"/>
          </a:p>
          <a:p>
            <a:r>
              <a:rPr lang="en-IN" b="1" dirty="0"/>
              <a:t>* Firebase Authentication:</a:t>
            </a:r>
            <a:r>
              <a:rPr lang="en-IN" dirty="0"/>
              <a:t> Secure login/register functionality.</a:t>
            </a:r>
            <a:endParaRPr lang="en-IN" dirty="0"/>
          </a:p>
          <a:p>
            <a:r>
              <a:rPr lang="en-IN" b="1" dirty="0"/>
              <a:t>* Firebase </a:t>
            </a:r>
            <a:r>
              <a:rPr lang="en-IN" b="1" dirty="0" err="1"/>
              <a:t>Firestore</a:t>
            </a:r>
            <a:r>
              <a:rPr lang="en-IN" b="1" dirty="0"/>
              <a:t> Database:</a:t>
            </a:r>
            <a:r>
              <a:rPr lang="en-IN" dirty="0"/>
              <a:t> Real-time event storage &amp; retrieval.</a:t>
            </a:r>
            <a:endParaRPr lang="en-IN" dirty="0"/>
          </a:p>
          <a:p>
            <a:r>
              <a:rPr lang="en-IN" b="1" dirty="0"/>
              <a:t>* HTML &amp; CSS:</a:t>
            </a:r>
            <a:r>
              <a:rPr lang="en-IN" dirty="0"/>
              <a:t> User interface design.</a:t>
            </a:r>
            <a:endParaRPr lang="en-IN" dirty="0"/>
          </a:p>
          <a:p>
            <a:r>
              <a:rPr lang="en-IN" b="1" dirty="0"/>
              <a:t>* JavaScript (ES6):</a:t>
            </a:r>
            <a:r>
              <a:rPr lang="en-IN" dirty="0"/>
              <a:t> Application logic and Firebase integration.</a:t>
            </a:r>
            <a:endParaRPr lang="en-IN" dirty="0"/>
          </a:p>
          <a:p>
            <a:endParaRPr lang="en-IN" dirty="0"/>
          </a:p>
          <a:p>
            <a:r>
              <a:rPr lang="en-US" sz="2400" b="1" dirty="0"/>
              <a:t>10. Advantages of the Project</a:t>
            </a:r>
            <a:endParaRPr lang="en-US" sz="2400" b="1" dirty="0"/>
          </a:p>
          <a:p>
            <a:endParaRPr lang="en-US" sz="2400" b="1" dirty="0"/>
          </a:p>
          <a:p>
            <a:r>
              <a:rPr lang="en-US" dirty="0"/>
              <a:t>* Helps users quickly find sports buddies/events.</a:t>
            </a:r>
            <a:endParaRPr lang="en-US" dirty="0"/>
          </a:p>
          <a:p>
            <a:r>
              <a:rPr lang="en-US" dirty="0"/>
              <a:t>* Real-time event updates.</a:t>
            </a:r>
            <a:endParaRPr lang="en-US" dirty="0"/>
          </a:p>
          <a:p>
            <a:r>
              <a:rPr lang="en-US" dirty="0"/>
              <a:t>* Secure authentication system.</a:t>
            </a:r>
            <a:endParaRPr lang="en-US" dirty="0"/>
          </a:p>
          <a:p>
            <a:r>
              <a:rPr lang="en-US" dirty="0"/>
              <a:t>* Scalable (can support many users &amp; events).</a:t>
            </a:r>
            <a:endParaRPr lang="en-US" dirty="0"/>
          </a:p>
          <a:p>
            <a:r>
              <a:rPr lang="en-US" dirty="0"/>
              <a:t>* Responsive design for mobile &amp; desktop.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24464"/>
            <a:ext cx="9999276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11. Future Enhancements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dirty="0"/>
              <a:t>Chat system for players to communicate.</a:t>
            </a:r>
            <a:endParaRPr lang="en-US" dirty="0"/>
          </a:p>
          <a:p>
            <a:r>
              <a:rPr lang="en-US" dirty="0"/>
              <a:t>Event filtering by city/sport type.</a:t>
            </a:r>
            <a:endParaRPr lang="en-US" dirty="0"/>
          </a:p>
          <a:p>
            <a:r>
              <a:rPr lang="en-US" dirty="0"/>
              <a:t>Location-based suggestions using Google Maps API.</a:t>
            </a:r>
            <a:endParaRPr lang="en-US" dirty="0"/>
          </a:p>
          <a:p>
            <a:r>
              <a:rPr lang="en-US" dirty="0"/>
              <a:t>Admin dashboard with advanced analytics.</a:t>
            </a:r>
            <a:endParaRPr lang="en-US" dirty="0"/>
          </a:p>
          <a:p>
            <a:r>
              <a:rPr lang="en-US" dirty="0"/>
              <a:t>Ratings &amp; feedback system for events/players.</a:t>
            </a:r>
            <a:endParaRPr lang="en-US" dirty="0"/>
          </a:p>
          <a:p>
            <a:endParaRPr lang="en-IN" dirty="0"/>
          </a:p>
          <a:p>
            <a:r>
              <a:rPr lang="en-US" sz="2400" b="1" dirty="0"/>
              <a:t>12. Conclusion</a:t>
            </a:r>
            <a:endParaRPr lang="en-US" sz="2400" b="1" dirty="0"/>
          </a:p>
          <a:p>
            <a:endParaRPr lang="en-US" sz="2400" b="1" dirty="0"/>
          </a:p>
          <a:p>
            <a:r>
              <a:rPr lang="en-US" dirty="0"/>
              <a:t>The </a:t>
            </a:r>
            <a:r>
              <a:rPr lang="en-US" b="1" dirty="0"/>
              <a:t>Sports Buddy Web Application</a:t>
            </a:r>
            <a:r>
              <a:rPr lang="en-US" dirty="0"/>
              <a:t> successfully provides a platform for users to connect through sports. </a:t>
            </a:r>
            <a:endParaRPr lang="en-US" dirty="0"/>
          </a:p>
          <a:p>
            <a:r>
              <a:rPr lang="en-US" dirty="0"/>
              <a:t>It supports secure authentication, event management, and real-time updates using Firebase. </a:t>
            </a:r>
            <a:endParaRPr lang="en-US" dirty="0"/>
          </a:p>
          <a:p>
            <a:r>
              <a:rPr lang="en-US" dirty="0"/>
              <a:t>This project demonstrates the integration of </a:t>
            </a:r>
            <a:r>
              <a:rPr lang="en-US" b="1" dirty="0"/>
              <a:t>web technologies with cloud services</a:t>
            </a:r>
            <a:r>
              <a:rPr lang="en-US" dirty="0"/>
              <a:t>, offering a scalable</a:t>
            </a:r>
            <a:endParaRPr lang="en-US" dirty="0"/>
          </a:p>
          <a:p>
            <a:r>
              <a:rPr lang="en-US" dirty="0"/>
              <a:t> and practical solution for sports networking.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3210</Words>
  <Application>WPS Presentation</Application>
  <PresentationFormat>Widescreen</PresentationFormat>
  <Paragraphs>106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harshitha e</dc:creator>
  <cp:lastModifiedBy>Harshitha</cp:lastModifiedBy>
  <cp:revision>4</cp:revision>
  <dcterms:created xsi:type="dcterms:W3CDTF">2025-08-24T12:00:00Z</dcterms:created>
  <dcterms:modified xsi:type="dcterms:W3CDTF">2025-08-27T12:28:08Z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836B96CD46414274822F57FD86B12246_12</vt:lpwstr>
  </property>
  <property fmtid="{D5CDD505-2E9C-101B-9397-08002B2CF9AE}" pid="3" name="KSOProductBuildVer">
    <vt:lpwstr>1033-12.2.0.21931</vt:lpwstr>
  </property>
</Properties>
</file>