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FE58-FF66-53AC-C73C-F84AE502C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35DA2-C3CE-EEFB-C00F-33A91D7F4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BEE7-D623-53FC-81F6-B9CC9A8C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4D9E-B1D1-F12D-60AF-19918871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423B-356C-913A-9967-890B95A4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5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88C9-4CFA-0F7D-A725-CF4E996E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2A36F-160A-0E2B-E0D7-3DED1AAFE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F122-542D-488C-E72B-B444D7E7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FDB3-8429-3760-5D76-7CBB75D4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8305-DCB0-92D6-BE94-CD177A89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5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387C1-0C14-EB57-4433-521E3E951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C889E-40A1-22E2-D3CD-4AD58568A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6E4C-AE15-E9A8-C48C-4EBA7B63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F586-0C88-4AE5-D328-8C29EEC7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33C94-41A4-1CE1-A09C-FE133812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6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6CC9-FD7E-8E4B-D831-D8A860C8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5F66-A227-5073-4EFF-196016DD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9B88-04FF-FC70-8D5C-3908D9EE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9A93-5F79-870D-A615-A24AA29E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F4C4-A131-935C-95D0-46151591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1251-C15E-BE5E-F9AF-8DF47805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836AB-145A-3584-9C06-FB8F006F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9DF48-C326-163C-656F-0A7FB936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0D3B-C888-B460-8F03-BF27F8E2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D72A-E186-69DB-0DD2-6BF2B9CE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B103-3543-52E0-C721-24D5BA5E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ABBE-54ED-DC7F-F494-B11B5FEAE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C492-F858-E910-C34F-778FF563D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4960-2523-DA06-3B64-9DA46941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F6A2-F69C-8681-778B-0CA93E6B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D4722-BDFB-5F09-9755-918A118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63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72A2-F1AF-4E72-11BB-43EC7CB1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E1CC7-FE65-1DEC-82FB-77A9C5164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2ACC-94FA-A09D-0CF5-2DF8E8DC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22630-74BB-F4CC-F7A5-4496CA588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BED6C-B86E-24EF-08B0-EA5BEE20F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F6C4B-F1F2-FE05-A71D-F01B6C38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2B2E8-0170-5CD5-4BD6-F0053938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8A7D8-D489-0C44-E242-A260C4F5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3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4AFF-7859-1CD3-A4E7-39D8E297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1D343-56E8-15C6-CAD9-F604531C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5A212-3DEA-39FF-F61E-54EAE837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A2217-F978-6F33-F4EE-B5AFDC2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0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EDCFE-7FC8-49CD-ADC1-971E7598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412BB-9943-C9EA-32DD-AD5A267B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DA752-E177-2DE3-E357-69D5B8D4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5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D38F-50DF-162B-78A5-0EFCFB3D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1BA8-E836-F864-640D-DA2DEF74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D898C-60A0-27F7-83E7-8E28B6BF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D49BF-6D18-FB8F-6687-A82F591C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DE9D3-4488-5287-029B-2BA98B8C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FD1F2-9D4A-70A2-E14F-FF238DF47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B0FD-6639-200F-F17A-C2C2F260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E5185-3750-2176-963F-3311E3EA1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E706C-5876-1046-7DBB-9D8D45113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081AE-2601-0081-50B2-49EBEB96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23A9-28CD-A6B2-9CA0-CB51F3AF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AEE0-FABA-FC8F-80E6-7EB5101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7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2E21C-616C-2E8C-8C40-98B26310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6AF6-4D7B-6B15-6B94-8057F10A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9098-0D1B-FC7E-1EB9-2B0D8CCCD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90FA-B6ED-4BCC-BFC9-32ED4628E48A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6FDD8-8168-A998-02FA-113A3F52B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2B62-2614-6C48-F3CC-8211A4E4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B0EC-CFFD-4E89-B3B7-F73EB5759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1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7DF3F7-53D5-3B5F-D078-17F356E2C1D5}"/>
              </a:ext>
            </a:extLst>
          </p:cNvPr>
          <p:cNvSpPr txBox="1"/>
          <p:nvPr/>
        </p:nvSpPr>
        <p:spPr>
          <a:xfrm>
            <a:off x="1986117" y="-131174"/>
            <a:ext cx="10628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 dirty="0"/>
              <a:t>Project : Sports Buddy Using Web</a:t>
            </a:r>
          </a:p>
          <a:p>
            <a:r>
              <a:rPr lang="en-IN" sz="4400" i="1" dirty="0"/>
              <a:t>                     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F840E-BAAB-C299-9306-A1044D932672}"/>
              </a:ext>
            </a:extLst>
          </p:cNvPr>
          <p:cNvSpPr txBox="1"/>
          <p:nvPr/>
        </p:nvSpPr>
        <p:spPr>
          <a:xfrm>
            <a:off x="737419" y="15436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01A11-51C9-3FF8-69C1-E36444A20963}"/>
              </a:ext>
            </a:extLst>
          </p:cNvPr>
          <p:cNvSpPr txBox="1"/>
          <p:nvPr/>
        </p:nvSpPr>
        <p:spPr>
          <a:xfrm>
            <a:off x="737419" y="1315376"/>
            <a:ext cx="7249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 lang="en"&gt;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&lt;meta charset="UTF-8"&gt;</a:t>
            </a:r>
          </a:p>
          <a:p>
            <a:r>
              <a:rPr lang="en-IN" dirty="0"/>
              <a:t>  &lt;meta name="viewport" content="width=device-width, initial-scale=1.0"&gt;</a:t>
            </a:r>
          </a:p>
          <a:p>
            <a:r>
              <a:rPr lang="en-IN" dirty="0"/>
              <a:t>  &lt;title&gt;Sports Buddy&lt;/title&gt;</a:t>
            </a:r>
          </a:p>
          <a:p>
            <a:r>
              <a:rPr lang="en-IN" dirty="0"/>
              <a:t>  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="styles.css"&gt;</a:t>
            </a:r>
          </a:p>
          <a:p>
            <a:r>
              <a:rPr lang="en-IN" dirty="0"/>
              <a:t>  &lt;script type="module" </a:t>
            </a:r>
            <a:r>
              <a:rPr lang="en-IN" dirty="0" err="1"/>
              <a:t>src</a:t>
            </a:r>
            <a:r>
              <a:rPr lang="en-IN" dirty="0"/>
              <a:t>="app.js" defer&gt;&lt;/script&gt;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&lt;header&gt;</a:t>
            </a:r>
          </a:p>
          <a:p>
            <a:r>
              <a:rPr lang="en-IN" dirty="0"/>
              <a:t>    &lt;h1&gt;Sports Buddy&lt;/h1&gt;</a:t>
            </a:r>
          </a:p>
          <a:p>
            <a:r>
              <a:rPr lang="en-IN" dirty="0"/>
              <a:t>    &lt;nav&gt;</a:t>
            </a:r>
          </a:p>
          <a:p>
            <a:r>
              <a:rPr lang="en-IN" dirty="0"/>
              <a:t>      &lt;button id="</a:t>
            </a:r>
            <a:r>
              <a:rPr lang="en-IN" dirty="0" err="1"/>
              <a:t>showLogin</a:t>
            </a:r>
            <a:r>
              <a:rPr lang="en-IN" dirty="0"/>
              <a:t>"&gt;Login&lt;/button&gt;</a:t>
            </a:r>
          </a:p>
          <a:p>
            <a:r>
              <a:rPr lang="en-IN" dirty="0"/>
              <a:t>      &lt;button id="</a:t>
            </a:r>
            <a:r>
              <a:rPr lang="en-IN" dirty="0" err="1"/>
              <a:t>showRegister</a:t>
            </a:r>
            <a:r>
              <a:rPr lang="en-IN" dirty="0"/>
              <a:t>"&gt;Register&lt;/button&gt;</a:t>
            </a:r>
          </a:p>
          <a:p>
            <a:r>
              <a:rPr lang="en-IN" dirty="0"/>
              <a:t>      &lt;button id="logout" style="</a:t>
            </a:r>
            <a:r>
              <a:rPr lang="en-IN" dirty="0" err="1"/>
              <a:t>display:none</a:t>
            </a:r>
            <a:r>
              <a:rPr lang="en-IN" dirty="0"/>
              <a:t>;"&gt;Logout&lt;/button&gt;</a:t>
            </a:r>
          </a:p>
          <a:p>
            <a:r>
              <a:rPr lang="en-IN" dirty="0"/>
              <a:t>    &lt;/nav&gt;</a:t>
            </a:r>
          </a:p>
          <a:p>
            <a:r>
              <a:rPr lang="en-IN" dirty="0"/>
              <a:t>  &lt;/header&gt;</a:t>
            </a: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6DB61FB-790E-D90A-D384-7EAEF692A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19" y="1205422"/>
            <a:ext cx="529548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Sports Buddy Project Code (Web Version)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7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41E60-9BDB-5136-D219-CB3FAA330072}"/>
              </a:ext>
            </a:extLst>
          </p:cNvPr>
          <p:cNvSpPr txBox="1"/>
          <p:nvPr/>
        </p:nvSpPr>
        <p:spPr>
          <a:xfrm>
            <a:off x="511278" y="117987"/>
            <a:ext cx="7961347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// Logout</a:t>
            </a:r>
          </a:p>
          <a:p>
            <a:endParaRPr lang="en-IN" dirty="0"/>
          </a:p>
          <a:p>
            <a:r>
              <a:rPr lang="en-IN" dirty="0" err="1"/>
              <a:t>document.getElementById</a:t>
            </a:r>
            <a:r>
              <a:rPr lang="en-IN" dirty="0"/>
              <a:t>("logout").onclick = async () =&gt; {</a:t>
            </a:r>
          </a:p>
          <a:p>
            <a:r>
              <a:rPr lang="en-IN" dirty="0"/>
              <a:t>  await </a:t>
            </a:r>
            <a:r>
              <a:rPr lang="en-IN" dirty="0" err="1"/>
              <a:t>signOut</a:t>
            </a:r>
            <a:r>
              <a:rPr lang="en-IN" dirty="0"/>
              <a:t>(auth);</a:t>
            </a:r>
          </a:p>
          <a:p>
            <a:r>
              <a:rPr lang="en-IN" dirty="0"/>
              <a:t>  </a:t>
            </a:r>
            <a:r>
              <a:rPr lang="en-IN" dirty="0" err="1"/>
              <a:t>dashboard.classList.add</a:t>
            </a:r>
            <a:r>
              <a:rPr lang="en-IN" dirty="0"/>
              <a:t>("hidden");</a:t>
            </a:r>
          </a:p>
          <a:p>
            <a:r>
              <a:rPr lang="en-IN" dirty="0"/>
              <a:t>  </a:t>
            </a:r>
            <a:r>
              <a:rPr lang="en-IN" dirty="0" err="1"/>
              <a:t>loginSection.classList.remove</a:t>
            </a:r>
            <a:r>
              <a:rPr lang="en-IN" dirty="0"/>
              <a:t>("hidden");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// Add Event</a:t>
            </a:r>
          </a:p>
          <a:p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eventForm</a:t>
            </a:r>
            <a:r>
              <a:rPr lang="en-IN" dirty="0"/>
              <a:t>").</a:t>
            </a:r>
            <a:r>
              <a:rPr lang="en-IN" dirty="0" err="1"/>
              <a:t>addEventListener</a:t>
            </a:r>
            <a:r>
              <a:rPr lang="en-IN" dirty="0"/>
              <a:t>("submit", async (e) =&gt; {</a:t>
            </a:r>
          </a:p>
          <a:p>
            <a:r>
              <a:rPr lang="en-IN" dirty="0"/>
              <a:t>  </a:t>
            </a:r>
            <a:r>
              <a:rPr lang="en-IN" dirty="0" err="1"/>
              <a:t>e.preventDefault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sportName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sportName</a:t>
            </a:r>
            <a:r>
              <a:rPr lang="en-IN" dirty="0"/>
              <a:t>").value;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city = </a:t>
            </a:r>
            <a:r>
              <a:rPr lang="en-IN" dirty="0" err="1"/>
              <a:t>document.getElementById</a:t>
            </a:r>
            <a:r>
              <a:rPr lang="en-IN" dirty="0"/>
              <a:t>("city").value;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eventTime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eventTime</a:t>
            </a:r>
            <a:r>
              <a:rPr lang="en-IN" dirty="0"/>
              <a:t>").value;</a:t>
            </a:r>
          </a:p>
          <a:p>
            <a:endParaRPr lang="en-IN" dirty="0"/>
          </a:p>
          <a:p>
            <a:r>
              <a:rPr lang="en-IN" dirty="0"/>
              <a:t>  try {</a:t>
            </a:r>
          </a:p>
          <a:p>
            <a:r>
              <a:rPr lang="en-IN" dirty="0"/>
              <a:t>    await </a:t>
            </a:r>
            <a:r>
              <a:rPr lang="en-IN" dirty="0" err="1"/>
              <a:t>addDoc</a:t>
            </a:r>
            <a:r>
              <a:rPr lang="en-IN" dirty="0"/>
              <a:t>(collection(</a:t>
            </a:r>
            <a:r>
              <a:rPr lang="en-IN" dirty="0" err="1"/>
              <a:t>db</a:t>
            </a:r>
            <a:r>
              <a:rPr lang="en-IN" dirty="0"/>
              <a:t>, "events"), { </a:t>
            </a:r>
            <a:r>
              <a:rPr lang="en-IN" dirty="0" err="1"/>
              <a:t>sportName</a:t>
            </a:r>
            <a:r>
              <a:rPr lang="en-IN" dirty="0"/>
              <a:t>, city, </a:t>
            </a:r>
            <a:r>
              <a:rPr lang="en-IN" dirty="0" err="1"/>
              <a:t>eventTime</a:t>
            </a:r>
            <a:r>
              <a:rPr lang="en-IN" dirty="0"/>
              <a:t> });</a:t>
            </a:r>
          </a:p>
          <a:p>
            <a:r>
              <a:rPr lang="en-IN" dirty="0"/>
              <a:t>    alert("Event Added!");</a:t>
            </a:r>
          </a:p>
          <a:p>
            <a:r>
              <a:rPr lang="en-IN" dirty="0"/>
              <a:t>    </a:t>
            </a:r>
            <a:r>
              <a:rPr lang="en-IN" dirty="0" err="1"/>
              <a:t>loadEvents</a:t>
            </a:r>
            <a:r>
              <a:rPr lang="en-IN" dirty="0"/>
              <a:t>();</a:t>
            </a:r>
          </a:p>
          <a:p>
            <a:r>
              <a:rPr lang="en-IN" dirty="0"/>
              <a:t>  } catch (err) {</a:t>
            </a:r>
          </a:p>
          <a:p>
            <a:r>
              <a:rPr lang="en-IN" dirty="0"/>
              <a:t>    alert(</a:t>
            </a:r>
            <a:r>
              <a:rPr lang="en-IN" dirty="0" err="1"/>
              <a:t>err.message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306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2FA31-3A93-8DDF-5949-FA65B75F6CB7}"/>
              </a:ext>
            </a:extLst>
          </p:cNvPr>
          <p:cNvSpPr txBox="1"/>
          <p:nvPr/>
        </p:nvSpPr>
        <p:spPr>
          <a:xfrm>
            <a:off x="412956" y="294968"/>
            <a:ext cx="10237803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// Load Events</a:t>
            </a:r>
          </a:p>
          <a:p>
            <a:endParaRPr lang="en-IN" sz="2400" dirty="0"/>
          </a:p>
          <a:p>
            <a:r>
              <a:rPr lang="en-IN" dirty="0"/>
              <a:t>async function </a:t>
            </a:r>
            <a:r>
              <a:rPr lang="en-IN" dirty="0" err="1"/>
              <a:t>loadEvents</a:t>
            </a:r>
            <a:r>
              <a:rPr lang="en-IN" dirty="0"/>
              <a:t>() {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eventList</a:t>
            </a:r>
            <a:r>
              <a:rPr lang="en-IN" dirty="0"/>
              <a:t>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eventList</a:t>
            </a:r>
            <a:r>
              <a:rPr lang="en-IN" dirty="0"/>
              <a:t>");</a:t>
            </a:r>
          </a:p>
          <a:p>
            <a:r>
              <a:rPr lang="en-IN" dirty="0"/>
              <a:t>  </a:t>
            </a:r>
            <a:r>
              <a:rPr lang="en-IN" dirty="0" err="1"/>
              <a:t>eventList.innerHTML</a:t>
            </a:r>
            <a:r>
              <a:rPr lang="en-IN" dirty="0"/>
              <a:t> = "";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querySnapshot</a:t>
            </a:r>
            <a:r>
              <a:rPr lang="en-IN" dirty="0"/>
              <a:t> = await </a:t>
            </a:r>
            <a:r>
              <a:rPr lang="en-IN" dirty="0" err="1"/>
              <a:t>getDocs</a:t>
            </a:r>
            <a:r>
              <a:rPr lang="en-IN" dirty="0"/>
              <a:t>(collection(</a:t>
            </a:r>
            <a:r>
              <a:rPr lang="en-IN" dirty="0" err="1"/>
              <a:t>db</a:t>
            </a:r>
            <a:r>
              <a:rPr lang="en-IN" dirty="0"/>
              <a:t>, "events"));</a:t>
            </a:r>
          </a:p>
          <a:p>
            <a:r>
              <a:rPr lang="en-IN" dirty="0"/>
              <a:t>  </a:t>
            </a:r>
            <a:r>
              <a:rPr lang="en-IN" dirty="0" err="1"/>
              <a:t>querySnapshot.forEach</a:t>
            </a:r>
            <a:r>
              <a:rPr lang="en-IN" dirty="0"/>
              <a:t>((</a:t>
            </a:r>
            <a:r>
              <a:rPr lang="en-IN" dirty="0" err="1"/>
              <a:t>docSnap</a:t>
            </a:r>
            <a:r>
              <a:rPr lang="en-IN" dirty="0"/>
              <a:t>) =&gt; {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li = </a:t>
            </a:r>
            <a:r>
              <a:rPr lang="en-IN" dirty="0" err="1"/>
              <a:t>document.createElement</a:t>
            </a:r>
            <a:r>
              <a:rPr lang="en-IN" dirty="0"/>
              <a:t>("li");</a:t>
            </a:r>
          </a:p>
          <a:p>
            <a:r>
              <a:rPr lang="en-IN" dirty="0"/>
              <a:t>    </a:t>
            </a:r>
            <a:r>
              <a:rPr lang="en-IN" dirty="0" err="1"/>
              <a:t>li.textContent</a:t>
            </a:r>
            <a:r>
              <a:rPr lang="en-IN" dirty="0"/>
              <a:t> = `${</a:t>
            </a:r>
            <a:r>
              <a:rPr lang="en-IN" dirty="0" err="1"/>
              <a:t>docSnap.data</a:t>
            </a:r>
            <a:r>
              <a:rPr lang="en-IN" dirty="0"/>
              <a:t>().</a:t>
            </a:r>
            <a:r>
              <a:rPr lang="en-IN" dirty="0" err="1"/>
              <a:t>sportName</a:t>
            </a:r>
            <a:r>
              <a:rPr lang="en-IN" dirty="0"/>
              <a:t>} in ${</a:t>
            </a:r>
            <a:r>
              <a:rPr lang="en-IN" dirty="0" err="1"/>
              <a:t>docSnap.data</a:t>
            </a:r>
            <a:r>
              <a:rPr lang="en-IN" dirty="0"/>
              <a:t>().city} at ${</a:t>
            </a:r>
            <a:r>
              <a:rPr lang="en-IN" dirty="0" err="1"/>
              <a:t>docSnap.data</a:t>
            </a:r>
            <a:r>
              <a:rPr lang="en-IN" dirty="0"/>
              <a:t>().</a:t>
            </a:r>
            <a:r>
              <a:rPr lang="en-IN" dirty="0" err="1"/>
              <a:t>eventTime</a:t>
            </a:r>
            <a:r>
              <a:rPr lang="en-IN" dirty="0"/>
              <a:t>}`;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// Delete Button</a:t>
            </a:r>
          </a:p>
          <a:p>
            <a:r>
              <a:rPr lang="en-IN" dirty="0"/>
              <a:t>   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delBtn</a:t>
            </a:r>
            <a:r>
              <a:rPr lang="en-IN" dirty="0"/>
              <a:t> = </a:t>
            </a:r>
            <a:r>
              <a:rPr lang="en-IN" dirty="0" err="1"/>
              <a:t>document.createElement</a:t>
            </a:r>
            <a:r>
              <a:rPr lang="en-IN" dirty="0"/>
              <a:t>("button");</a:t>
            </a:r>
          </a:p>
          <a:p>
            <a:r>
              <a:rPr lang="en-IN" dirty="0"/>
              <a:t>    </a:t>
            </a:r>
            <a:r>
              <a:rPr lang="en-IN" dirty="0" err="1"/>
              <a:t>delBtn.textContent</a:t>
            </a:r>
            <a:r>
              <a:rPr lang="en-IN" dirty="0"/>
              <a:t> = "Delete";</a:t>
            </a:r>
          </a:p>
          <a:p>
            <a:r>
              <a:rPr lang="en-IN" dirty="0"/>
              <a:t>    </a:t>
            </a:r>
            <a:r>
              <a:rPr lang="en-IN" dirty="0" err="1"/>
              <a:t>delBtn.onclick</a:t>
            </a:r>
            <a:r>
              <a:rPr lang="en-IN" dirty="0"/>
              <a:t> = async () =&gt; {</a:t>
            </a:r>
          </a:p>
          <a:p>
            <a:r>
              <a:rPr lang="en-IN" dirty="0"/>
              <a:t>      await </a:t>
            </a:r>
            <a:r>
              <a:rPr lang="en-IN" dirty="0" err="1"/>
              <a:t>deleteDoc</a:t>
            </a:r>
            <a:r>
              <a:rPr lang="en-IN" dirty="0"/>
              <a:t>(doc(</a:t>
            </a:r>
            <a:r>
              <a:rPr lang="en-IN" dirty="0" err="1"/>
              <a:t>db</a:t>
            </a:r>
            <a:r>
              <a:rPr lang="en-IN" dirty="0"/>
              <a:t>, "events", docSnap.id));</a:t>
            </a:r>
          </a:p>
          <a:p>
            <a:r>
              <a:rPr lang="en-IN" dirty="0"/>
              <a:t>      </a:t>
            </a:r>
            <a:r>
              <a:rPr lang="en-IN" dirty="0" err="1"/>
              <a:t>loadEvents</a:t>
            </a:r>
            <a:r>
              <a:rPr lang="en-IN" dirty="0"/>
              <a:t>();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    </a:t>
            </a:r>
            <a:r>
              <a:rPr lang="en-IN" dirty="0" err="1"/>
              <a:t>li.appendChild</a:t>
            </a:r>
            <a:r>
              <a:rPr lang="en-IN" dirty="0"/>
              <a:t>(</a:t>
            </a:r>
            <a:r>
              <a:rPr lang="en-IN" dirty="0" err="1"/>
              <a:t>delBtn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eventList.appendChild</a:t>
            </a:r>
            <a:r>
              <a:rPr lang="en-IN" dirty="0"/>
              <a:t>(li);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35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AB22EB-EC99-10C8-0BFE-6FFE193E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584775"/>
            <a:ext cx="11818374" cy="6140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59FD1-ADAC-F63F-1AC7-FEA92758CCD1}"/>
              </a:ext>
            </a:extLst>
          </p:cNvPr>
          <p:cNvSpPr txBox="1"/>
          <p:nvPr/>
        </p:nvSpPr>
        <p:spPr>
          <a:xfrm>
            <a:off x="393289" y="0"/>
            <a:ext cx="1350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4139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6EDC3B-2538-5EBC-35D2-6A95132CAD54}"/>
              </a:ext>
            </a:extLst>
          </p:cNvPr>
          <p:cNvSpPr txBox="1"/>
          <p:nvPr/>
        </p:nvSpPr>
        <p:spPr>
          <a:xfrm>
            <a:off x="599769" y="452284"/>
            <a:ext cx="808439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&lt;main&gt;</a:t>
            </a:r>
          </a:p>
          <a:p>
            <a:r>
              <a:rPr lang="en-IN" dirty="0"/>
              <a:t>    &lt;!-- Register --&gt;</a:t>
            </a:r>
          </a:p>
          <a:p>
            <a:r>
              <a:rPr lang="en-IN" dirty="0"/>
              <a:t>    &lt;section id="</a:t>
            </a:r>
            <a:r>
              <a:rPr lang="en-IN" dirty="0" err="1"/>
              <a:t>registerSection</a:t>
            </a:r>
            <a:r>
              <a:rPr lang="en-IN" dirty="0"/>
              <a:t>" class="hidden"&gt;</a:t>
            </a:r>
          </a:p>
          <a:p>
            <a:r>
              <a:rPr lang="en-IN" dirty="0"/>
              <a:t>      &lt;h2&gt;Register&lt;/h2&gt;</a:t>
            </a:r>
          </a:p>
          <a:p>
            <a:r>
              <a:rPr lang="en-IN" dirty="0"/>
              <a:t>      &lt;form id="</a:t>
            </a:r>
            <a:r>
              <a:rPr lang="en-IN" dirty="0" err="1"/>
              <a:t>registerForm</a:t>
            </a:r>
            <a:r>
              <a:rPr lang="en-IN" dirty="0"/>
              <a:t>"&gt;</a:t>
            </a:r>
          </a:p>
          <a:p>
            <a:r>
              <a:rPr lang="en-IN" dirty="0"/>
              <a:t>        &lt;input type="email" id="</a:t>
            </a:r>
            <a:r>
              <a:rPr lang="en-IN" dirty="0" err="1"/>
              <a:t>regEmail</a:t>
            </a:r>
            <a:r>
              <a:rPr lang="en-IN" dirty="0"/>
              <a:t>" placeholder="Email" required&gt;</a:t>
            </a:r>
          </a:p>
          <a:p>
            <a:r>
              <a:rPr lang="en-IN" dirty="0"/>
              <a:t>        &lt;input type="password" id="</a:t>
            </a:r>
            <a:r>
              <a:rPr lang="en-IN" dirty="0" err="1"/>
              <a:t>regPassword</a:t>
            </a:r>
            <a:r>
              <a:rPr lang="en-IN" dirty="0"/>
              <a:t>" placeholder="Password" required&gt;</a:t>
            </a:r>
          </a:p>
          <a:p>
            <a:r>
              <a:rPr lang="en-IN" dirty="0"/>
              <a:t>        &lt;button type="submit"&gt;Register&lt;/button&gt;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&lt;/section&gt;</a:t>
            </a:r>
          </a:p>
          <a:p>
            <a:endParaRPr lang="en-IN" dirty="0"/>
          </a:p>
          <a:p>
            <a:r>
              <a:rPr lang="en-IN" dirty="0"/>
              <a:t>    &lt;!-- Login --&gt;</a:t>
            </a:r>
          </a:p>
          <a:p>
            <a:r>
              <a:rPr lang="en-IN" dirty="0"/>
              <a:t>    &lt;section id="</a:t>
            </a:r>
            <a:r>
              <a:rPr lang="en-IN" dirty="0" err="1"/>
              <a:t>loginSection</a:t>
            </a:r>
            <a:r>
              <a:rPr lang="en-IN" dirty="0"/>
              <a:t>" class="hidden"&gt;</a:t>
            </a:r>
          </a:p>
          <a:p>
            <a:r>
              <a:rPr lang="en-IN" dirty="0"/>
              <a:t>      &lt;h2&gt;Login&lt;/h2&gt;</a:t>
            </a:r>
          </a:p>
          <a:p>
            <a:r>
              <a:rPr lang="en-IN" dirty="0"/>
              <a:t>      &lt;form id="</a:t>
            </a:r>
            <a:r>
              <a:rPr lang="en-IN" dirty="0" err="1"/>
              <a:t>loginForm</a:t>
            </a:r>
            <a:r>
              <a:rPr lang="en-IN" dirty="0"/>
              <a:t>"&gt;</a:t>
            </a:r>
          </a:p>
          <a:p>
            <a:r>
              <a:rPr lang="en-IN" dirty="0"/>
              <a:t>        &lt;input type="email" id="</a:t>
            </a:r>
            <a:r>
              <a:rPr lang="en-IN" dirty="0" err="1"/>
              <a:t>loginEmail</a:t>
            </a:r>
            <a:r>
              <a:rPr lang="en-IN" dirty="0"/>
              <a:t>" placeholder="Email" required&gt;</a:t>
            </a:r>
          </a:p>
          <a:p>
            <a:r>
              <a:rPr lang="en-IN" dirty="0"/>
              <a:t>        &lt;input type="password" id="</a:t>
            </a:r>
            <a:r>
              <a:rPr lang="en-IN" dirty="0" err="1"/>
              <a:t>loginPassword</a:t>
            </a:r>
            <a:r>
              <a:rPr lang="en-IN" dirty="0"/>
              <a:t>" placeholder="Password" required&gt;</a:t>
            </a:r>
          </a:p>
          <a:p>
            <a:r>
              <a:rPr lang="en-IN" dirty="0"/>
              <a:t>        &lt;button type="submit"&gt;Login&lt;/button&gt;</a:t>
            </a:r>
          </a:p>
          <a:p>
            <a:r>
              <a:rPr lang="en-IN" dirty="0"/>
              <a:t>      &lt;/form&gt;</a:t>
            </a:r>
          </a:p>
          <a:p>
            <a:r>
              <a:rPr lang="en-IN" dirty="0"/>
              <a:t>    &lt;/section&gt;</a:t>
            </a:r>
          </a:p>
          <a:p>
            <a:endParaRPr lang="en-IN" dirty="0"/>
          </a:p>
          <a:p>
            <a:r>
              <a:rPr lang="en-IN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15217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117E8A-7DC6-8950-8B82-480A67015973}"/>
              </a:ext>
            </a:extLst>
          </p:cNvPr>
          <p:cNvSpPr txBox="1"/>
          <p:nvPr/>
        </p:nvSpPr>
        <p:spPr>
          <a:xfrm>
            <a:off x="904568" y="727587"/>
            <a:ext cx="759688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&lt;!-- Dashboard --&gt;</a:t>
            </a:r>
          </a:p>
          <a:p>
            <a:r>
              <a:rPr lang="en-IN" dirty="0"/>
              <a:t>    &lt;section id="dashboard" class="hidden"&gt;</a:t>
            </a:r>
          </a:p>
          <a:p>
            <a:r>
              <a:rPr lang="en-IN" dirty="0"/>
              <a:t>      &lt;h2&gt;Welcome to Sports Buddy&lt;/h2&gt;</a:t>
            </a:r>
          </a:p>
          <a:p>
            <a:r>
              <a:rPr lang="en-IN" dirty="0"/>
              <a:t>      &lt;div id="</a:t>
            </a:r>
            <a:r>
              <a:rPr lang="en-IN" dirty="0" err="1"/>
              <a:t>userActions</a:t>
            </a:r>
            <a:r>
              <a:rPr lang="en-IN" dirty="0"/>
              <a:t>"&gt;</a:t>
            </a:r>
          </a:p>
          <a:p>
            <a:r>
              <a:rPr lang="en-IN" dirty="0"/>
              <a:t>        &lt;h3&gt;Add Sports Event&lt;/h3&gt;</a:t>
            </a:r>
          </a:p>
          <a:p>
            <a:r>
              <a:rPr lang="en-IN" dirty="0"/>
              <a:t>        &lt;form id="</a:t>
            </a:r>
            <a:r>
              <a:rPr lang="en-IN" dirty="0" err="1"/>
              <a:t>eventForm</a:t>
            </a:r>
            <a:r>
              <a:rPr lang="en-IN" dirty="0"/>
              <a:t>"&gt;</a:t>
            </a:r>
          </a:p>
          <a:p>
            <a:r>
              <a:rPr lang="en-IN" dirty="0"/>
              <a:t>          &lt;input type="text" id="</a:t>
            </a:r>
            <a:r>
              <a:rPr lang="en-IN" dirty="0" err="1"/>
              <a:t>sportName</a:t>
            </a:r>
            <a:r>
              <a:rPr lang="en-IN" dirty="0"/>
              <a:t>" placeholder="Sport Name" required&gt;</a:t>
            </a:r>
          </a:p>
          <a:p>
            <a:r>
              <a:rPr lang="en-IN" dirty="0"/>
              <a:t>          &lt;input type="text" id="city" placeholder="City" required&gt;</a:t>
            </a:r>
          </a:p>
          <a:p>
            <a:r>
              <a:rPr lang="en-IN" dirty="0"/>
              <a:t>          &lt;input type="datetime-local" id="</a:t>
            </a:r>
            <a:r>
              <a:rPr lang="en-IN" dirty="0" err="1"/>
              <a:t>eventTime</a:t>
            </a:r>
            <a:r>
              <a:rPr lang="en-IN" dirty="0"/>
              <a:t>" required&gt;</a:t>
            </a:r>
          </a:p>
          <a:p>
            <a:r>
              <a:rPr lang="en-IN" dirty="0"/>
              <a:t>          &lt;button type="submit"&gt;Add Event&lt;/button&gt;</a:t>
            </a:r>
          </a:p>
          <a:p>
            <a:r>
              <a:rPr lang="en-IN" dirty="0"/>
              <a:t>        &lt;/form&gt;</a:t>
            </a:r>
          </a:p>
          <a:p>
            <a:r>
              <a:rPr lang="en-IN" dirty="0"/>
              <a:t>        &lt;h3&gt;Your Events&lt;/h3&gt;</a:t>
            </a:r>
          </a:p>
          <a:p>
            <a:r>
              <a:rPr lang="en-IN" dirty="0"/>
              <a:t>        &lt;ul id="</a:t>
            </a:r>
            <a:r>
              <a:rPr lang="en-IN" dirty="0" err="1"/>
              <a:t>eventList</a:t>
            </a:r>
            <a:r>
              <a:rPr lang="en-IN" dirty="0"/>
              <a:t>"&gt;&lt;/ul&gt;</a:t>
            </a:r>
          </a:p>
          <a:p>
            <a:r>
              <a:rPr lang="en-IN" dirty="0"/>
              <a:t>      &lt;/div&gt;</a:t>
            </a:r>
          </a:p>
          <a:p>
            <a:r>
              <a:rPr lang="en-IN" dirty="0"/>
              <a:t>    &lt;/section&gt;</a:t>
            </a:r>
          </a:p>
          <a:p>
            <a:r>
              <a:rPr lang="en-IN" dirty="0"/>
              <a:t>  &lt;/main&gt;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37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4CD12-F61A-1C01-72A7-E442E9C282A9}"/>
              </a:ext>
            </a:extLst>
          </p:cNvPr>
          <p:cNvSpPr txBox="1"/>
          <p:nvPr/>
        </p:nvSpPr>
        <p:spPr>
          <a:xfrm>
            <a:off x="481781" y="-98323"/>
            <a:ext cx="3266728" cy="7386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CSS (styles.css)</a:t>
            </a:r>
          </a:p>
          <a:p>
            <a:endParaRPr lang="en-IN" dirty="0"/>
          </a:p>
          <a:p>
            <a:r>
              <a:rPr lang="en-IN" dirty="0"/>
              <a:t>body {</a:t>
            </a:r>
          </a:p>
          <a:p>
            <a:r>
              <a:rPr lang="en-IN" dirty="0"/>
              <a:t>  font-family: Arial, sans-serif;</a:t>
            </a:r>
          </a:p>
          <a:p>
            <a:r>
              <a:rPr lang="en-IN" dirty="0"/>
              <a:t>  margin: 0;</a:t>
            </a:r>
          </a:p>
          <a:p>
            <a:r>
              <a:rPr lang="en-IN" dirty="0"/>
              <a:t>  background: #f4f6f8;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header {</a:t>
            </a:r>
          </a:p>
          <a:p>
            <a:r>
              <a:rPr lang="en-IN" dirty="0"/>
              <a:t>  background: #222;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white;</a:t>
            </a:r>
          </a:p>
          <a:p>
            <a:r>
              <a:rPr lang="en-IN" dirty="0"/>
              <a:t>  padding: 15px;</a:t>
            </a:r>
          </a:p>
          <a:p>
            <a:r>
              <a:rPr lang="en-IN" dirty="0"/>
              <a:t>  display: flex;</a:t>
            </a:r>
          </a:p>
          <a:p>
            <a:r>
              <a:rPr lang="en-IN" dirty="0"/>
              <a:t>  justify-content: space-between;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nav button {</a:t>
            </a:r>
          </a:p>
          <a:p>
            <a:r>
              <a:rPr lang="en-IN" dirty="0"/>
              <a:t>  margin-left: 10px;</a:t>
            </a:r>
          </a:p>
          <a:p>
            <a:r>
              <a:rPr lang="en-IN" dirty="0"/>
              <a:t>  padding: 8px 14px;</a:t>
            </a:r>
          </a:p>
          <a:p>
            <a:r>
              <a:rPr lang="en-IN" dirty="0"/>
              <a:t>  border: none;</a:t>
            </a:r>
          </a:p>
          <a:p>
            <a:r>
              <a:rPr lang="en-IN" dirty="0"/>
              <a:t>  border-radius: 5px;</a:t>
            </a:r>
          </a:p>
          <a:p>
            <a:r>
              <a:rPr lang="en-IN" dirty="0"/>
              <a:t>  background: #007bff;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white;</a:t>
            </a:r>
          </a:p>
          <a:p>
            <a:r>
              <a:rPr lang="en-IN" dirty="0"/>
              <a:t>  cursor: pointer;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44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B09BD-EFC7-AF68-06E8-B9D10F97CAB5}"/>
              </a:ext>
            </a:extLst>
          </p:cNvPr>
          <p:cNvSpPr txBox="1"/>
          <p:nvPr/>
        </p:nvSpPr>
        <p:spPr>
          <a:xfrm>
            <a:off x="629264" y="78658"/>
            <a:ext cx="3266728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.hidden {</a:t>
            </a:r>
          </a:p>
          <a:p>
            <a:r>
              <a:rPr lang="en-IN" dirty="0"/>
              <a:t>  display: none;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main {</a:t>
            </a:r>
          </a:p>
          <a:p>
            <a:r>
              <a:rPr lang="en-IN" dirty="0"/>
              <a:t>  padding: 20px;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form {</a:t>
            </a:r>
          </a:p>
          <a:p>
            <a:r>
              <a:rPr lang="en-IN" dirty="0"/>
              <a:t>  margin: 10px 0;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input, button {</a:t>
            </a:r>
          </a:p>
          <a:p>
            <a:r>
              <a:rPr lang="en-IN" dirty="0"/>
              <a:t>  padding: 10px;</a:t>
            </a:r>
          </a:p>
          <a:p>
            <a:r>
              <a:rPr lang="en-IN" dirty="0"/>
              <a:t>  margin: 5px 0;</a:t>
            </a:r>
          </a:p>
          <a:p>
            <a:r>
              <a:rPr lang="en-IN" dirty="0"/>
              <a:t>  width: 100%;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#eventList li {</a:t>
            </a:r>
          </a:p>
          <a:p>
            <a:r>
              <a:rPr lang="en-IN" dirty="0"/>
              <a:t>  background: #fff;</a:t>
            </a:r>
          </a:p>
          <a:p>
            <a:r>
              <a:rPr lang="en-IN" dirty="0"/>
              <a:t>  margin: 8px 0;</a:t>
            </a:r>
          </a:p>
          <a:p>
            <a:r>
              <a:rPr lang="en-IN" dirty="0"/>
              <a:t>  padding: 10px;</a:t>
            </a:r>
          </a:p>
          <a:p>
            <a:r>
              <a:rPr lang="en-IN" dirty="0"/>
              <a:t>  border-radius: 5px;</a:t>
            </a:r>
          </a:p>
          <a:p>
            <a:r>
              <a:rPr lang="en-IN" dirty="0"/>
              <a:t>  display: flex;</a:t>
            </a:r>
          </a:p>
          <a:p>
            <a:r>
              <a:rPr lang="en-IN" dirty="0"/>
              <a:t>  justify-content: space-between;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20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C0CB54-B14B-BF6D-F117-139E9A77A232}"/>
              </a:ext>
            </a:extLst>
          </p:cNvPr>
          <p:cNvSpPr txBox="1"/>
          <p:nvPr/>
        </p:nvSpPr>
        <p:spPr>
          <a:xfrm>
            <a:off x="74877" y="117693"/>
            <a:ext cx="10540258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/>
              <a:t>JavaScript (app.js)</a:t>
            </a:r>
          </a:p>
          <a:p>
            <a:endParaRPr lang="en-IN" dirty="0"/>
          </a:p>
          <a:p>
            <a:r>
              <a:rPr lang="en-IN" dirty="0"/>
              <a:t>// Import Firebase</a:t>
            </a:r>
          </a:p>
          <a:p>
            <a:r>
              <a:rPr lang="en-IN" dirty="0"/>
              <a:t>import { </a:t>
            </a:r>
            <a:r>
              <a:rPr lang="en-IN" dirty="0" err="1"/>
              <a:t>initializeApp</a:t>
            </a:r>
            <a:r>
              <a:rPr lang="en-IN" dirty="0"/>
              <a:t> } from "https://www.gstatic.com/firebasejs/10.7.1/firebase-app.js";</a:t>
            </a:r>
          </a:p>
          <a:p>
            <a:r>
              <a:rPr lang="en-IN" dirty="0"/>
              <a:t>import { </a:t>
            </a:r>
            <a:r>
              <a:rPr lang="en-IN" dirty="0" err="1"/>
              <a:t>getAuth</a:t>
            </a:r>
            <a:r>
              <a:rPr lang="en-IN" dirty="0"/>
              <a:t>, </a:t>
            </a:r>
            <a:r>
              <a:rPr lang="en-IN" dirty="0" err="1"/>
              <a:t>createUserWithEmailAndPassword</a:t>
            </a:r>
            <a:r>
              <a:rPr lang="en-IN" dirty="0"/>
              <a:t>, </a:t>
            </a:r>
            <a:r>
              <a:rPr lang="en-IN" dirty="0" err="1"/>
              <a:t>signInWithEmailAndPassword</a:t>
            </a:r>
            <a:r>
              <a:rPr lang="en-IN" dirty="0"/>
              <a:t>, </a:t>
            </a:r>
            <a:r>
              <a:rPr lang="en-IN" dirty="0" err="1"/>
              <a:t>signOut</a:t>
            </a:r>
            <a:r>
              <a:rPr lang="en-IN" dirty="0"/>
              <a:t> } from </a:t>
            </a:r>
          </a:p>
          <a:p>
            <a:r>
              <a:rPr lang="en-IN" dirty="0"/>
              <a:t>"https://www.gstatic.com/firebasejs/10.7.1/firebase-auth.js";</a:t>
            </a:r>
          </a:p>
          <a:p>
            <a:r>
              <a:rPr lang="en-IN" dirty="0"/>
              <a:t>import { </a:t>
            </a:r>
            <a:r>
              <a:rPr lang="en-IN" dirty="0" err="1"/>
              <a:t>getFirestore</a:t>
            </a:r>
            <a:r>
              <a:rPr lang="en-IN" dirty="0"/>
              <a:t>, collection, </a:t>
            </a:r>
            <a:r>
              <a:rPr lang="en-IN" dirty="0" err="1"/>
              <a:t>addDoc</a:t>
            </a:r>
            <a:r>
              <a:rPr lang="en-IN" dirty="0"/>
              <a:t>, </a:t>
            </a:r>
            <a:r>
              <a:rPr lang="en-IN" dirty="0" err="1"/>
              <a:t>getDocs</a:t>
            </a:r>
            <a:r>
              <a:rPr lang="en-IN" dirty="0"/>
              <a:t>, </a:t>
            </a:r>
            <a:r>
              <a:rPr lang="en-IN" dirty="0" err="1"/>
              <a:t>deleteDoc</a:t>
            </a:r>
            <a:r>
              <a:rPr lang="en-IN" dirty="0"/>
              <a:t>, doc } from "https://www.gstatic.com/firebasejs/</a:t>
            </a:r>
          </a:p>
          <a:p>
            <a:r>
              <a:rPr lang="en-IN" dirty="0"/>
              <a:t>10.7.1/firebase-firestore.js";</a:t>
            </a:r>
          </a:p>
          <a:p>
            <a:endParaRPr lang="en-IN" dirty="0"/>
          </a:p>
          <a:p>
            <a:r>
              <a:rPr lang="en-IN" dirty="0"/>
              <a:t>// Firebase Config (replace with your own Firebase credentials)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firebaseConfig</a:t>
            </a:r>
            <a:r>
              <a:rPr lang="en-IN" dirty="0"/>
              <a:t> = {</a:t>
            </a:r>
          </a:p>
          <a:p>
            <a:r>
              <a:rPr lang="en-IN" dirty="0"/>
              <a:t>  </a:t>
            </a:r>
            <a:r>
              <a:rPr lang="en-IN" dirty="0" err="1"/>
              <a:t>apiKey</a:t>
            </a:r>
            <a:r>
              <a:rPr lang="en-IN" dirty="0"/>
              <a:t>: "YOUR_API_KEY",</a:t>
            </a:r>
          </a:p>
          <a:p>
            <a:r>
              <a:rPr lang="en-IN" dirty="0"/>
              <a:t>  </a:t>
            </a:r>
            <a:r>
              <a:rPr lang="en-IN" dirty="0" err="1"/>
              <a:t>authDomain</a:t>
            </a:r>
            <a:r>
              <a:rPr lang="en-IN" dirty="0"/>
              <a:t>: "YOUR_PROJECT.firebaseapp.com",</a:t>
            </a:r>
          </a:p>
          <a:p>
            <a:r>
              <a:rPr lang="en-IN" dirty="0"/>
              <a:t>  </a:t>
            </a:r>
            <a:r>
              <a:rPr lang="en-IN" dirty="0" err="1"/>
              <a:t>projectId</a:t>
            </a:r>
            <a:r>
              <a:rPr lang="en-IN" dirty="0"/>
              <a:t>: "YOUR_PROJECT_ID",</a:t>
            </a:r>
          </a:p>
          <a:p>
            <a:r>
              <a:rPr lang="en-IN" dirty="0"/>
              <a:t>  </a:t>
            </a:r>
            <a:r>
              <a:rPr lang="en-IN" dirty="0" err="1"/>
              <a:t>storageBucket</a:t>
            </a:r>
            <a:r>
              <a:rPr lang="en-IN" dirty="0"/>
              <a:t>: "YOUR_PROJECT.appspot.com",</a:t>
            </a:r>
          </a:p>
          <a:p>
            <a:r>
              <a:rPr lang="en-IN" dirty="0"/>
              <a:t>  </a:t>
            </a:r>
            <a:r>
              <a:rPr lang="en-IN" dirty="0" err="1"/>
              <a:t>messagingSenderId</a:t>
            </a:r>
            <a:r>
              <a:rPr lang="en-IN" dirty="0"/>
              <a:t>: "XXXXXXX",</a:t>
            </a:r>
          </a:p>
          <a:p>
            <a:r>
              <a:rPr lang="en-IN" dirty="0"/>
              <a:t>  </a:t>
            </a:r>
            <a:r>
              <a:rPr lang="en-IN" dirty="0" err="1"/>
              <a:t>appId</a:t>
            </a:r>
            <a:r>
              <a:rPr lang="en-IN" dirty="0"/>
              <a:t>: "YOUR_APP_ID"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// Init Firebase</a:t>
            </a:r>
          </a:p>
          <a:p>
            <a:r>
              <a:rPr lang="en-IN" dirty="0" err="1"/>
              <a:t>const</a:t>
            </a:r>
            <a:r>
              <a:rPr lang="en-IN" dirty="0"/>
              <a:t> app = </a:t>
            </a:r>
            <a:r>
              <a:rPr lang="en-IN" dirty="0" err="1"/>
              <a:t>initializeApp</a:t>
            </a:r>
            <a:r>
              <a:rPr lang="en-IN" dirty="0"/>
              <a:t>(</a:t>
            </a:r>
            <a:r>
              <a:rPr lang="en-IN" dirty="0" err="1"/>
              <a:t>firebaseConfig</a:t>
            </a:r>
            <a:r>
              <a:rPr lang="en-IN" dirty="0"/>
              <a:t>);</a:t>
            </a:r>
          </a:p>
          <a:p>
            <a:r>
              <a:rPr lang="en-IN" dirty="0" err="1"/>
              <a:t>const</a:t>
            </a:r>
            <a:r>
              <a:rPr lang="en-IN" dirty="0"/>
              <a:t> auth = </a:t>
            </a:r>
            <a:r>
              <a:rPr lang="en-IN" dirty="0" err="1"/>
              <a:t>getAuth</a:t>
            </a:r>
            <a:r>
              <a:rPr lang="en-IN" dirty="0"/>
              <a:t>(app);</a:t>
            </a:r>
          </a:p>
          <a:p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getFirestore</a:t>
            </a:r>
            <a:r>
              <a:rPr lang="en-IN" dirty="0"/>
              <a:t>(app);</a:t>
            </a:r>
          </a:p>
          <a:p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237025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A7E2E6-B45F-8633-EF89-069F573A2792}"/>
              </a:ext>
            </a:extLst>
          </p:cNvPr>
          <p:cNvSpPr txBox="1"/>
          <p:nvPr/>
        </p:nvSpPr>
        <p:spPr>
          <a:xfrm>
            <a:off x="688258" y="757083"/>
            <a:ext cx="8803500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// UI Elements</a:t>
            </a:r>
          </a:p>
          <a:p>
            <a:endParaRPr lang="en-IN" sz="2400" dirty="0"/>
          </a:p>
          <a:p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registerSection</a:t>
            </a:r>
            <a:r>
              <a:rPr lang="en-IN" sz="2400" dirty="0"/>
              <a:t> = </a:t>
            </a:r>
            <a:r>
              <a:rPr lang="en-IN" sz="2400" dirty="0" err="1"/>
              <a:t>document.getElementById</a:t>
            </a:r>
            <a:r>
              <a:rPr lang="en-IN" sz="2400" dirty="0"/>
              <a:t>("</a:t>
            </a:r>
            <a:r>
              <a:rPr lang="en-IN" sz="2400" dirty="0" err="1"/>
              <a:t>registerSection</a:t>
            </a:r>
            <a:r>
              <a:rPr lang="en-IN" sz="2400" dirty="0"/>
              <a:t>");</a:t>
            </a:r>
          </a:p>
          <a:p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loginSection</a:t>
            </a:r>
            <a:r>
              <a:rPr lang="en-IN" sz="2400" dirty="0"/>
              <a:t> = </a:t>
            </a:r>
            <a:r>
              <a:rPr lang="en-IN" sz="2400" dirty="0" err="1"/>
              <a:t>document.getElementById</a:t>
            </a:r>
            <a:r>
              <a:rPr lang="en-IN" sz="2400" dirty="0"/>
              <a:t>("</a:t>
            </a:r>
            <a:r>
              <a:rPr lang="en-IN" sz="2400" dirty="0" err="1"/>
              <a:t>loginSection</a:t>
            </a:r>
            <a:r>
              <a:rPr lang="en-IN" sz="2400" dirty="0"/>
              <a:t>");</a:t>
            </a:r>
          </a:p>
          <a:p>
            <a:r>
              <a:rPr lang="en-IN" sz="2400" dirty="0" err="1"/>
              <a:t>const</a:t>
            </a:r>
            <a:r>
              <a:rPr lang="en-IN" sz="2400" dirty="0"/>
              <a:t> dashboard = </a:t>
            </a:r>
            <a:r>
              <a:rPr lang="en-IN" sz="2400" dirty="0" err="1"/>
              <a:t>document.getElementById</a:t>
            </a:r>
            <a:r>
              <a:rPr lang="en-IN" sz="2400" dirty="0"/>
              <a:t>("dashboard");</a:t>
            </a:r>
          </a:p>
          <a:p>
            <a:endParaRPr lang="en-IN" sz="2400" dirty="0"/>
          </a:p>
          <a:p>
            <a:r>
              <a:rPr lang="en-IN" sz="2400" dirty="0" err="1"/>
              <a:t>document.getElementById</a:t>
            </a:r>
            <a:r>
              <a:rPr lang="en-IN" sz="2400" dirty="0"/>
              <a:t>("</a:t>
            </a:r>
            <a:r>
              <a:rPr lang="en-IN" sz="2400" dirty="0" err="1"/>
              <a:t>showRegister</a:t>
            </a:r>
            <a:r>
              <a:rPr lang="en-IN" sz="2400" dirty="0"/>
              <a:t>").onclick = () =&gt; {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registerSection.classList.remove</a:t>
            </a:r>
            <a:r>
              <a:rPr lang="en-IN" sz="2400" dirty="0"/>
              <a:t>("hidden");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loginSection.classList.add</a:t>
            </a:r>
            <a:r>
              <a:rPr lang="en-IN" sz="2400" dirty="0"/>
              <a:t>("hidden");</a:t>
            </a:r>
          </a:p>
          <a:p>
            <a:r>
              <a:rPr lang="en-IN" sz="2400" dirty="0"/>
              <a:t>};</a:t>
            </a:r>
          </a:p>
          <a:p>
            <a:endParaRPr lang="en-IN" sz="2400" dirty="0"/>
          </a:p>
          <a:p>
            <a:r>
              <a:rPr lang="en-IN" sz="2400" dirty="0" err="1"/>
              <a:t>Document.getElementById</a:t>
            </a:r>
            <a:r>
              <a:rPr lang="en-IN" sz="2400" dirty="0"/>
              <a:t>("</a:t>
            </a:r>
            <a:r>
              <a:rPr lang="en-IN" sz="2400" dirty="0" err="1"/>
              <a:t>showLogin</a:t>
            </a:r>
            <a:r>
              <a:rPr lang="en-IN" sz="2400" dirty="0"/>
              <a:t>").onclick = () =&gt; {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loginSection.classList.remove</a:t>
            </a:r>
            <a:r>
              <a:rPr lang="en-IN" sz="2400" dirty="0"/>
              <a:t>("hidden");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registerSection.classList.add</a:t>
            </a:r>
            <a:r>
              <a:rPr lang="en-IN" sz="2400" dirty="0"/>
              <a:t>("hidden");</a:t>
            </a:r>
          </a:p>
          <a:p>
            <a:r>
              <a:rPr lang="en-IN" sz="2400" dirty="0"/>
              <a:t>};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65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74D985-677F-D4DA-65C3-3493473405B4}"/>
              </a:ext>
            </a:extLst>
          </p:cNvPr>
          <p:cNvSpPr txBox="1"/>
          <p:nvPr/>
        </p:nvSpPr>
        <p:spPr>
          <a:xfrm>
            <a:off x="629265" y="609600"/>
            <a:ext cx="814473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// Register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registerForm</a:t>
            </a:r>
            <a:r>
              <a:rPr lang="en-IN" dirty="0"/>
              <a:t>").</a:t>
            </a:r>
            <a:r>
              <a:rPr lang="en-IN" dirty="0" err="1"/>
              <a:t>addEventListener</a:t>
            </a:r>
            <a:r>
              <a:rPr lang="en-IN" dirty="0"/>
              <a:t>("submit", async (e) =&gt; {</a:t>
            </a:r>
          </a:p>
          <a:p>
            <a:r>
              <a:rPr lang="en-IN" dirty="0"/>
              <a:t>  </a:t>
            </a:r>
            <a:r>
              <a:rPr lang="en-IN" dirty="0" err="1"/>
              <a:t>e.preventDefault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email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regEmail</a:t>
            </a:r>
            <a:r>
              <a:rPr lang="en-IN" dirty="0"/>
              <a:t>").value;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password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regPassword</a:t>
            </a:r>
            <a:r>
              <a:rPr lang="en-IN" dirty="0"/>
              <a:t>").value;</a:t>
            </a:r>
          </a:p>
          <a:p>
            <a:r>
              <a:rPr lang="en-IN" dirty="0"/>
              <a:t>  try {</a:t>
            </a:r>
          </a:p>
          <a:p>
            <a:r>
              <a:rPr lang="en-IN" dirty="0"/>
              <a:t>    await </a:t>
            </a:r>
            <a:r>
              <a:rPr lang="en-IN" dirty="0" err="1"/>
              <a:t>createUserWithEmailAndPassword</a:t>
            </a:r>
            <a:r>
              <a:rPr lang="en-IN" dirty="0"/>
              <a:t>(auth, email, password);</a:t>
            </a:r>
          </a:p>
          <a:p>
            <a:r>
              <a:rPr lang="en-IN" dirty="0"/>
              <a:t>    alert("Registration Successful!");</a:t>
            </a:r>
          </a:p>
          <a:p>
            <a:r>
              <a:rPr lang="en-IN" dirty="0"/>
              <a:t>    </a:t>
            </a:r>
            <a:r>
              <a:rPr lang="en-IN" dirty="0" err="1"/>
              <a:t>registerSection.classList.add</a:t>
            </a:r>
            <a:r>
              <a:rPr lang="en-IN" dirty="0"/>
              <a:t>("hidden");</a:t>
            </a:r>
          </a:p>
          <a:p>
            <a:r>
              <a:rPr lang="en-IN" dirty="0"/>
              <a:t>    </a:t>
            </a:r>
            <a:r>
              <a:rPr lang="en-IN" dirty="0" err="1"/>
              <a:t>dashboard.classList.remove</a:t>
            </a:r>
            <a:r>
              <a:rPr lang="en-IN" dirty="0"/>
              <a:t>("hidden");</a:t>
            </a:r>
          </a:p>
          <a:p>
            <a:r>
              <a:rPr lang="en-IN" dirty="0"/>
              <a:t>  } catch (err) {</a:t>
            </a:r>
          </a:p>
          <a:p>
            <a:r>
              <a:rPr lang="en-IN" dirty="0"/>
              <a:t>    alert(</a:t>
            </a:r>
            <a:r>
              <a:rPr lang="en-IN" dirty="0" err="1"/>
              <a:t>err.message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4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500">
              <a:srgbClr val="00B0F0"/>
            </a:gs>
            <a:gs pos="37000">
              <a:srgbClr val="D1DCF0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B75DC0-930C-62FA-076B-330B3FF7295B}"/>
              </a:ext>
            </a:extLst>
          </p:cNvPr>
          <p:cNvSpPr txBox="1"/>
          <p:nvPr/>
        </p:nvSpPr>
        <p:spPr>
          <a:xfrm>
            <a:off x="717755" y="1022555"/>
            <a:ext cx="789151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// Login</a:t>
            </a:r>
          </a:p>
          <a:p>
            <a:endParaRPr lang="en-IN" dirty="0"/>
          </a:p>
          <a:p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loginForm</a:t>
            </a:r>
            <a:r>
              <a:rPr lang="en-IN" dirty="0"/>
              <a:t>").</a:t>
            </a:r>
            <a:r>
              <a:rPr lang="en-IN" dirty="0" err="1"/>
              <a:t>addEventListener</a:t>
            </a:r>
            <a:r>
              <a:rPr lang="en-IN" dirty="0"/>
              <a:t>("submit", async (e) =&gt; {</a:t>
            </a:r>
          </a:p>
          <a:p>
            <a:r>
              <a:rPr lang="en-IN" dirty="0"/>
              <a:t>  </a:t>
            </a:r>
            <a:r>
              <a:rPr lang="en-IN" dirty="0" err="1"/>
              <a:t>e.preventDefault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email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loginEmail</a:t>
            </a:r>
            <a:r>
              <a:rPr lang="en-IN" dirty="0"/>
              <a:t>").value;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password = </a:t>
            </a: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 err="1"/>
              <a:t>loginPassword</a:t>
            </a:r>
            <a:r>
              <a:rPr lang="en-IN" dirty="0"/>
              <a:t>").value;</a:t>
            </a:r>
          </a:p>
          <a:p>
            <a:r>
              <a:rPr lang="en-IN" dirty="0"/>
              <a:t>  try {</a:t>
            </a:r>
          </a:p>
          <a:p>
            <a:r>
              <a:rPr lang="en-IN" dirty="0"/>
              <a:t>    await </a:t>
            </a:r>
            <a:r>
              <a:rPr lang="en-IN" dirty="0" err="1"/>
              <a:t>signInWithEmailAndPassword</a:t>
            </a:r>
            <a:r>
              <a:rPr lang="en-IN" dirty="0"/>
              <a:t>(auth, email, password);</a:t>
            </a:r>
          </a:p>
          <a:p>
            <a:r>
              <a:rPr lang="en-IN" dirty="0"/>
              <a:t>    alert("Login Successful!");</a:t>
            </a:r>
          </a:p>
          <a:p>
            <a:r>
              <a:rPr lang="en-IN" dirty="0"/>
              <a:t>    </a:t>
            </a:r>
            <a:r>
              <a:rPr lang="en-IN" dirty="0" err="1"/>
              <a:t>loginSection.classList.add</a:t>
            </a:r>
            <a:r>
              <a:rPr lang="en-IN" dirty="0"/>
              <a:t>("hidden");</a:t>
            </a:r>
          </a:p>
          <a:p>
            <a:r>
              <a:rPr lang="en-IN" dirty="0"/>
              <a:t>    </a:t>
            </a:r>
            <a:r>
              <a:rPr lang="en-IN" dirty="0" err="1"/>
              <a:t>dashboard.classList.remove</a:t>
            </a:r>
            <a:r>
              <a:rPr lang="en-IN" dirty="0"/>
              <a:t>("hidden");</a:t>
            </a:r>
          </a:p>
          <a:p>
            <a:r>
              <a:rPr lang="en-IN" dirty="0"/>
              <a:t>    </a:t>
            </a:r>
            <a:r>
              <a:rPr lang="en-IN" dirty="0" err="1"/>
              <a:t>loadEvents</a:t>
            </a:r>
            <a:r>
              <a:rPr lang="en-IN" dirty="0"/>
              <a:t>();</a:t>
            </a:r>
          </a:p>
          <a:p>
            <a:r>
              <a:rPr lang="en-IN" dirty="0"/>
              <a:t>  } catch (err) {</a:t>
            </a:r>
          </a:p>
          <a:p>
            <a:r>
              <a:rPr lang="en-IN" dirty="0"/>
              <a:t>    alert(</a:t>
            </a:r>
            <a:r>
              <a:rPr lang="en-IN" dirty="0" err="1"/>
              <a:t>err.message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5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Microsoft Office PowerPoint</Application>
  <PresentationFormat>Widescreen</PresentationFormat>
  <Paragraphs>226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harshitha e</dc:creator>
  <cp:lastModifiedBy>harshitha e</cp:lastModifiedBy>
  <cp:revision>1</cp:revision>
  <dcterms:created xsi:type="dcterms:W3CDTF">2025-08-27T12:01:52Z</dcterms:created>
  <dcterms:modified xsi:type="dcterms:W3CDTF">2025-08-27T12:02:27Z</dcterms:modified>
</cp:coreProperties>
</file>