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4/9/2024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1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blue abstract watercolor pattern on a white background">
            <a:extLst>
              <a:ext uri="{FF2B5EF4-FFF2-40B4-BE49-F238E27FC236}">
                <a16:creationId xmlns:a16="http://schemas.microsoft.com/office/drawing/2014/main" id="{27A9F875-ED72-917F-606B-E1C25D98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C6F905-A170-B078-BE19-C6C812AD0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09" y="1685379"/>
            <a:ext cx="9155522" cy="2564356"/>
          </a:xfrm>
        </p:spPr>
        <p:txBody>
          <a:bodyPr>
            <a:normAutofit fontScale="90000"/>
          </a:bodyPr>
          <a:lstStyle/>
          <a:p>
            <a:r>
              <a:rPr lang="bg-BG" dirty="0"/>
              <a:t>Система за поръчки и доставка на храна и резервации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8AAEF5F-BB62-815B-2D07-AC1F8D86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4" y="5531918"/>
            <a:ext cx="6696951" cy="882904"/>
          </a:xfrm>
        </p:spPr>
        <p:txBody>
          <a:bodyPr>
            <a:normAutofit/>
          </a:bodyPr>
          <a:lstStyle/>
          <a:p>
            <a:r>
              <a:rPr lang="bg-BG" dirty="0"/>
              <a:t>От Християн </a:t>
            </a:r>
            <a:r>
              <a:rPr lang="bg-BG" dirty="0" err="1"/>
              <a:t>Кимрянов</a:t>
            </a:r>
            <a:r>
              <a:rPr lang="bg-BG" dirty="0"/>
              <a:t>, ПГКПИ, </a:t>
            </a:r>
            <a:r>
              <a:rPr lang="en-US" dirty="0"/>
              <a:t>XII </a:t>
            </a:r>
            <a:r>
              <a:rPr lang="bg-BG" dirty="0"/>
              <a:t>В,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7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F70BB-5BEA-549B-8445-6AFF2A30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bg-BG"/>
              <a:t>Идея</a:t>
            </a:r>
            <a:r>
              <a:rPr lang="en-US"/>
              <a:t> </a:t>
            </a:r>
            <a:r>
              <a:rPr lang="bg-BG"/>
              <a:t>на проектът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8BB2-93D9-B8C2-E83B-A2B8428D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разработване на система, с която хората могат да си поръчат храна от вкъщи и тя да им бъде доставена без те изобщо да се налага да излизат навън </a:t>
            </a:r>
            <a:endParaRPr lang="en-US"/>
          </a:p>
        </p:txBody>
      </p:sp>
      <p:pic>
        <p:nvPicPr>
          <p:cNvPr id="4" name="Picture 3" descr="Number of food delivery app users in US ">
            <a:extLst>
              <a:ext uri="{FF2B5EF4-FFF2-40B4-BE49-F238E27FC236}">
                <a16:creationId xmlns:a16="http://schemas.microsoft.com/office/drawing/2014/main" id="{134F8933-4FB3-6E11-1937-A75DB8E15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8" r="-2" b="567"/>
          <a:stretch/>
        </p:blipFill>
        <p:spPr bwMode="auto">
          <a:xfrm>
            <a:off x="5224240" y="10"/>
            <a:ext cx="6967758" cy="3428990"/>
          </a:xfrm>
          <a:prstGeom prst="rect">
            <a:avLst/>
          </a:prstGeom>
          <a:noFill/>
        </p:spPr>
      </p:pic>
      <p:pic>
        <p:nvPicPr>
          <p:cNvPr id="5" name="Picture 4" descr="Impact of covid on food delivery ">
            <a:extLst>
              <a:ext uri="{FF2B5EF4-FFF2-40B4-BE49-F238E27FC236}">
                <a16:creationId xmlns:a16="http://schemas.microsoft.com/office/drawing/2014/main" id="{816B0F9B-C8C6-4C74-F562-E1EDCC0EC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4" r="-2" b="33583"/>
          <a:stretch/>
        </p:blipFill>
        <p:spPr bwMode="auto">
          <a:xfrm>
            <a:off x="5224246" y="3429000"/>
            <a:ext cx="6967757" cy="3429001"/>
          </a:xfrm>
          <a:prstGeom prst="rect">
            <a:avLst/>
          </a:prstGeom>
          <a:noFill/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AEB0-42CD-F302-F736-825BD315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52" y="1347334"/>
            <a:ext cx="8267296" cy="1446550"/>
          </a:xfrm>
        </p:spPr>
        <p:txBody>
          <a:bodyPr/>
          <a:lstStyle/>
          <a:p>
            <a:pPr algn="ctr"/>
            <a:r>
              <a:rPr lang="bg-BG" dirty="0"/>
              <a:t>Цел на проектът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E20B-BE97-C10F-31F9-C12642ED0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352" y="2716805"/>
            <a:ext cx="8267296" cy="3188586"/>
          </a:xfrm>
        </p:spPr>
        <p:txBody>
          <a:bodyPr/>
          <a:lstStyle/>
          <a:p>
            <a:pPr marL="0" indent="0" algn="ctr">
              <a:buNone/>
            </a:pPr>
            <a:r>
              <a:rPr lang="bg-B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Целта на проекта е да се разработи система за подпомагане на хората за тяхното изхранване, като им спести време и средства за приготвяне на храна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0E5B-398D-2859-0F9E-B65B6246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178" y="1890171"/>
            <a:ext cx="8267296" cy="1446550"/>
          </a:xfrm>
        </p:spPr>
        <p:txBody>
          <a:bodyPr>
            <a:normAutofit/>
          </a:bodyPr>
          <a:lstStyle/>
          <a:p>
            <a:r>
              <a:rPr lang="bg-BG" sz="7200" dirty="0"/>
              <a:t>Архитектура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AEB9-A31F-FF2E-1D15-63C732B0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438" y="3627819"/>
            <a:ext cx="8267296" cy="3188586"/>
          </a:xfrm>
        </p:spPr>
        <p:txBody>
          <a:bodyPr/>
          <a:lstStyle/>
          <a:p>
            <a:pPr marL="0" indent="0" algn="ctr">
              <a:buNone/>
            </a:pPr>
            <a:r>
              <a:rPr lang="bg-BG" dirty="0"/>
              <a:t>трислойна архитектура, връзката между клиентът и услугите се осъществява чрез </a:t>
            </a:r>
            <a:r>
              <a:rPr lang="en-US" dirty="0"/>
              <a:t>HHTP </a:t>
            </a:r>
            <a:r>
              <a:rPr lang="bg-BG" dirty="0"/>
              <a:t>заявки </a:t>
            </a:r>
          </a:p>
        </p:txBody>
      </p:sp>
    </p:spTree>
    <p:extLst>
      <p:ext uri="{BB962C8B-B14F-4D97-AF65-F5344CB8AC3E}">
        <p14:creationId xmlns:p14="http://schemas.microsoft.com/office/powerpoint/2010/main" val="119618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DDB3-7B9C-9D08-3C9D-0A9E9F07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352" y="977776"/>
            <a:ext cx="8267296" cy="1446550"/>
          </a:xfrm>
        </p:spPr>
        <p:txBody>
          <a:bodyPr>
            <a:noAutofit/>
          </a:bodyPr>
          <a:lstStyle/>
          <a:p>
            <a:r>
              <a:rPr lang="bg-BG" sz="5400" dirty="0"/>
              <a:t>Използвани технологии</a:t>
            </a:r>
            <a:endParaRPr lang="en-US" sz="5400" dirty="0"/>
          </a:p>
        </p:txBody>
      </p:sp>
      <p:pic>
        <p:nvPicPr>
          <p:cNvPr id="1026" name="Picture 2" descr="react-native-web · GitHub Topics · GitHub">
            <a:extLst>
              <a:ext uri="{FF2B5EF4-FFF2-40B4-BE49-F238E27FC236}">
                <a16:creationId xmlns:a16="http://schemas.microsoft.com/office/drawing/2014/main" id="{017A69D1-42C3-A015-DAE2-0FE73957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838325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SP.NET - An Ultimate Guide to ...">
            <a:extLst>
              <a:ext uri="{FF2B5EF4-FFF2-40B4-BE49-F238E27FC236}">
                <a16:creationId xmlns:a16="http://schemas.microsoft.com/office/drawing/2014/main" id="{D3E83549-2B66-3B84-DC6C-4359EFDF6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4030254"/>
            <a:ext cx="23145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Interview Questions ...">
            <a:extLst>
              <a:ext uri="{FF2B5EF4-FFF2-40B4-BE49-F238E27FC236}">
                <a16:creationId xmlns:a16="http://schemas.microsoft.com/office/drawing/2014/main" id="{A7058E99-175A-23DB-8C8D-3372466C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174" y="2002738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Code Vector Logo ...">
            <a:extLst>
              <a:ext uri="{FF2B5EF4-FFF2-40B4-BE49-F238E27FC236}">
                <a16:creationId xmlns:a16="http://schemas.microsoft.com/office/drawing/2014/main" id="{72D33545-138C-9C8C-149A-FA52F283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0" y="4030254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launches Visual Studio Online ...">
            <a:extLst>
              <a:ext uri="{FF2B5EF4-FFF2-40B4-BE49-F238E27FC236}">
                <a16:creationId xmlns:a16="http://schemas.microsoft.com/office/drawing/2014/main" id="{AD6B25B9-A203-761D-8C81-83D0855B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48" y="193973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02B-8D9B-5CEE-6E73-C8C37CA1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939" y="2395515"/>
            <a:ext cx="8267296" cy="1446550"/>
          </a:xfrm>
        </p:spPr>
        <p:txBody>
          <a:bodyPr>
            <a:noAutofit/>
          </a:bodyPr>
          <a:lstStyle/>
          <a:p>
            <a:pPr algn="ctr"/>
            <a:r>
              <a:rPr lang="bg-BG" sz="7200" dirty="0"/>
              <a:t>Благодаря Ви за вниманието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F041-6BDC-D058-56D2-60374B8D7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466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99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</vt:lpstr>
      <vt:lpstr>Seaford Display</vt:lpstr>
      <vt:lpstr>System Font Regular</vt:lpstr>
      <vt:lpstr>Tenorite</vt:lpstr>
      <vt:lpstr>Times New Roman</vt:lpstr>
      <vt:lpstr>MadridVTI</vt:lpstr>
      <vt:lpstr>Система за поръчки и доставка на храна и резервации</vt:lpstr>
      <vt:lpstr>Идея на проектът</vt:lpstr>
      <vt:lpstr>Цел на проектът</vt:lpstr>
      <vt:lpstr>Архитектура</vt:lpstr>
      <vt:lpstr>Използвани технологии</vt:lpstr>
      <vt:lpstr>Благодаря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Hristiyan Kimryanov</dc:creator>
  <cp:lastModifiedBy>Hristiyan Kimryanov</cp:lastModifiedBy>
  <cp:revision>2</cp:revision>
  <dcterms:created xsi:type="dcterms:W3CDTF">2024-03-23T20:16:21Z</dcterms:created>
  <dcterms:modified xsi:type="dcterms:W3CDTF">2024-04-09T19:46:34Z</dcterms:modified>
</cp:coreProperties>
</file>