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1" r:id="rId4"/>
    <p:sldId id="257" r:id="rId5"/>
    <p:sldId id="258" r:id="rId6"/>
    <p:sldId id="265" r:id="rId7"/>
    <p:sldId id="266" r:id="rId8"/>
    <p:sldId id="267" r:id="rId9"/>
    <p:sldId id="321" r:id="rId10"/>
    <p:sldId id="373" r:id="rId11"/>
    <p:sldId id="268" r:id="rId12"/>
    <p:sldId id="269" r:id="rId13"/>
    <p:sldId id="324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325" r:id="rId23"/>
    <p:sldId id="279" r:id="rId24"/>
    <p:sldId id="280" r:id="rId25"/>
    <p:sldId id="281" r:id="rId26"/>
    <p:sldId id="379" r:id="rId27"/>
    <p:sldId id="380" r:id="rId28"/>
    <p:sldId id="282" r:id="rId29"/>
    <p:sldId id="283" r:id="rId30"/>
    <p:sldId id="284" r:id="rId31"/>
    <p:sldId id="285" r:id="rId32"/>
    <p:sldId id="286" r:id="rId33"/>
    <p:sldId id="374" r:id="rId34"/>
    <p:sldId id="375" r:id="rId35"/>
    <p:sldId id="376" r:id="rId36"/>
    <p:sldId id="287" r:id="rId37"/>
    <p:sldId id="288" r:id="rId38"/>
    <p:sldId id="377" r:id="rId39"/>
    <p:sldId id="378" r:id="rId40"/>
    <p:sldId id="381" r:id="rId41"/>
    <p:sldId id="382" r:id="rId42"/>
    <p:sldId id="3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5421630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QUEUING MANAGEMENT SYSTEM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Screenshot 2023-07-24 110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310" y="1505585"/>
            <a:ext cx="5962015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AREA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5700" y="149225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WILL SERVE THE PATIENT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155065" y="5739130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will be a tune to hear and Queue number will appear on the TV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75685" y="4917440"/>
            <a:ext cx="1399540" cy="60388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creenshot 2023-07-27 0918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140" y="807720"/>
            <a:ext cx="8707755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155065" y="180340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There will be a tune to hear and Queue number will appear on the TV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Screenshot 2023-07-27 091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1254125"/>
            <a:ext cx="94246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455295" y="369570"/>
            <a:ext cx="112814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WILL ENCODE PATIENT TO HIS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1293495"/>
            <a:ext cx="8054340" cy="535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155700" y="292100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WILL CLICK REGISTRATION &amp; RECORDS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Screenshot 2023-07-27 0927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1296670"/>
            <a:ext cx="10532745" cy="5842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945255" y="2069465"/>
            <a:ext cx="1275080" cy="555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1399540" y="430530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WILL CLICK PROCEED FOR CONSULTATION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1348105"/>
            <a:ext cx="9662160" cy="53594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071110" y="2371725"/>
            <a:ext cx="2271395" cy="35496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16230" y="612775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WILL ASK THE PATIENT FOR CONSENT SIGNATURE AND CLICK ADD SIGNATURE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8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095" y="1529080"/>
            <a:ext cx="9655175" cy="48133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58480" y="4039235"/>
            <a:ext cx="2663190" cy="623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8730" y="2098040"/>
            <a:ext cx="4410075" cy="35433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16230" y="612775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PATIENT WILL SIGN ON THE SIGNATURE PAD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1602740"/>
            <a:ext cx="9105900" cy="453898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16230" y="612775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SIGNATURE IS ATTACHED ENCODER WILL CLICK DONE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16230" y="612775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THEN WILL ASSIGN QUEUEING ASSIGNED PHYSICIAN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1572260"/>
            <a:ext cx="9829165" cy="52419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38855" y="2496185"/>
            <a:ext cx="2663190" cy="623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045210" y="2555875"/>
            <a:ext cx="1011047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QUEUING KIOSK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PHYSICAL EXAMINATION (APE)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.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7920" y="1219200"/>
            <a:ext cx="7376160" cy="54546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THEN WILL SELECT THE PHYSICIAN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3452"/>
          <a:stretch>
            <a:fillRect/>
          </a:stretch>
        </p:blipFill>
        <p:spPr>
          <a:xfrm>
            <a:off x="1034415" y="1251585"/>
            <a:ext cx="10123170" cy="559181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503410" y="6198870"/>
            <a:ext cx="1838960" cy="431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 THEN WILL TRANSFER PATIENT TO THE PHYSICIAN CLINIC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9990" y="940435"/>
            <a:ext cx="7272020" cy="52355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918710" y="4431665"/>
            <a:ext cx="1690370" cy="146621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SELECT THE NAME OF THE DENTAL DOCTOR, THEN ADD THE QUEUE TO MEDICAL DOCTOR</a:t>
            </a:r>
            <a:endParaRPr lang="en-PH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8.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0" y="1428115"/>
            <a:ext cx="7150735" cy="51485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2151380" y="3516630"/>
            <a:ext cx="7291705" cy="517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DOCTOR ONLY</a:t>
            </a:r>
            <a:endParaRPr lang="en-PH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QMS THEN WILL GENERATE PRINTED TICKET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590675"/>
            <a:ext cx="3685540" cy="312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66552"/>
          <a:stretch>
            <a:fillRect/>
          </a:stretch>
        </p:blipFill>
        <p:spPr>
          <a:xfrm>
            <a:off x="4305935" y="1590675"/>
            <a:ext cx="3646170" cy="312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66818" t="44864"/>
          <a:stretch>
            <a:fillRect/>
          </a:stretch>
        </p:blipFill>
        <p:spPr>
          <a:xfrm>
            <a:off x="8061325" y="1590675"/>
            <a:ext cx="3735705" cy="31216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541020" y="4949190"/>
            <a:ext cx="358775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FOR PE DOCTOR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 FOR DENTIST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 - WILL BE THE CODE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4335145" y="4949190"/>
            <a:ext cx="358775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LABORATORY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8129270" y="4949190"/>
            <a:ext cx="358775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RADIOLOGY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41020" y="5689600"/>
            <a:ext cx="358775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REVISION BY JASCHA</a:t>
            </a:r>
            <a:endParaRPr lang="en-PH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THEN WILL GO TO OPD LABORATORY EXTRACTION AREA FOR BLOOD EXTRACTION AND PASS URINE &amp; STOOL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OPD STAFF (RE-QUEUE) THEN WILL COMPLETE TRANSACTION IN LABORATORY.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DENTAL DOCTORS MODULE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0995" y="1560195"/>
            <a:ext cx="8970010" cy="510603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297180" y="56515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DOCTOR WILL SEE IF THERE ARE PATIENTS WAITING, THEN SERVE IF READY. THEY WILL CLICK THE NAME WITH THE LATEST NUMBER THEN CLICK START CONSULTATION</a:t>
            </a:r>
            <a:endParaRPr lang="en-PH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247775" y="2458085"/>
            <a:ext cx="2663190" cy="623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03575" y="5869940"/>
            <a:ext cx="2663190" cy="623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630" y="1134110"/>
            <a:ext cx="10055225" cy="572389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SERVING THIS WOULD BE THE APPEARANCE, THEN </a:t>
            </a:r>
            <a:r>
              <a:rPr lang="en-PH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PATIENT</a:t>
            </a:r>
            <a:r>
              <a:rPr lang="en-PH" alt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GIVE THE PRINTED NUMBER TO THE DOCTOR</a:t>
            </a:r>
            <a:endParaRPr lang="en-PH" alt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848360"/>
            <a:ext cx="10514965" cy="591439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155700" y="149225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WILL CHOOSE TRANSACTION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DOCTOR WILL OPEN HOSPITAL INFORMATION SYSTEM (HIS)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DOCTOR WILL INPUT ALL DENTAL RECORDS OF THE PATIENT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7749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DOCTOR WILL INPUT ALL DENTAL RECORDS OF THE PATIENT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7810" y="1296670"/>
            <a:ext cx="6597015" cy="557974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3606165" y="2328545"/>
            <a:ext cx="330390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SAVE, THEN OPEN EMR OPEN S.O.A.P AND CLICK SAVE AND CLOSE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P.E. DOCTORS MODULE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360" y="1048385"/>
            <a:ext cx="10495280" cy="565594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306705" y="325120"/>
            <a:ext cx="1139571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PATIENTS NAME THE CLICK S.O.A.P. ENTRIES</a:t>
            </a:r>
            <a:endParaRPr lang="en-PH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287000" y="2170430"/>
            <a:ext cx="956310" cy="575945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" y="2089785"/>
            <a:ext cx="6098540" cy="4577715"/>
          </a:xfrm>
          <a:prstGeom prst="rect">
            <a:avLst/>
          </a:prstGeom>
        </p:spPr>
      </p:pic>
      <p:pic>
        <p:nvPicPr>
          <p:cNvPr id="3" name="Picture 2" descr="17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90" y="2098675"/>
            <a:ext cx="6099810" cy="45783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/>
        </p:nvSpPr>
        <p:spPr>
          <a:xfrm>
            <a:off x="1437640" y="71564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 THE DOCTOR WILL INPUT THE S.O.A.P. ENTRIES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SAVE AND CLOSE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WILL NOW GO RADIOLOGY DEPARTMENT TO HAVE THE XRAY.  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PATIENT THEN WILL GO TO OPD RE-QUEUE TABLE TO MANUALLY RE-QUEUE THE PATIENT TO PAP-SMEAR, ECG AND HEARING TEST.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155700" y="149225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WILL ENCODE DETAILS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0250" y="957580"/>
            <a:ext cx="7454900" cy="47885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1155700" y="5652770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CLICK SEARCH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PATIENT HAS DONE ALL TEST HE/SHE WILL PROCEED TO THE INFORMATION AREA TO SUBMIT THE APE CARDS.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CONSULTATION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155700" y="149225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CLICK THE NAME 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1670" y="957580"/>
            <a:ext cx="7591425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1155700" y="149225"/>
            <a:ext cx="9144000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CONFIRMING IF THE DATA IS CORRECT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047750"/>
            <a:ext cx="7581900" cy="4933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629285" y="675640"/>
            <a:ext cx="10705465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PATIENT’S DATA HAS CORRECTION THEY CAN EDIT IT THEN CLICK CONFIRM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30" y="1852930"/>
            <a:ext cx="1016317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629285" y="675640"/>
            <a:ext cx="10705465" cy="8083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PRINTED NUMBER WILL BE GENERATED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Scan"/>
          <p:cNvPicPr>
            <a:picLocks noChangeAspect="1"/>
          </p:cNvPicPr>
          <p:nvPr>
            <p:ph idx="1"/>
          </p:nvPr>
        </p:nvPicPr>
        <p:blipFill>
          <a:blip r:embed="rId1"/>
          <a:srcRect l="38479" t="35897" r="37254" b="40537"/>
          <a:stretch>
            <a:fillRect/>
          </a:stretch>
        </p:blipFill>
        <p:spPr>
          <a:xfrm rot="5400000">
            <a:off x="3849370" y="1366520"/>
            <a:ext cx="3766185" cy="503110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056630" y="2263775"/>
            <a:ext cx="2060575" cy="6419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25558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PH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OPD STAFF WILL TAKE THE VITAL SIGNS OF THE PATIENT AND VISION TEST</a:t>
            </a:r>
            <a:endParaRPr lang="en-PH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2334</Words>
  <Application>WPS Presentation</Application>
  <PresentationFormat>Widescreen</PresentationFormat>
  <Paragraphs>98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Default</cp:lastModifiedBy>
  <cp:revision>10</cp:revision>
  <dcterms:created xsi:type="dcterms:W3CDTF">2023-07-24T03:07:00Z</dcterms:created>
  <dcterms:modified xsi:type="dcterms:W3CDTF">2023-07-27T08:07:41Z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B949290D781E468F930894215F17DA74</vt:lpwstr>
  </property>
  <property fmtid="{D5CDD505-2E9C-101B-9397-08002B2CF9AE}" pid="3" name="KSOProductBuildVer">
    <vt:lpwstr>1033-11.2.0.11417</vt:lpwstr>
  </property>
</Properties>
</file>