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7532-42C6-A868-F63C-25DB14FE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C6E7-23C2-09DC-E9D9-0CEA0A2C9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C4684-E495-84A9-21B5-22B110B7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E950-E4AD-679E-BDEC-ED70F423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69C57-AD5D-C9CE-C8FB-31B4AAD7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2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22DE-CB28-5BAA-3181-24F4D50C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4EC6-EC31-495F-0668-5119EFB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EC59-C008-C2DF-21DE-FA35A456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0907-6FE0-1A47-9F64-3BFDEDFB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69BD-B60D-83AB-F4C4-BD548B1A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167C4-9087-920C-3385-E0F757FFD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03A2C-EBD0-3470-A0DF-79F2255D2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1FDB-D6ED-6E79-492D-97AAED73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DFB7-A0E1-5597-FF41-907C3FC5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E569-4D2B-6FE7-EC1F-819FBB7A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732B-6FD9-19F4-053F-7ECBCE9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78DC-21B2-7B6B-72DF-3D17F9411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9A2F-6706-6913-6EC4-4784E145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FDAD-CA2F-2EAA-BA03-4D4297D6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D9B7A-EBEF-89B3-CED7-1AD37ADC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7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ED45-2E3D-7A61-03F4-BD3CDD5F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837D8-64A9-519B-C4A3-A48E89700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B0D5-04A4-9B5C-4424-9D8DA593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E541-CD7B-029B-5828-AFD8BC32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E485-DED4-1418-6154-7911C697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F383-8AE5-6110-9060-C8D9CF9F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5E07-3C5B-B3A6-7062-95A8425DD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F288A-D7C6-3B02-AD01-F376A81F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2EF82-D5CE-E774-7F19-094E9668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55788-BBD4-B252-69B5-CA74CDE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75E40-9E36-F0FA-1D75-4B6E1E00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10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95CC-6B13-C599-52BF-DDF589A4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D8A9-3FFE-C4C5-319C-3AD49AB9D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D95D9-E909-D0A0-9986-D80E77E77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D09E5-FEC4-6212-121B-85699CCB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8ACD-8EBC-3EAF-E007-B2A039993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A3AB8-3E9B-FE3B-7508-7958BE8D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6998E-3AAE-8071-3389-7D0D1C81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11AD5-D108-A5FF-7517-66775C10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3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52C3-B4C7-8480-ACFA-F94E1480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23D36-3A9D-7FC0-0F78-0DC498BE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5A34E-C246-BB56-7649-0060B996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528C1-2C1D-77FE-4048-E7EB49CA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7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53B6C-0421-3075-F930-4C58D569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EE63-F038-0EDD-1B75-738FB192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5D87-B6FD-AE61-91C3-77BA761B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64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5299-BB66-B6C4-54FD-5D3E9E44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C144-BC57-ED53-A140-9D2597CF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2F0A4-DE69-981B-927C-A38229CD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27941-7952-D567-83C1-B50F03C6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5B03-CAAD-0299-2BD7-3252C55E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6589-A71D-2AAC-5663-D74843A7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8D74-3867-BF35-6630-3ED5F051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3239-056F-4A25-BF5E-9DC18D283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A22DA-8743-3752-CE31-A4714CADF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68DD-B184-D658-BA24-49A89D08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F9CC-48E6-ABD8-D7C0-8D7FCBEA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E9475-01A6-FF27-85D0-64DD2DD5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00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04A8D-099B-2055-493D-03C95D40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D451A-3C76-593B-0987-76A19DBF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2E83-7EB6-32EB-6319-B86372AB3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4197E-A86A-4C22-BD1A-8F535D02A23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278B-4CE7-40EF-B379-88330AC92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5DA3-4428-B229-CBA3-F1A35E7C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0542A-6BD4-4B68-9B4D-A2A59C4420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0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pps/deskto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ignup?source=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C8A8-05C1-8688-D1B2-24FA4C933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083"/>
            <a:ext cx="9144000" cy="9705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Installing Git, GitHub desktop and sign up for GitHub account </a:t>
            </a:r>
            <a:endParaRPr lang="en-GB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4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4C48-5D1F-8C81-718F-90F69C46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dirty="0"/>
              <a:t>Git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0F50-17C7-2A35-E921-23C388C6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4700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https://git-scm.com/downloads/win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C9197-7E11-BDA9-E55F-D369A3D7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33" y="2293891"/>
            <a:ext cx="5624047" cy="41989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AB4BAB9-B83B-CA19-DC4F-B01E65C0975E}"/>
              </a:ext>
            </a:extLst>
          </p:cNvPr>
          <p:cNvSpPr txBox="1">
            <a:spLocks/>
          </p:cNvSpPr>
          <p:nvPr/>
        </p:nvSpPr>
        <p:spPr>
          <a:xfrm>
            <a:off x="624840" y="3217363"/>
            <a:ext cx="5471160" cy="235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Use the default for installing except changing the initial branch as selected in the figure (main).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2232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B4B1-C342-43AD-D602-65ABD6D8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US" sz="3200" dirty="0"/>
              <a:t>GitHub desktop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C413-CE87-C1BA-A125-86AAB7F6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484600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https://github.com/apps/desktop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BD5BF-51BA-6209-481D-EF3EADE6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89" y="2584314"/>
            <a:ext cx="855038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4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805-953C-ACB5-3918-B1CCDE76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6"/>
            <a:ext cx="10515600" cy="56991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GitHub account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200D-AC4E-1781-AABF-809EBFF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1"/>
            <a:ext cx="9225280" cy="455168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https://github.com/signup?source=login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2AAD3-B1E3-B828-6412-C919FBD55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" y="1497834"/>
            <a:ext cx="9946640" cy="52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Installing Git, GitHub desktop and sign up for GitHub account </vt:lpstr>
      <vt:lpstr>Git</vt:lpstr>
      <vt:lpstr>GitHub desktop</vt:lpstr>
      <vt:lpstr>GitHub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Yohanis Alemeshet Asefa</dc:creator>
  <cp:lastModifiedBy>Yohanis Alemeshet Asefa</cp:lastModifiedBy>
  <cp:revision>3</cp:revision>
  <dcterms:created xsi:type="dcterms:W3CDTF">2025-05-13T04:25:59Z</dcterms:created>
  <dcterms:modified xsi:type="dcterms:W3CDTF">2025-05-13T13:36:37Z</dcterms:modified>
</cp:coreProperties>
</file>