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20" r:id="rId2"/>
    <p:sldMasterId id="2147483708" r:id="rId3"/>
    <p:sldMasterId id="2147483696" r:id="rId4"/>
    <p:sldMasterId id="2147483684" r:id="rId5"/>
    <p:sldMasterId id="2147483672" r:id="rId6"/>
  </p:sldMasterIdLst>
  <p:notesMasterIdLst>
    <p:notesMasterId r:id="rId27"/>
  </p:notesMasterIdLst>
  <p:handoutMasterIdLst>
    <p:handoutMasterId r:id="rId28"/>
  </p:handoutMasterIdLst>
  <p:sldIdLst>
    <p:sldId id="257" r:id="rId7"/>
    <p:sldId id="258" r:id="rId8"/>
    <p:sldId id="259" r:id="rId9"/>
    <p:sldId id="262" r:id="rId10"/>
    <p:sldId id="263" r:id="rId11"/>
    <p:sldId id="264" r:id="rId12"/>
    <p:sldId id="268" r:id="rId13"/>
    <p:sldId id="269" r:id="rId14"/>
    <p:sldId id="281" r:id="rId15"/>
    <p:sldId id="271" r:id="rId16"/>
    <p:sldId id="283" r:id="rId17"/>
    <p:sldId id="272" r:id="rId18"/>
    <p:sldId id="265" r:id="rId19"/>
    <p:sldId id="266" r:id="rId20"/>
    <p:sldId id="267" r:id="rId21"/>
    <p:sldId id="282" r:id="rId22"/>
    <p:sldId id="276" r:id="rId23"/>
    <p:sldId id="277" r:id="rId24"/>
    <p:sldId id="279" r:id="rId25"/>
    <p:sldId id="26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3" d="100"/>
          <a:sy n="83" d="100"/>
        </p:scale>
        <p:origin x="70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3D9AC10-95A2-2709-03D8-7634420ACA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2F34F9-ABBF-7483-28F8-67D0D7C805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C42E4C-23D0-4791-B016-5CA4594442E8}" type="datetimeFigureOut">
              <a:rPr lang="en-GB" smtClean="0"/>
              <a:t>24/06/2024</a:t>
            </a:fld>
            <a:endParaRPr lang="en-GB"/>
          </a:p>
        </p:txBody>
      </p:sp>
      <p:sp>
        <p:nvSpPr>
          <p:cNvPr id="4" name="Footer Placeholder 3">
            <a:extLst>
              <a:ext uri="{FF2B5EF4-FFF2-40B4-BE49-F238E27FC236}">
                <a16:creationId xmlns:a16="http://schemas.microsoft.com/office/drawing/2014/main" id="{0B52C79C-B4B8-36AA-06A9-2B1688FD86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07351F86-269D-63E0-AECF-1E2BCD5EE0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47873E-1EF5-4293-BD1D-967CBEAD1ADF}" type="slidenum">
              <a:rPr lang="en-GB" smtClean="0"/>
              <a:t>‹#›</a:t>
            </a:fld>
            <a:endParaRPr lang="en-GB"/>
          </a:p>
        </p:txBody>
      </p:sp>
    </p:spTree>
    <p:extLst>
      <p:ext uri="{BB962C8B-B14F-4D97-AF65-F5344CB8AC3E}">
        <p14:creationId xmlns:p14="http://schemas.microsoft.com/office/powerpoint/2010/main" val="406384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C1F607-8059-46F4-9B5E-87F710FB56B6}" type="datetimeFigureOut">
              <a:rPr lang="en-US" smtClean="0"/>
              <a:t>2024-06-24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7F4246-311F-4B96-9D09-F79D60649BAA}" type="slidenum">
              <a:rPr lang="en-US" smtClean="0"/>
              <a:t>‹#›</a:t>
            </a:fld>
            <a:endParaRPr lang="en-US"/>
          </a:p>
        </p:txBody>
      </p:sp>
    </p:spTree>
    <p:extLst>
      <p:ext uri="{BB962C8B-B14F-4D97-AF65-F5344CB8AC3E}">
        <p14:creationId xmlns:p14="http://schemas.microsoft.com/office/powerpoint/2010/main" val="3798872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347962-8404-435E-8781-C3F098F3FF8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71132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4400" y="2362203"/>
            <a:ext cx="10363200" cy="1165225"/>
          </a:xfrm>
        </p:spPr>
        <p:txBody>
          <a:bodyPr/>
          <a:lstStyle>
            <a:lvl1pPr algn="ctr">
              <a:defRPr/>
            </a:lvl1pPr>
          </a:lstStyle>
          <a:p>
            <a:pPr lvl="0"/>
            <a:r>
              <a:rPr lang="en-US" noProof="0"/>
              <a:t>单击此处编辑母版标题样式</a:t>
            </a:r>
          </a:p>
        </p:txBody>
      </p:sp>
      <p:sp>
        <p:nvSpPr>
          <p:cNvPr id="2051" name="Rectangle 3"/>
          <p:cNvSpPr>
            <a:spLocks noGrp="1" noChangeArrowheads="1"/>
          </p:cNvSpPr>
          <p:nvPr>
            <p:ph type="subTitle" idx="1"/>
          </p:nvPr>
        </p:nvSpPr>
        <p:spPr>
          <a:xfrm>
            <a:off x="1828800" y="3657600"/>
            <a:ext cx="8534400" cy="609600"/>
          </a:xfrm>
        </p:spPr>
        <p:txBody>
          <a:bodyPr/>
          <a:lstStyle>
            <a:lvl1pPr marL="0" indent="0" algn="ctr">
              <a:buFontTx/>
              <a:buNone/>
              <a:defRPr/>
            </a:lvl1pPr>
          </a:lstStyle>
          <a:p>
            <a:pPr lvl="0"/>
            <a:r>
              <a:rPr lang="en-US" noProof="0"/>
              <a:t>单击此处编辑母版副标题样式</a:t>
            </a:r>
          </a:p>
        </p:txBody>
      </p:sp>
    </p:spTree>
    <p:extLst>
      <p:ext uri="{BB962C8B-B14F-4D97-AF65-F5344CB8AC3E}">
        <p14:creationId xmlns:p14="http://schemas.microsoft.com/office/powerpoint/2010/main" val="3688148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3464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6000" y="609600"/>
            <a:ext cx="2438400" cy="5029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20800" y="609600"/>
            <a:ext cx="7112000" cy="5029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0295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6BD10-15B6-D7AE-7B6A-EC55886231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91BDDDF-1F22-7AE9-8140-6A801E563A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906FFE9-EF8B-48DD-2337-2C521460DD9F}"/>
              </a:ext>
            </a:extLst>
          </p:cNvPr>
          <p:cNvSpPr>
            <a:spLocks noGrp="1"/>
          </p:cNvSpPr>
          <p:nvPr>
            <p:ph type="dt" sz="half" idx="10"/>
          </p:nvPr>
        </p:nvSpPr>
        <p:spPr/>
        <p:txBody>
          <a:bodyPr/>
          <a:lstStyle/>
          <a:p>
            <a:fld id="{F457C579-F0CC-420C-A96B-358E84D37101}" type="datetimeFigureOut">
              <a:rPr lang="en-GB" smtClean="0"/>
              <a:t>24/06/2024</a:t>
            </a:fld>
            <a:endParaRPr lang="en-GB"/>
          </a:p>
        </p:txBody>
      </p:sp>
      <p:sp>
        <p:nvSpPr>
          <p:cNvPr id="5" name="Footer Placeholder 4">
            <a:extLst>
              <a:ext uri="{FF2B5EF4-FFF2-40B4-BE49-F238E27FC236}">
                <a16:creationId xmlns:a16="http://schemas.microsoft.com/office/drawing/2014/main" id="{5D195A28-9EB1-0CAE-06D1-1A54EB2CB2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C880AF-4FC4-9E56-47A0-4125880AF9F8}"/>
              </a:ext>
            </a:extLst>
          </p:cNvPr>
          <p:cNvSpPr>
            <a:spLocks noGrp="1"/>
          </p:cNvSpPr>
          <p:nvPr>
            <p:ph type="sldNum" sz="quarter" idx="12"/>
          </p:nvPr>
        </p:nvSpPr>
        <p:spPr/>
        <p:txBody>
          <a:bodyPr/>
          <a:lstStyle/>
          <a:p>
            <a:fld id="{218FBA6B-F231-426C-B5C7-D28F866299EF}" type="slidenum">
              <a:rPr lang="en-GB" smtClean="0"/>
              <a:t>‹#›</a:t>
            </a:fld>
            <a:endParaRPr lang="en-GB"/>
          </a:p>
        </p:txBody>
      </p:sp>
    </p:spTree>
    <p:extLst>
      <p:ext uri="{BB962C8B-B14F-4D97-AF65-F5344CB8AC3E}">
        <p14:creationId xmlns:p14="http://schemas.microsoft.com/office/powerpoint/2010/main" val="1967476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D350-B492-B4AE-AD25-AE027886D78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86624AC-9B69-A906-466F-6655CFC5E1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DAA46D-E054-E3CB-04A8-989E8DE6D480}"/>
              </a:ext>
            </a:extLst>
          </p:cNvPr>
          <p:cNvSpPr>
            <a:spLocks noGrp="1"/>
          </p:cNvSpPr>
          <p:nvPr>
            <p:ph type="dt" sz="half" idx="10"/>
          </p:nvPr>
        </p:nvSpPr>
        <p:spPr/>
        <p:txBody>
          <a:bodyPr/>
          <a:lstStyle/>
          <a:p>
            <a:fld id="{F457C579-F0CC-420C-A96B-358E84D37101}" type="datetimeFigureOut">
              <a:rPr lang="en-GB" smtClean="0"/>
              <a:t>24/06/2024</a:t>
            </a:fld>
            <a:endParaRPr lang="en-GB"/>
          </a:p>
        </p:txBody>
      </p:sp>
      <p:sp>
        <p:nvSpPr>
          <p:cNvPr id="5" name="Footer Placeholder 4">
            <a:extLst>
              <a:ext uri="{FF2B5EF4-FFF2-40B4-BE49-F238E27FC236}">
                <a16:creationId xmlns:a16="http://schemas.microsoft.com/office/drawing/2014/main" id="{18B4F866-6A4B-A909-112A-B7BEB7DC01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714C6D-3455-B46E-A02B-86AC4DBD10EC}"/>
              </a:ext>
            </a:extLst>
          </p:cNvPr>
          <p:cNvSpPr>
            <a:spLocks noGrp="1"/>
          </p:cNvSpPr>
          <p:nvPr>
            <p:ph type="sldNum" sz="quarter" idx="12"/>
          </p:nvPr>
        </p:nvSpPr>
        <p:spPr/>
        <p:txBody>
          <a:bodyPr/>
          <a:lstStyle/>
          <a:p>
            <a:fld id="{218FBA6B-F231-426C-B5C7-D28F866299EF}" type="slidenum">
              <a:rPr lang="en-GB" smtClean="0"/>
              <a:t>‹#›</a:t>
            </a:fld>
            <a:endParaRPr lang="en-GB"/>
          </a:p>
        </p:txBody>
      </p:sp>
    </p:spTree>
    <p:extLst>
      <p:ext uri="{BB962C8B-B14F-4D97-AF65-F5344CB8AC3E}">
        <p14:creationId xmlns:p14="http://schemas.microsoft.com/office/powerpoint/2010/main" val="2725472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E01B-A65E-BD90-254A-13D7894A3B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6285D31-DB9D-E2DB-B7BB-F3DD506FE1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FCA048-54A7-B501-48CC-BCD9BA25D721}"/>
              </a:ext>
            </a:extLst>
          </p:cNvPr>
          <p:cNvSpPr>
            <a:spLocks noGrp="1"/>
          </p:cNvSpPr>
          <p:nvPr>
            <p:ph type="dt" sz="half" idx="10"/>
          </p:nvPr>
        </p:nvSpPr>
        <p:spPr/>
        <p:txBody>
          <a:bodyPr/>
          <a:lstStyle/>
          <a:p>
            <a:fld id="{F457C579-F0CC-420C-A96B-358E84D37101}" type="datetimeFigureOut">
              <a:rPr lang="en-GB" smtClean="0"/>
              <a:t>24/06/2024</a:t>
            </a:fld>
            <a:endParaRPr lang="en-GB"/>
          </a:p>
        </p:txBody>
      </p:sp>
      <p:sp>
        <p:nvSpPr>
          <p:cNvPr id="5" name="Footer Placeholder 4">
            <a:extLst>
              <a:ext uri="{FF2B5EF4-FFF2-40B4-BE49-F238E27FC236}">
                <a16:creationId xmlns:a16="http://schemas.microsoft.com/office/drawing/2014/main" id="{53B0836F-C979-03DF-D350-D210CDFB24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B1D6A8-1BF1-2E1A-4529-F5E95BA66AC4}"/>
              </a:ext>
            </a:extLst>
          </p:cNvPr>
          <p:cNvSpPr>
            <a:spLocks noGrp="1"/>
          </p:cNvSpPr>
          <p:nvPr>
            <p:ph type="sldNum" sz="quarter" idx="12"/>
          </p:nvPr>
        </p:nvSpPr>
        <p:spPr/>
        <p:txBody>
          <a:bodyPr/>
          <a:lstStyle/>
          <a:p>
            <a:fld id="{218FBA6B-F231-426C-B5C7-D28F866299EF}" type="slidenum">
              <a:rPr lang="en-GB" smtClean="0"/>
              <a:t>‹#›</a:t>
            </a:fld>
            <a:endParaRPr lang="en-GB"/>
          </a:p>
        </p:txBody>
      </p:sp>
    </p:spTree>
    <p:extLst>
      <p:ext uri="{BB962C8B-B14F-4D97-AF65-F5344CB8AC3E}">
        <p14:creationId xmlns:p14="http://schemas.microsoft.com/office/powerpoint/2010/main" val="3853350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A72D-F9CC-768E-1F40-F562E254E51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0510A4B-F841-537B-242D-FC2B00C69C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B304C7-0261-A2DE-C487-9C8F1226A3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CB9DB60-AD94-4B48-CA81-443858DC9AD8}"/>
              </a:ext>
            </a:extLst>
          </p:cNvPr>
          <p:cNvSpPr>
            <a:spLocks noGrp="1"/>
          </p:cNvSpPr>
          <p:nvPr>
            <p:ph type="dt" sz="half" idx="10"/>
          </p:nvPr>
        </p:nvSpPr>
        <p:spPr/>
        <p:txBody>
          <a:bodyPr/>
          <a:lstStyle/>
          <a:p>
            <a:fld id="{F457C579-F0CC-420C-A96B-358E84D37101}" type="datetimeFigureOut">
              <a:rPr lang="en-GB" smtClean="0"/>
              <a:t>24/06/2024</a:t>
            </a:fld>
            <a:endParaRPr lang="en-GB"/>
          </a:p>
        </p:txBody>
      </p:sp>
      <p:sp>
        <p:nvSpPr>
          <p:cNvPr id="6" name="Footer Placeholder 5">
            <a:extLst>
              <a:ext uri="{FF2B5EF4-FFF2-40B4-BE49-F238E27FC236}">
                <a16:creationId xmlns:a16="http://schemas.microsoft.com/office/drawing/2014/main" id="{239021DD-511A-C370-1538-A6E05DA3540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EEA01F4-3050-8181-541B-8A206104B7CC}"/>
              </a:ext>
            </a:extLst>
          </p:cNvPr>
          <p:cNvSpPr>
            <a:spLocks noGrp="1"/>
          </p:cNvSpPr>
          <p:nvPr>
            <p:ph type="sldNum" sz="quarter" idx="12"/>
          </p:nvPr>
        </p:nvSpPr>
        <p:spPr/>
        <p:txBody>
          <a:bodyPr/>
          <a:lstStyle/>
          <a:p>
            <a:fld id="{218FBA6B-F231-426C-B5C7-D28F866299EF}" type="slidenum">
              <a:rPr lang="en-GB" smtClean="0"/>
              <a:t>‹#›</a:t>
            </a:fld>
            <a:endParaRPr lang="en-GB"/>
          </a:p>
        </p:txBody>
      </p:sp>
    </p:spTree>
    <p:extLst>
      <p:ext uri="{BB962C8B-B14F-4D97-AF65-F5344CB8AC3E}">
        <p14:creationId xmlns:p14="http://schemas.microsoft.com/office/powerpoint/2010/main" val="2572452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BCC31-914B-C092-6845-CB009ED115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8CF93D-6201-7192-D4CF-0C34F1D771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2CCDC-B055-46D2-0335-85B03A20A6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BAEFE12-0B10-5363-FC29-9E70E5A8D6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65788E-4C97-8D53-11D9-DDEF5C5C18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9DF95AC-A630-33BB-A93C-C02732104ED2}"/>
              </a:ext>
            </a:extLst>
          </p:cNvPr>
          <p:cNvSpPr>
            <a:spLocks noGrp="1"/>
          </p:cNvSpPr>
          <p:nvPr>
            <p:ph type="dt" sz="half" idx="10"/>
          </p:nvPr>
        </p:nvSpPr>
        <p:spPr/>
        <p:txBody>
          <a:bodyPr/>
          <a:lstStyle/>
          <a:p>
            <a:fld id="{F457C579-F0CC-420C-A96B-358E84D37101}" type="datetimeFigureOut">
              <a:rPr lang="en-GB" smtClean="0"/>
              <a:t>24/06/2024</a:t>
            </a:fld>
            <a:endParaRPr lang="en-GB"/>
          </a:p>
        </p:txBody>
      </p:sp>
      <p:sp>
        <p:nvSpPr>
          <p:cNvPr id="8" name="Footer Placeholder 7">
            <a:extLst>
              <a:ext uri="{FF2B5EF4-FFF2-40B4-BE49-F238E27FC236}">
                <a16:creationId xmlns:a16="http://schemas.microsoft.com/office/drawing/2014/main" id="{6A5E9A72-D2F2-4418-714F-C182C069025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01C2DC-1043-1FB6-5252-ED7F9ED8E585}"/>
              </a:ext>
            </a:extLst>
          </p:cNvPr>
          <p:cNvSpPr>
            <a:spLocks noGrp="1"/>
          </p:cNvSpPr>
          <p:nvPr>
            <p:ph type="sldNum" sz="quarter" idx="12"/>
          </p:nvPr>
        </p:nvSpPr>
        <p:spPr/>
        <p:txBody>
          <a:bodyPr/>
          <a:lstStyle/>
          <a:p>
            <a:fld id="{218FBA6B-F231-426C-B5C7-D28F866299EF}" type="slidenum">
              <a:rPr lang="en-GB" smtClean="0"/>
              <a:t>‹#›</a:t>
            </a:fld>
            <a:endParaRPr lang="en-GB"/>
          </a:p>
        </p:txBody>
      </p:sp>
    </p:spTree>
    <p:extLst>
      <p:ext uri="{BB962C8B-B14F-4D97-AF65-F5344CB8AC3E}">
        <p14:creationId xmlns:p14="http://schemas.microsoft.com/office/powerpoint/2010/main" val="2375885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D0960-5C0A-19E9-4FBB-1D1629EE8E9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A03FFF5-4A50-8EF2-CC97-E774E0A7BF63}"/>
              </a:ext>
            </a:extLst>
          </p:cNvPr>
          <p:cNvSpPr>
            <a:spLocks noGrp="1"/>
          </p:cNvSpPr>
          <p:nvPr>
            <p:ph type="dt" sz="half" idx="10"/>
          </p:nvPr>
        </p:nvSpPr>
        <p:spPr/>
        <p:txBody>
          <a:bodyPr/>
          <a:lstStyle/>
          <a:p>
            <a:fld id="{F457C579-F0CC-420C-A96B-358E84D37101}" type="datetimeFigureOut">
              <a:rPr lang="en-GB" smtClean="0"/>
              <a:t>24/06/2024</a:t>
            </a:fld>
            <a:endParaRPr lang="en-GB"/>
          </a:p>
        </p:txBody>
      </p:sp>
      <p:sp>
        <p:nvSpPr>
          <p:cNvPr id="4" name="Footer Placeholder 3">
            <a:extLst>
              <a:ext uri="{FF2B5EF4-FFF2-40B4-BE49-F238E27FC236}">
                <a16:creationId xmlns:a16="http://schemas.microsoft.com/office/drawing/2014/main" id="{5556A5AF-67C4-E2A5-2456-BDFE71BCC22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9E2AA3B-3DF5-9331-EA90-3192DF387783}"/>
              </a:ext>
            </a:extLst>
          </p:cNvPr>
          <p:cNvSpPr>
            <a:spLocks noGrp="1"/>
          </p:cNvSpPr>
          <p:nvPr>
            <p:ph type="sldNum" sz="quarter" idx="12"/>
          </p:nvPr>
        </p:nvSpPr>
        <p:spPr/>
        <p:txBody>
          <a:bodyPr/>
          <a:lstStyle/>
          <a:p>
            <a:fld id="{218FBA6B-F231-426C-B5C7-D28F866299EF}" type="slidenum">
              <a:rPr lang="en-GB" smtClean="0"/>
              <a:t>‹#›</a:t>
            </a:fld>
            <a:endParaRPr lang="en-GB"/>
          </a:p>
        </p:txBody>
      </p:sp>
    </p:spTree>
    <p:extLst>
      <p:ext uri="{BB962C8B-B14F-4D97-AF65-F5344CB8AC3E}">
        <p14:creationId xmlns:p14="http://schemas.microsoft.com/office/powerpoint/2010/main" val="2670133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DA40A-F392-10F9-8228-11FB1DF66231}"/>
              </a:ext>
            </a:extLst>
          </p:cNvPr>
          <p:cNvSpPr>
            <a:spLocks noGrp="1"/>
          </p:cNvSpPr>
          <p:nvPr>
            <p:ph type="dt" sz="half" idx="10"/>
          </p:nvPr>
        </p:nvSpPr>
        <p:spPr/>
        <p:txBody>
          <a:bodyPr/>
          <a:lstStyle/>
          <a:p>
            <a:fld id="{F457C579-F0CC-420C-A96B-358E84D37101}" type="datetimeFigureOut">
              <a:rPr lang="en-GB" smtClean="0"/>
              <a:t>24/06/2024</a:t>
            </a:fld>
            <a:endParaRPr lang="en-GB"/>
          </a:p>
        </p:txBody>
      </p:sp>
      <p:sp>
        <p:nvSpPr>
          <p:cNvPr id="3" name="Footer Placeholder 2">
            <a:extLst>
              <a:ext uri="{FF2B5EF4-FFF2-40B4-BE49-F238E27FC236}">
                <a16:creationId xmlns:a16="http://schemas.microsoft.com/office/drawing/2014/main" id="{6ABD73EF-D14E-2748-A577-0BFF16AF0CE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7D27FDF-D3B2-0A81-BBD1-F082FBCBE126}"/>
              </a:ext>
            </a:extLst>
          </p:cNvPr>
          <p:cNvSpPr>
            <a:spLocks noGrp="1"/>
          </p:cNvSpPr>
          <p:nvPr>
            <p:ph type="sldNum" sz="quarter" idx="12"/>
          </p:nvPr>
        </p:nvSpPr>
        <p:spPr/>
        <p:txBody>
          <a:bodyPr/>
          <a:lstStyle/>
          <a:p>
            <a:fld id="{218FBA6B-F231-426C-B5C7-D28F866299EF}" type="slidenum">
              <a:rPr lang="en-GB" smtClean="0"/>
              <a:t>‹#›</a:t>
            </a:fld>
            <a:endParaRPr lang="en-GB"/>
          </a:p>
        </p:txBody>
      </p:sp>
    </p:spTree>
    <p:extLst>
      <p:ext uri="{BB962C8B-B14F-4D97-AF65-F5344CB8AC3E}">
        <p14:creationId xmlns:p14="http://schemas.microsoft.com/office/powerpoint/2010/main" val="47487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EB247-3759-92E6-75C4-5BACB6F3BD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F5907B1-43CE-3F38-4294-10A8DDEE8B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80A4F5C-3F30-0592-F117-B92C54849D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92ECA-F653-DFA4-1BD8-3FF527DF6E77}"/>
              </a:ext>
            </a:extLst>
          </p:cNvPr>
          <p:cNvSpPr>
            <a:spLocks noGrp="1"/>
          </p:cNvSpPr>
          <p:nvPr>
            <p:ph type="dt" sz="half" idx="10"/>
          </p:nvPr>
        </p:nvSpPr>
        <p:spPr/>
        <p:txBody>
          <a:bodyPr/>
          <a:lstStyle/>
          <a:p>
            <a:fld id="{F457C579-F0CC-420C-A96B-358E84D37101}" type="datetimeFigureOut">
              <a:rPr lang="en-GB" smtClean="0"/>
              <a:t>24/06/2024</a:t>
            </a:fld>
            <a:endParaRPr lang="en-GB"/>
          </a:p>
        </p:txBody>
      </p:sp>
      <p:sp>
        <p:nvSpPr>
          <p:cNvPr id="6" name="Footer Placeholder 5">
            <a:extLst>
              <a:ext uri="{FF2B5EF4-FFF2-40B4-BE49-F238E27FC236}">
                <a16:creationId xmlns:a16="http://schemas.microsoft.com/office/drawing/2014/main" id="{DC5A76C7-94D0-D254-8474-BCACBF45D8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F56C5A-379A-B4DE-9DB1-6D40AF585C99}"/>
              </a:ext>
            </a:extLst>
          </p:cNvPr>
          <p:cNvSpPr>
            <a:spLocks noGrp="1"/>
          </p:cNvSpPr>
          <p:nvPr>
            <p:ph type="sldNum" sz="quarter" idx="12"/>
          </p:nvPr>
        </p:nvSpPr>
        <p:spPr/>
        <p:txBody>
          <a:bodyPr/>
          <a:lstStyle/>
          <a:p>
            <a:fld id="{218FBA6B-F231-426C-B5C7-D28F866299EF}" type="slidenum">
              <a:rPr lang="en-GB" smtClean="0"/>
              <a:t>‹#›</a:t>
            </a:fld>
            <a:endParaRPr lang="en-GB"/>
          </a:p>
        </p:txBody>
      </p:sp>
    </p:spTree>
    <p:extLst>
      <p:ext uri="{BB962C8B-B14F-4D97-AF65-F5344CB8AC3E}">
        <p14:creationId xmlns:p14="http://schemas.microsoft.com/office/powerpoint/2010/main" val="1727668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44742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7F548-134D-2F1C-E709-C78D249EF4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15711BF-54C6-392F-1560-57A7EF5314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52F87E1-2414-02C2-FA8C-83060C0DA1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2521C0-7059-C89E-A407-BE3E345F5434}"/>
              </a:ext>
            </a:extLst>
          </p:cNvPr>
          <p:cNvSpPr>
            <a:spLocks noGrp="1"/>
          </p:cNvSpPr>
          <p:nvPr>
            <p:ph type="dt" sz="half" idx="10"/>
          </p:nvPr>
        </p:nvSpPr>
        <p:spPr/>
        <p:txBody>
          <a:bodyPr/>
          <a:lstStyle/>
          <a:p>
            <a:fld id="{F457C579-F0CC-420C-A96B-358E84D37101}" type="datetimeFigureOut">
              <a:rPr lang="en-GB" smtClean="0"/>
              <a:t>24/06/2024</a:t>
            </a:fld>
            <a:endParaRPr lang="en-GB"/>
          </a:p>
        </p:txBody>
      </p:sp>
      <p:sp>
        <p:nvSpPr>
          <p:cNvPr id="6" name="Footer Placeholder 5">
            <a:extLst>
              <a:ext uri="{FF2B5EF4-FFF2-40B4-BE49-F238E27FC236}">
                <a16:creationId xmlns:a16="http://schemas.microsoft.com/office/drawing/2014/main" id="{10FA0C75-AA63-3DD0-1B06-782AD8D9CA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DEEBD4-1D4E-E457-7A11-EB2BAB082579}"/>
              </a:ext>
            </a:extLst>
          </p:cNvPr>
          <p:cNvSpPr>
            <a:spLocks noGrp="1"/>
          </p:cNvSpPr>
          <p:nvPr>
            <p:ph type="sldNum" sz="quarter" idx="12"/>
          </p:nvPr>
        </p:nvSpPr>
        <p:spPr/>
        <p:txBody>
          <a:bodyPr/>
          <a:lstStyle/>
          <a:p>
            <a:fld id="{218FBA6B-F231-426C-B5C7-D28F866299EF}" type="slidenum">
              <a:rPr lang="en-GB" smtClean="0"/>
              <a:t>‹#›</a:t>
            </a:fld>
            <a:endParaRPr lang="en-GB"/>
          </a:p>
        </p:txBody>
      </p:sp>
    </p:spTree>
    <p:extLst>
      <p:ext uri="{BB962C8B-B14F-4D97-AF65-F5344CB8AC3E}">
        <p14:creationId xmlns:p14="http://schemas.microsoft.com/office/powerpoint/2010/main" val="42683273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D2AA8-65F3-8470-6FBB-85CFCBD0755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A9748B7-B910-4DF6-0ED3-F57BB24EB0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EFB868F-64E3-442A-ECDE-E8CFA4011529}"/>
              </a:ext>
            </a:extLst>
          </p:cNvPr>
          <p:cNvSpPr>
            <a:spLocks noGrp="1"/>
          </p:cNvSpPr>
          <p:nvPr>
            <p:ph type="dt" sz="half" idx="10"/>
          </p:nvPr>
        </p:nvSpPr>
        <p:spPr/>
        <p:txBody>
          <a:bodyPr/>
          <a:lstStyle/>
          <a:p>
            <a:fld id="{F457C579-F0CC-420C-A96B-358E84D37101}" type="datetimeFigureOut">
              <a:rPr lang="en-GB" smtClean="0"/>
              <a:t>24/06/2024</a:t>
            </a:fld>
            <a:endParaRPr lang="en-GB"/>
          </a:p>
        </p:txBody>
      </p:sp>
      <p:sp>
        <p:nvSpPr>
          <p:cNvPr id="5" name="Footer Placeholder 4">
            <a:extLst>
              <a:ext uri="{FF2B5EF4-FFF2-40B4-BE49-F238E27FC236}">
                <a16:creationId xmlns:a16="http://schemas.microsoft.com/office/drawing/2014/main" id="{026EBC4E-D3C1-9D2B-0EAD-49A363E273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2D1D7E-4046-EBDD-B472-91653B4D9C13}"/>
              </a:ext>
            </a:extLst>
          </p:cNvPr>
          <p:cNvSpPr>
            <a:spLocks noGrp="1"/>
          </p:cNvSpPr>
          <p:nvPr>
            <p:ph type="sldNum" sz="quarter" idx="12"/>
          </p:nvPr>
        </p:nvSpPr>
        <p:spPr/>
        <p:txBody>
          <a:bodyPr/>
          <a:lstStyle/>
          <a:p>
            <a:fld id="{218FBA6B-F231-426C-B5C7-D28F866299EF}" type="slidenum">
              <a:rPr lang="en-GB" smtClean="0"/>
              <a:t>‹#›</a:t>
            </a:fld>
            <a:endParaRPr lang="en-GB"/>
          </a:p>
        </p:txBody>
      </p:sp>
    </p:spTree>
    <p:extLst>
      <p:ext uri="{BB962C8B-B14F-4D97-AF65-F5344CB8AC3E}">
        <p14:creationId xmlns:p14="http://schemas.microsoft.com/office/powerpoint/2010/main" val="39767200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6417F7-168F-EBE6-AFFA-A507542896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D8D1E2C-CBBC-A9E7-11D9-590486F0E7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1DAFAB-E88F-503E-ACC6-F2B4912D62E2}"/>
              </a:ext>
            </a:extLst>
          </p:cNvPr>
          <p:cNvSpPr>
            <a:spLocks noGrp="1"/>
          </p:cNvSpPr>
          <p:nvPr>
            <p:ph type="dt" sz="half" idx="10"/>
          </p:nvPr>
        </p:nvSpPr>
        <p:spPr/>
        <p:txBody>
          <a:bodyPr/>
          <a:lstStyle/>
          <a:p>
            <a:fld id="{F457C579-F0CC-420C-A96B-358E84D37101}" type="datetimeFigureOut">
              <a:rPr lang="en-GB" smtClean="0"/>
              <a:t>24/06/2024</a:t>
            </a:fld>
            <a:endParaRPr lang="en-GB"/>
          </a:p>
        </p:txBody>
      </p:sp>
      <p:sp>
        <p:nvSpPr>
          <p:cNvPr id="5" name="Footer Placeholder 4">
            <a:extLst>
              <a:ext uri="{FF2B5EF4-FFF2-40B4-BE49-F238E27FC236}">
                <a16:creationId xmlns:a16="http://schemas.microsoft.com/office/drawing/2014/main" id="{FCB90F93-BD8A-7EB6-258E-6E957B7B45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275FBE-8AD2-6359-CA49-B418FFE18B12}"/>
              </a:ext>
            </a:extLst>
          </p:cNvPr>
          <p:cNvSpPr>
            <a:spLocks noGrp="1"/>
          </p:cNvSpPr>
          <p:nvPr>
            <p:ph type="sldNum" sz="quarter" idx="12"/>
          </p:nvPr>
        </p:nvSpPr>
        <p:spPr/>
        <p:txBody>
          <a:bodyPr/>
          <a:lstStyle/>
          <a:p>
            <a:fld id="{218FBA6B-F231-426C-B5C7-D28F866299EF}" type="slidenum">
              <a:rPr lang="en-GB" smtClean="0"/>
              <a:t>‹#›</a:t>
            </a:fld>
            <a:endParaRPr lang="en-GB"/>
          </a:p>
        </p:txBody>
      </p:sp>
    </p:spTree>
    <p:extLst>
      <p:ext uri="{BB962C8B-B14F-4D97-AF65-F5344CB8AC3E}">
        <p14:creationId xmlns:p14="http://schemas.microsoft.com/office/powerpoint/2010/main" val="3187241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17D8D-52CE-F77D-3D10-A8D982B03C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5DD5930-9467-5B50-773A-A815A6A5FF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05CD279-8F92-C9E3-522D-B3C41BE706D2}"/>
              </a:ext>
            </a:extLst>
          </p:cNvPr>
          <p:cNvSpPr>
            <a:spLocks noGrp="1"/>
          </p:cNvSpPr>
          <p:nvPr>
            <p:ph type="dt" sz="half" idx="10"/>
          </p:nvPr>
        </p:nvSpPr>
        <p:spPr/>
        <p:txBody>
          <a:bodyPr/>
          <a:lstStyle/>
          <a:p>
            <a:fld id="{215E1CC0-7E76-4473-AC36-73CE9F50184B}" type="datetime1">
              <a:rPr lang="en-GB" smtClean="0"/>
              <a:t>24/06/2024</a:t>
            </a:fld>
            <a:endParaRPr lang="en-GB"/>
          </a:p>
        </p:txBody>
      </p:sp>
      <p:sp>
        <p:nvSpPr>
          <p:cNvPr id="5" name="Footer Placeholder 4">
            <a:extLst>
              <a:ext uri="{FF2B5EF4-FFF2-40B4-BE49-F238E27FC236}">
                <a16:creationId xmlns:a16="http://schemas.microsoft.com/office/drawing/2014/main" id="{B09C0895-1832-1BC5-B828-370F73F2AB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6AE9C3-BE8D-71FE-857B-BC464FD2D7C8}"/>
              </a:ext>
            </a:extLst>
          </p:cNvPr>
          <p:cNvSpPr>
            <a:spLocks noGrp="1"/>
          </p:cNvSpPr>
          <p:nvPr>
            <p:ph type="sldNum" sz="quarter" idx="12"/>
          </p:nvPr>
        </p:nvSpPr>
        <p:spPr/>
        <p:txBody>
          <a:bodyPr/>
          <a:lstStyle/>
          <a:p>
            <a:fld id="{40D34B05-7F41-4664-BD9D-3EDD3349AED5}" type="slidenum">
              <a:rPr lang="en-GB" smtClean="0"/>
              <a:t>‹#›</a:t>
            </a:fld>
            <a:endParaRPr lang="en-GB"/>
          </a:p>
        </p:txBody>
      </p:sp>
    </p:spTree>
    <p:extLst>
      <p:ext uri="{BB962C8B-B14F-4D97-AF65-F5344CB8AC3E}">
        <p14:creationId xmlns:p14="http://schemas.microsoft.com/office/powerpoint/2010/main" val="25833626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7E89-30D0-B112-9A63-D7D0B46E52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91155B4-B89C-BAEC-8894-49C1743A66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B545B9-4964-FAA5-06A7-6092E0FBAA6E}"/>
              </a:ext>
            </a:extLst>
          </p:cNvPr>
          <p:cNvSpPr>
            <a:spLocks noGrp="1"/>
          </p:cNvSpPr>
          <p:nvPr>
            <p:ph type="dt" sz="half" idx="10"/>
          </p:nvPr>
        </p:nvSpPr>
        <p:spPr/>
        <p:txBody>
          <a:bodyPr/>
          <a:lstStyle/>
          <a:p>
            <a:fld id="{9EEA4D5B-7545-4C46-8E2A-52FE1AF2A31B}" type="datetime1">
              <a:rPr lang="en-GB" smtClean="0"/>
              <a:t>24/06/2024</a:t>
            </a:fld>
            <a:endParaRPr lang="en-GB"/>
          </a:p>
        </p:txBody>
      </p:sp>
      <p:sp>
        <p:nvSpPr>
          <p:cNvPr id="5" name="Footer Placeholder 4">
            <a:extLst>
              <a:ext uri="{FF2B5EF4-FFF2-40B4-BE49-F238E27FC236}">
                <a16:creationId xmlns:a16="http://schemas.microsoft.com/office/drawing/2014/main" id="{6544F41D-D925-EF6C-5911-B8373F69CF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DC897A-3D9F-E0C4-2899-F03779C6E73B}"/>
              </a:ext>
            </a:extLst>
          </p:cNvPr>
          <p:cNvSpPr>
            <a:spLocks noGrp="1"/>
          </p:cNvSpPr>
          <p:nvPr>
            <p:ph type="sldNum" sz="quarter" idx="12"/>
          </p:nvPr>
        </p:nvSpPr>
        <p:spPr/>
        <p:txBody>
          <a:bodyPr/>
          <a:lstStyle/>
          <a:p>
            <a:fld id="{40D34B05-7F41-4664-BD9D-3EDD3349AED5}" type="slidenum">
              <a:rPr lang="en-GB" smtClean="0"/>
              <a:t>‹#›</a:t>
            </a:fld>
            <a:endParaRPr lang="en-GB"/>
          </a:p>
        </p:txBody>
      </p:sp>
    </p:spTree>
    <p:extLst>
      <p:ext uri="{BB962C8B-B14F-4D97-AF65-F5344CB8AC3E}">
        <p14:creationId xmlns:p14="http://schemas.microsoft.com/office/powerpoint/2010/main" val="32258888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089F8-998B-DF4B-EF0C-2274C892EB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A00C1D8-5927-91F3-BFA4-22F454AAC7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6ADA85-DDD3-72FD-7C80-22D9553F13B6}"/>
              </a:ext>
            </a:extLst>
          </p:cNvPr>
          <p:cNvSpPr>
            <a:spLocks noGrp="1"/>
          </p:cNvSpPr>
          <p:nvPr>
            <p:ph type="dt" sz="half" idx="10"/>
          </p:nvPr>
        </p:nvSpPr>
        <p:spPr/>
        <p:txBody>
          <a:bodyPr/>
          <a:lstStyle/>
          <a:p>
            <a:fld id="{7FF9177C-151C-4883-9E31-A1BC09D6BC6A}" type="datetime1">
              <a:rPr lang="en-GB" smtClean="0"/>
              <a:t>24/06/2024</a:t>
            </a:fld>
            <a:endParaRPr lang="en-GB"/>
          </a:p>
        </p:txBody>
      </p:sp>
      <p:sp>
        <p:nvSpPr>
          <p:cNvPr id="5" name="Footer Placeholder 4">
            <a:extLst>
              <a:ext uri="{FF2B5EF4-FFF2-40B4-BE49-F238E27FC236}">
                <a16:creationId xmlns:a16="http://schemas.microsoft.com/office/drawing/2014/main" id="{6E51F50F-693F-18D4-F186-775D9EA48F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67ED2D-A047-390D-324E-2D253CD80A6C}"/>
              </a:ext>
            </a:extLst>
          </p:cNvPr>
          <p:cNvSpPr>
            <a:spLocks noGrp="1"/>
          </p:cNvSpPr>
          <p:nvPr>
            <p:ph type="sldNum" sz="quarter" idx="12"/>
          </p:nvPr>
        </p:nvSpPr>
        <p:spPr/>
        <p:txBody>
          <a:bodyPr/>
          <a:lstStyle/>
          <a:p>
            <a:fld id="{40D34B05-7F41-4664-BD9D-3EDD3349AED5}" type="slidenum">
              <a:rPr lang="en-GB" smtClean="0"/>
              <a:t>‹#›</a:t>
            </a:fld>
            <a:endParaRPr lang="en-GB"/>
          </a:p>
        </p:txBody>
      </p:sp>
    </p:spTree>
    <p:extLst>
      <p:ext uri="{BB962C8B-B14F-4D97-AF65-F5344CB8AC3E}">
        <p14:creationId xmlns:p14="http://schemas.microsoft.com/office/powerpoint/2010/main" val="19306584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D076-AD64-63D1-BF7A-949EB22D5A8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54339A6-88B0-B4EC-75B3-53F4190B80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31A1C93-905E-7A60-147D-01087961C3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C74CAFD-8CD3-D62A-18DC-81A1C75E31C1}"/>
              </a:ext>
            </a:extLst>
          </p:cNvPr>
          <p:cNvSpPr>
            <a:spLocks noGrp="1"/>
          </p:cNvSpPr>
          <p:nvPr>
            <p:ph type="dt" sz="half" idx="10"/>
          </p:nvPr>
        </p:nvSpPr>
        <p:spPr/>
        <p:txBody>
          <a:bodyPr/>
          <a:lstStyle/>
          <a:p>
            <a:fld id="{C905594A-3813-4F62-87DE-E48678A7298B}" type="datetime1">
              <a:rPr lang="en-GB" smtClean="0"/>
              <a:t>24/06/2024</a:t>
            </a:fld>
            <a:endParaRPr lang="en-GB"/>
          </a:p>
        </p:txBody>
      </p:sp>
      <p:sp>
        <p:nvSpPr>
          <p:cNvPr id="6" name="Footer Placeholder 5">
            <a:extLst>
              <a:ext uri="{FF2B5EF4-FFF2-40B4-BE49-F238E27FC236}">
                <a16:creationId xmlns:a16="http://schemas.microsoft.com/office/drawing/2014/main" id="{6241D917-64FF-0B13-2701-386711334F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D6D67E8-1C47-3AC6-A50A-D2EA705004AD}"/>
              </a:ext>
            </a:extLst>
          </p:cNvPr>
          <p:cNvSpPr>
            <a:spLocks noGrp="1"/>
          </p:cNvSpPr>
          <p:nvPr>
            <p:ph type="sldNum" sz="quarter" idx="12"/>
          </p:nvPr>
        </p:nvSpPr>
        <p:spPr/>
        <p:txBody>
          <a:bodyPr/>
          <a:lstStyle/>
          <a:p>
            <a:fld id="{40D34B05-7F41-4664-BD9D-3EDD3349AED5}" type="slidenum">
              <a:rPr lang="en-GB" smtClean="0"/>
              <a:t>‹#›</a:t>
            </a:fld>
            <a:endParaRPr lang="en-GB"/>
          </a:p>
        </p:txBody>
      </p:sp>
    </p:spTree>
    <p:extLst>
      <p:ext uri="{BB962C8B-B14F-4D97-AF65-F5344CB8AC3E}">
        <p14:creationId xmlns:p14="http://schemas.microsoft.com/office/powerpoint/2010/main" val="20007627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45959-4D6E-E5ED-6E8D-059476EA6C0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0384068-938C-0480-4DC6-90F27E53A0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237DD5-FC01-CD6B-7D53-878038AE22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8024A75-BF5D-4ECE-5186-87B8B32AD6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4A35F1-AA10-C78D-F988-0BC1669193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4FFA8BD-FA09-C9DD-0B39-451E87DCC630}"/>
              </a:ext>
            </a:extLst>
          </p:cNvPr>
          <p:cNvSpPr>
            <a:spLocks noGrp="1"/>
          </p:cNvSpPr>
          <p:nvPr>
            <p:ph type="dt" sz="half" idx="10"/>
          </p:nvPr>
        </p:nvSpPr>
        <p:spPr/>
        <p:txBody>
          <a:bodyPr/>
          <a:lstStyle/>
          <a:p>
            <a:fld id="{E0E9A8CE-4BED-4E40-A203-CE15F2FDEB48}" type="datetime1">
              <a:rPr lang="en-GB" smtClean="0"/>
              <a:t>24/06/2024</a:t>
            </a:fld>
            <a:endParaRPr lang="en-GB"/>
          </a:p>
        </p:txBody>
      </p:sp>
      <p:sp>
        <p:nvSpPr>
          <p:cNvPr id="8" name="Footer Placeholder 7">
            <a:extLst>
              <a:ext uri="{FF2B5EF4-FFF2-40B4-BE49-F238E27FC236}">
                <a16:creationId xmlns:a16="http://schemas.microsoft.com/office/drawing/2014/main" id="{4F638546-3D78-7DCD-D892-36DF22B0D7D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D15E02D-C14B-6653-C7F9-0DD80C43EC8A}"/>
              </a:ext>
            </a:extLst>
          </p:cNvPr>
          <p:cNvSpPr>
            <a:spLocks noGrp="1"/>
          </p:cNvSpPr>
          <p:nvPr>
            <p:ph type="sldNum" sz="quarter" idx="12"/>
          </p:nvPr>
        </p:nvSpPr>
        <p:spPr/>
        <p:txBody>
          <a:bodyPr/>
          <a:lstStyle/>
          <a:p>
            <a:fld id="{40D34B05-7F41-4664-BD9D-3EDD3349AED5}" type="slidenum">
              <a:rPr lang="en-GB" smtClean="0"/>
              <a:t>‹#›</a:t>
            </a:fld>
            <a:endParaRPr lang="en-GB"/>
          </a:p>
        </p:txBody>
      </p:sp>
    </p:spTree>
    <p:extLst>
      <p:ext uri="{BB962C8B-B14F-4D97-AF65-F5344CB8AC3E}">
        <p14:creationId xmlns:p14="http://schemas.microsoft.com/office/powerpoint/2010/main" val="6256256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13405-3D1A-A792-12AC-B0E953D1C96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8BEDC03-6623-91FA-B83F-8CD4E34E2697}"/>
              </a:ext>
            </a:extLst>
          </p:cNvPr>
          <p:cNvSpPr>
            <a:spLocks noGrp="1"/>
          </p:cNvSpPr>
          <p:nvPr>
            <p:ph type="dt" sz="half" idx="10"/>
          </p:nvPr>
        </p:nvSpPr>
        <p:spPr/>
        <p:txBody>
          <a:bodyPr/>
          <a:lstStyle/>
          <a:p>
            <a:fld id="{38BFC5E2-99D2-41B9-BFA3-E3001312926C}" type="datetime1">
              <a:rPr lang="en-GB" smtClean="0"/>
              <a:t>24/06/2024</a:t>
            </a:fld>
            <a:endParaRPr lang="en-GB"/>
          </a:p>
        </p:txBody>
      </p:sp>
      <p:sp>
        <p:nvSpPr>
          <p:cNvPr id="4" name="Footer Placeholder 3">
            <a:extLst>
              <a:ext uri="{FF2B5EF4-FFF2-40B4-BE49-F238E27FC236}">
                <a16:creationId xmlns:a16="http://schemas.microsoft.com/office/drawing/2014/main" id="{5A6CAE69-2928-2DEF-5561-8E6DD88E7F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A602E56-5E03-EF31-7442-D6DF758FE2BE}"/>
              </a:ext>
            </a:extLst>
          </p:cNvPr>
          <p:cNvSpPr>
            <a:spLocks noGrp="1"/>
          </p:cNvSpPr>
          <p:nvPr>
            <p:ph type="sldNum" sz="quarter" idx="12"/>
          </p:nvPr>
        </p:nvSpPr>
        <p:spPr/>
        <p:txBody>
          <a:bodyPr/>
          <a:lstStyle/>
          <a:p>
            <a:fld id="{40D34B05-7F41-4664-BD9D-3EDD3349AED5}" type="slidenum">
              <a:rPr lang="en-GB" smtClean="0"/>
              <a:t>‹#›</a:t>
            </a:fld>
            <a:endParaRPr lang="en-GB"/>
          </a:p>
        </p:txBody>
      </p:sp>
    </p:spTree>
    <p:extLst>
      <p:ext uri="{BB962C8B-B14F-4D97-AF65-F5344CB8AC3E}">
        <p14:creationId xmlns:p14="http://schemas.microsoft.com/office/powerpoint/2010/main" val="36193308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AAB00F-1B7E-6753-6764-23AAE9028F93}"/>
              </a:ext>
            </a:extLst>
          </p:cNvPr>
          <p:cNvSpPr>
            <a:spLocks noGrp="1"/>
          </p:cNvSpPr>
          <p:nvPr>
            <p:ph type="dt" sz="half" idx="10"/>
          </p:nvPr>
        </p:nvSpPr>
        <p:spPr/>
        <p:txBody>
          <a:bodyPr/>
          <a:lstStyle/>
          <a:p>
            <a:fld id="{8567196D-05A7-4513-BB8B-43AC59431CAE}" type="datetime1">
              <a:rPr lang="en-GB" smtClean="0"/>
              <a:t>24/06/2024</a:t>
            </a:fld>
            <a:endParaRPr lang="en-GB"/>
          </a:p>
        </p:txBody>
      </p:sp>
      <p:sp>
        <p:nvSpPr>
          <p:cNvPr id="3" name="Footer Placeholder 2">
            <a:extLst>
              <a:ext uri="{FF2B5EF4-FFF2-40B4-BE49-F238E27FC236}">
                <a16:creationId xmlns:a16="http://schemas.microsoft.com/office/drawing/2014/main" id="{6279DFFA-EA71-079A-ADB0-BB2AE238E4E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29C1A98-5F50-4E78-913D-456E05C7B3EB}"/>
              </a:ext>
            </a:extLst>
          </p:cNvPr>
          <p:cNvSpPr>
            <a:spLocks noGrp="1"/>
          </p:cNvSpPr>
          <p:nvPr>
            <p:ph type="sldNum" sz="quarter" idx="12"/>
          </p:nvPr>
        </p:nvSpPr>
        <p:spPr/>
        <p:txBody>
          <a:bodyPr/>
          <a:lstStyle/>
          <a:p>
            <a:fld id="{40D34B05-7F41-4664-BD9D-3EDD3349AED5}" type="slidenum">
              <a:rPr lang="en-GB" smtClean="0"/>
              <a:t>‹#›</a:t>
            </a:fld>
            <a:endParaRPr lang="en-GB"/>
          </a:p>
        </p:txBody>
      </p:sp>
    </p:spTree>
    <p:extLst>
      <p:ext uri="{BB962C8B-B14F-4D97-AF65-F5344CB8AC3E}">
        <p14:creationId xmlns:p14="http://schemas.microsoft.com/office/powerpoint/2010/main" val="2847830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272373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7F9D-F965-3869-C04A-3855721509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018A84A-60C3-5ABE-F04C-D10C3AC649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14FA6A9-D054-2E89-0685-56410A300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676A55-F209-6DE8-0523-8CFA56FB79AA}"/>
              </a:ext>
            </a:extLst>
          </p:cNvPr>
          <p:cNvSpPr>
            <a:spLocks noGrp="1"/>
          </p:cNvSpPr>
          <p:nvPr>
            <p:ph type="dt" sz="half" idx="10"/>
          </p:nvPr>
        </p:nvSpPr>
        <p:spPr/>
        <p:txBody>
          <a:bodyPr/>
          <a:lstStyle/>
          <a:p>
            <a:fld id="{5EDEACF7-F832-484F-AE26-A151A7937467}" type="datetime1">
              <a:rPr lang="en-GB" smtClean="0"/>
              <a:t>24/06/2024</a:t>
            </a:fld>
            <a:endParaRPr lang="en-GB"/>
          </a:p>
        </p:txBody>
      </p:sp>
      <p:sp>
        <p:nvSpPr>
          <p:cNvPr id="6" name="Footer Placeholder 5">
            <a:extLst>
              <a:ext uri="{FF2B5EF4-FFF2-40B4-BE49-F238E27FC236}">
                <a16:creationId xmlns:a16="http://schemas.microsoft.com/office/drawing/2014/main" id="{8AA5C8F6-94E3-B54D-9F2E-D22C8E9B52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C6D9FA-58D1-53BD-E939-33E57B140A47}"/>
              </a:ext>
            </a:extLst>
          </p:cNvPr>
          <p:cNvSpPr>
            <a:spLocks noGrp="1"/>
          </p:cNvSpPr>
          <p:nvPr>
            <p:ph type="sldNum" sz="quarter" idx="12"/>
          </p:nvPr>
        </p:nvSpPr>
        <p:spPr/>
        <p:txBody>
          <a:bodyPr/>
          <a:lstStyle/>
          <a:p>
            <a:fld id="{40D34B05-7F41-4664-BD9D-3EDD3349AED5}" type="slidenum">
              <a:rPr lang="en-GB" smtClean="0"/>
              <a:t>‹#›</a:t>
            </a:fld>
            <a:endParaRPr lang="en-GB"/>
          </a:p>
        </p:txBody>
      </p:sp>
    </p:spTree>
    <p:extLst>
      <p:ext uri="{BB962C8B-B14F-4D97-AF65-F5344CB8AC3E}">
        <p14:creationId xmlns:p14="http://schemas.microsoft.com/office/powerpoint/2010/main" val="22901105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50209-F432-B944-663F-B5303C16C4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00FDF39-3657-6D57-BCFA-8B38F0391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890064F-9D4F-8A69-AF8B-F9E5056F40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EA366-4E4B-D307-D69B-14BD46B16486}"/>
              </a:ext>
            </a:extLst>
          </p:cNvPr>
          <p:cNvSpPr>
            <a:spLocks noGrp="1"/>
          </p:cNvSpPr>
          <p:nvPr>
            <p:ph type="dt" sz="half" idx="10"/>
          </p:nvPr>
        </p:nvSpPr>
        <p:spPr/>
        <p:txBody>
          <a:bodyPr/>
          <a:lstStyle/>
          <a:p>
            <a:fld id="{58E0D26A-CE6F-4388-B8B9-B9CFD2B532D3}" type="datetime1">
              <a:rPr lang="en-GB" smtClean="0"/>
              <a:t>24/06/2024</a:t>
            </a:fld>
            <a:endParaRPr lang="en-GB"/>
          </a:p>
        </p:txBody>
      </p:sp>
      <p:sp>
        <p:nvSpPr>
          <p:cNvPr id="6" name="Footer Placeholder 5">
            <a:extLst>
              <a:ext uri="{FF2B5EF4-FFF2-40B4-BE49-F238E27FC236}">
                <a16:creationId xmlns:a16="http://schemas.microsoft.com/office/drawing/2014/main" id="{26F77251-A288-6413-EB22-FF8A2EE6F39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AEEFE7-989E-6CC5-9E5C-08BB29A42228}"/>
              </a:ext>
            </a:extLst>
          </p:cNvPr>
          <p:cNvSpPr>
            <a:spLocks noGrp="1"/>
          </p:cNvSpPr>
          <p:nvPr>
            <p:ph type="sldNum" sz="quarter" idx="12"/>
          </p:nvPr>
        </p:nvSpPr>
        <p:spPr/>
        <p:txBody>
          <a:bodyPr/>
          <a:lstStyle/>
          <a:p>
            <a:fld id="{40D34B05-7F41-4664-BD9D-3EDD3349AED5}" type="slidenum">
              <a:rPr lang="en-GB" smtClean="0"/>
              <a:t>‹#›</a:t>
            </a:fld>
            <a:endParaRPr lang="en-GB"/>
          </a:p>
        </p:txBody>
      </p:sp>
    </p:spTree>
    <p:extLst>
      <p:ext uri="{BB962C8B-B14F-4D97-AF65-F5344CB8AC3E}">
        <p14:creationId xmlns:p14="http://schemas.microsoft.com/office/powerpoint/2010/main" val="2393184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C2F62-9FEA-8968-EBA1-5D45B75AD30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916BF6C-92B7-DF98-16D7-CAA9E617B8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445DA8-EF1F-50A5-B9C9-9AAE062089A7}"/>
              </a:ext>
            </a:extLst>
          </p:cNvPr>
          <p:cNvSpPr>
            <a:spLocks noGrp="1"/>
          </p:cNvSpPr>
          <p:nvPr>
            <p:ph type="dt" sz="half" idx="10"/>
          </p:nvPr>
        </p:nvSpPr>
        <p:spPr/>
        <p:txBody>
          <a:bodyPr/>
          <a:lstStyle/>
          <a:p>
            <a:fld id="{A54E40AD-5D24-4DF7-AC9B-E427CD19AC2C}" type="datetime1">
              <a:rPr lang="en-GB" smtClean="0"/>
              <a:t>24/06/2024</a:t>
            </a:fld>
            <a:endParaRPr lang="en-GB"/>
          </a:p>
        </p:txBody>
      </p:sp>
      <p:sp>
        <p:nvSpPr>
          <p:cNvPr id="5" name="Footer Placeholder 4">
            <a:extLst>
              <a:ext uri="{FF2B5EF4-FFF2-40B4-BE49-F238E27FC236}">
                <a16:creationId xmlns:a16="http://schemas.microsoft.com/office/drawing/2014/main" id="{2BF240F5-D797-912E-F6E3-6F9DEBA840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CEF234-4717-C8CB-FE95-6E8F8E9FA3EF}"/>
              </a:ext>
            </a:extLst>
          </p:cNvPr>
          <p:cNvSpPr>
            <a:spLocks noGrp="1"/>
          </p:cNvSpPr>
          <p:nvPr>
            <p:ph type="sldNum" sz="quarter" idx="12"/>
          </p:nvPr>
        </p:nvSpPr>
        <p:spPr/>
        <p:txBody>
          <a:bodyPr/>
          <a:lstStyle/>
          <a:p>
            <a:fld id="{40D34B05-7F41-4664-BD9D-3EDD3349AED5}" type="slidenum">
              <a:rPr lang="en-GB" smtClean="0"/>
              <a:t>‹#›</a:t>
            </a:fld>
            <a:endParaRPr lang="en-GB"/>
          </a:p>
        </p:txBody>
      </p:sp>
    </p:spTree>
    <p:extLst>
      <p:ext uri="{BB962C8B-B14F-4D97-AF65-F5344CB8AC3E}">
        <p14:creationId xmlns:p14="http://schemas.microsoft.com/office/powerpoint/2010/main" val="41523307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942D1C-3696-9CC7-5E51-3192622EBA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D6015F4-9483-139A-8BC3-BCBC000277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706098-6934-D175-AB52-82285730FD7E}"/>
              </a:ext>
            </a:extLst>
          </p:cNvPr>
          <p:cNvSpPr>
            <a:spLocks noGrp="1"/>
          </p:cNvSpPr>
          <p:nvPr>
            <p:ph type="dt" sz="half" idx="10"/>
          </p:nvPr>
        </p:nvSpPr>
        <p:spPr/>
        <p:txBody>
          <a:bodyPr/>
          <a:lstStyle/>
          <a:p>
            <a:fld id="{44B363D7-BE8D-4FC4-AAE3-D80BD1994D57}" type="datetime1">
              <a:rPr lang="en-GB" smtClean="0"/>
              <a:t>24/06/2024</a:t>
            </a:fld>
            <a:endParaRPr lang="en-GB"/>
          </a:p>
        </p:txBody>
      </p:sp>
      <p:sp>
        <p:nvSpPr>
          <p:cNvPr id="5" name="Footer Placeholder 4">
            <a:extLst>
              <a:ext uri="{FF2B5EF4-FFF2-40B4-BE49-F238E27FC236}">
                <a16:creationId xmlns:a16="http://schemas.microsoft.com/office/drawing/2014/main" id="{98A69975-D5C2-B0BC-D3C9-B61C780135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CEB986-19D8-31B7-601C-4BF1D3B3980E}"/>
              </a:ext>
            </a:extLst>
          </p:cNvPr>
          <p:cNvSpPr>
            <a:spLocks noGrp="1"/>
          </p:cNvSpPr>
          <p:nvPr>
            <p:ph type="sldNum" sz="quarter" idx="12"/>
          </p:nvPr>
        </p:nvSpPr>
        <p:spPr/>
        <p:txBody>
          <a:bodyPr/>
          <a:lstStyle/>
          <a:p>
            <a:fld id="{40D34B05-7F41-4664-BD9D-3EDD3349AED5}" type="slidenum">
              <a:rPr lang="en-GB" smtClean="0"/>
              <a:t>‹#›</a:t>
            </a:fld>
            <a:endParaRPr lang="en-GB"/>
          </a:p>
        </p:txBody>
      </p:sp>
    </p:spTree>
    <p:extLst>
      <p:ext uri="{BB962C8B-B14F-4D97-AF65-F5344CB8AC3E}">
        <p14:creationId xmlns:p14="http://schemas.microsoft.com/office/powerpoint/2010/main" val="37048749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0C1ED-BF84-4413-C76A-1E819EE46F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886A25F-5C8E-280C-BFF1-3A1BD9854D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70C9BEF-BEA3-24B7-1A7D-11A80684C950}"/>
              </a:ext>
            </a:extLst>
          </p:cNvPr>
          <p:cNvSpPr>
            <a:spLocks noGrp="1"/>
          </p:cNvSpPr>
          <p:nvPr>
            <p:ph type="dt" sz="half" idx="10"/>
          </p:nvPr>
        </p:nvSpPr>
        <p:spPr/>
        <p:txBody>
          <a:bodyPr/>
          <a:lstStyle/>
          <a:p>
            <a:fld id="{1F368608-CF67-445A-AF27-4B41F213C183}" type="datetime1">
              <a:rPr lang="en-GB" smtClean="0"/>
              <a:t>24/06/2024</a:t>
            </a:fld>
            <a:endParaRPr lang="en-GB"/>
          </a:p>
        </p:txBody>
      </p:sp>
      <p:sp>
        <p:nvSpPr>
          <p:cNvPr id="5" name="Footer Placeholder 4">
            <a:extLst>
              <a:ext uri="{FF2B5EF4-FFF2-40B4-BE49-F238E27FC236}">
                <a16:creationId xmlns:a16="http://schemas.microsoft.com/office/drawing/2014/main" id="{BFF8459D-7A12-7DD4-89DF-7FE905650D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4C2943-ADCD-8660-6AC4-76E74324FF80}"/>
              </a:ext>
            </a:extLst>
          </p:cNvPr>
          <p:cNvSpPr>
            <a:spLocks noGrp="1"/>
          </p:cNvSpPr>
          <p:nvPr>
            <p:ph type="sldNum" sz="quarter" idx="12"/>
          </p:nvPr>
        </p:nvSpPr>
        <p:spPr/>
        <p:txBody>
          <a:bodyPr/>
          <a:lstStyle/>
          <a:p>
            <a:fld id="{472B23A5-37DF-4683-9321-65E97379B833}" type="slidenum">
              <a:rPr lang="en-GB" smtClean="0"/>
              <a:t>‹#›</a:t>
            </a:fld>
            <a:endParaRPr lang="en-GB"/>
          </a:p>
        </p:txBody>
      </p:sp>
    </p:spTree>
    <p:extLst>
      <p:ext uri="{BB962C8B-B14F-4D97-AF65-F5344CB8AC3E}">
        <p14:creationId xmlns:p14="http://schemas.microsoft.com/office/powerpoint/2010/main" val="6348371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6707-BEF1-E8D4-DB58-5C328A38F52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4DAC9D9-FED8-1E0D-44E4-63C2F35AA5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29A87C-5C34-D04C-4263-4B7780D87BA5}"/>
              </a:ext>
            </a:extLst>
          </p:cNvPr>
          <p:cNvSpPr>
            <a:spLocks noGrp="1"/>
          </p:cNvSpPr>
          <p:nvPr>
            <p:ph type="dt" sz="half" idx="10"/>
          </p:nvPr>
        </p:nvSpPr>
        <p:spPr/>
        <p:txBody>
          <a:bodyPr/>
          <a:lstStyle/>
          <a:p>
            <a:fld id="{A4E72AEE-5759-4EDF-A365-138A33F90815}" type="datetime1">
              <a:rPr lang="en-GB" smtClean="0"/>
              <a:t>24/06/2024</a:t>
            </a:fld>
            <a:endParaRPr lang="en-GB"/>
          </a:p>
        </p:txBody>
      </p:sp>
      <p:sp>
        <p:nvSpPr>
          <p:cNvPr id="5" name="Footer Placeholder 4">
            <a:extLst>
              <a:ext uri="{FF2B5EF4-FFF2-40B4-BE49-F238E27FC236}">
                <a16:creationId xmlns:a16="http://schemas.microsoft.com/office/drawing/2014/main" id="{1E3F4CB2-676D-0AC0-BA19-0D9D600528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AECD71-3B3B-472E-BF96-3DE0FDBF978B}"/>
              </a:ext>
            </a:extLst>
          </p:cNvPr>
          <p:cNvSpPr>
            <a:spLocks noGrp="1"/>
          </p:cNvSpPr>
          <p:nvPr>
            <p:ph type="sldNum" sz="quarter" idx="12"/>
          </p:nvPr>
        </p:nvSpPr>
        <p:spPr/>
        <p:txBody>
          <a:bodyPr/>
          <a:lstStyle/>
          <a:p>
            <a:fld id="{472B23A5-37DF-4683-9321-65E97379B833}" type="slidenum">
              <a:rPr lang="en-GB" smtClean="0"/>
              <a:t>‹#›</a:t>
            </a:fld>
            <a:endParaRPr lang="en-GB"/>
          </a:p>
        </p:txBody>
      </p:sp>
    </p:spTree>
    <p:extLst>
      <p:ext uri="{BB962C8B-B14F-4D97-AF65-F5344CB8AC3E}">
        <p14:creationId xmlns:p14="http://schemas.microsoft.com/office/powerpoint/2010/main" val="24846932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B4604-B0D2-AE60-A193-57E42752AE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38735E6-E657-5C5E-41A8-65D639EA65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6A44DC-C064-F702-4553-523FC2E2C12F}"/>
              </a:ext>
            </a:extLst>
          </p:cNvPr>
          <p:cNvSpPr>
            <a:spLocks noGrp="1"/>
          </p:cNvSpPr>
          <p:nvPr>
            <p:ph type="dt" sz="half" idx="10"/>
          </p:nvPr>
        </p:nvSpPr>
        <p:spPr/>
        <p:txBody>
          <a:bodyPr/>
          <a:lstStyle/>
          <a:p>
            <a:fld id="{CBA30E30-6FB2-4A18-8DC8-731CA51A8AFF}" type="datetime1">
              <a:rPr lang="en-GB" smtClean="0"/>
              <a:t>24/06/2024</a:t>
            </a:fld>
            <a:endParaRPr lang="en-GB"/>
          </a:p>
        </p:txBody>
      </p:sp>
      <p:sp>
        <p:nvSpPr>
          <p:cNvPr id="5" name="Footer Placeholder 4">
            <a:extLst>
              <a:ext uri="{FF2B5EF4-FFF2-40B4-BE49-F238E27FC236}">
                <a16:creationId xmlns:a16="http://schemas.microsoft.com/office/drawing/2014/main" id="{CCA7AA46-465E-272E-50E9-72E10986E6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86A2F9-4747-87E5-AA2E-83B31D2A9EDA}"/>
              </a:ext>
            </a:extLst>
          </p:cNvPr>
          <p:cNvSpPr>
            <a:spLocks noGrp="1"/>
          </p:cNvSpPr>
          <p:nvPr>
            <p:ph type="sldNum" sz="quarter" idx="12"/>
          </p:nvPr>
        </p:nvSpPr>
        <p:spPr/>
        <p:txBody>
          <a:bodyPr/>
          <a:lstStyle/>
          <a:p>
            <a:fld id="{472B23A5-37DF-4683-9321-65E97379B833}" type="slidenum">
              <a:rPr lang="en-GB" smtClean="0"/>
              <a:t>‹#›</a:t>
            </a:fld>
            <a:endParaRPr lang="en-GB"/>
          </a:p>
        </p:txBody>
      </p:sp>
    </p:spTree>
    <p:extLst>
      <p:ext uri="{BB962C8B-B14F-4D97-AF65-F5344CB8AC3E}">
        <p14:creationId xmlns:p14="http://schemas.microsoft.com/office/powerpoint/2010/main" val="28257043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A9F7F-60B5-2080-9B26-713BD702B8A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4DED307-59FF-6CF2-B6AE-903A64CF8A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0940EA0-CD84-9020-1DA2-97F19B87B6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4823521-38AE-2FE2-8473-AF69D8EC7C2E}"/>
              </a:ext>
            </a:extLst>
          </p:cNvPr>
          <p:cNvSpPr>
            <a:spLocks noGrp="1"/>
          </p:cNvSpPr>
          <p:nvPr>
            <p:ph type="dt" sz="half" idx="10"/>
          </p:nvPr>
        </p:nvSpPr>
        <p:spPr/>
        <p:txBody>
          <a:bodyPr/>
          <a:lstStyle/>
          <a:p>
            <a:fld id="{D2882761-D91C-4B77-80E6-2BB179F494A8}" type="datetime1">
              <a:rPr lang="en-GB" smtClean="0"/>
              <a:t>24/06/2024</a:t>
            </a:fld>
            <a:endParaRPr lang="en-GB"/>
          </a:p>
        </p:txBody>
      </p:sp>
      <p:sp>
        <p:nvSpPr>
          <p:cNvPr id="6" name="Footer Placeholder 5">
            <a:extLst>
              <a:ext uri="{FF2B5EF4-FFF2-40B4-BE49-F238E27FC236}">
                <a16:creationId xmlns:a16="http://schemas.microsoft.com/office/drawing/2014/main" id="{6E03F894-5125-DD37-ECB6-10115C5AF70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515963-1A46-DD5F-5E9F-C7965D3594DD}"/>
              </a:ext>
            </a:extLst>
          </p:cNvPr>
          <p:cNvSpPr>
            <a:spLocks noGrp="1"/>
          </p:cNvSpPr>
          <p:nvPr>
            <p:ph type="sldNum" sz="quarter" idx="12"/>
          </p:nvPr>
        </p:nvSpPr>
        <p:spPr/>
        <p:txBody>
          <a:bodyPr/>
          <a:lstStyle/>
          <a:p>
            <a:fld id="{472B23A5-37DF-4683-9321-65E97379B833}" type="slidenum">
              <a:rPr lang="en-GB" smtClean="0"/>
              <a:t>‹#›</a:t>
            </a:fld>
            <a:endParaRPr lang="en-GB"/>
          </a:p>
        </p:txBody>
      </p:sp>
    </p:spTree>
    <p:extLst>
      <p:ext uri="{BB962C8B-B14F-4D97-AF65-F5344CB8AC3E}">
        <p14:creationId xmlns:p14="http://schemas.microsoft.com/office/powerpoint/2010/main" val="2749975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B5A4-A79F-E27E-A2B3-4A218DFC309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283B2B8-A5D5-086F-215A-127C7BD95D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028271-B390-C12A-EEE6-4E5CF111E7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0F6E5AA-6AB7-5F86-7F5D-46FED08498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0D2AFD-1179-9A59-6DA9-CD875E6F4E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DBFC597-0398-BF2F-1E0D-6740D7A8E5B0}"/>
              </a:ext>
            </a:extLst>
          </p:cNvPr>
          <p:cNvSpPr>
            <a:spLocks noGrp="1"/>
          </p:cNvSpPr>
          <p:nvPr>
            <p:ph type="dt" sz="half" idx="10"/>
          </p:nvPr>
        </p:nvSpPr>
        <p:spPr/>
        <p:txBody>
          <a:bodyPr/>
          <a:lstStyle/>
          <a:p>
            <a:fld id="{E915C8FB-249C-4697-8E24-0951ADA8ACA8}" type="datetime1">
              <a:rPr lang="en-GB" smtClean="0"/>
              <a:t>24/06/2024</a:t>
            </a:fld>
            <a:endParaRPr lang="en-GB"/>
          </a:p>
        </p:txBody>
      </p:sp>
      <p:sp>
        <p:nvSpPr>
          <p:cNvPr id="8" name="Footer Placeholder 7">
            <a:extLst>
              <a:ext uri="{FF2B5EF4-FFF2-40B4-BE49-F238E27FC236}">
                <a16:creationId xmlns:a16="http://schemas.microsoft.com/office/drawing/2014/main" id="{B68ADA60-9E29-0480-94E4-C850C9BFA42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47A0994-FE05-3EC4-F3E1-D190954B0114}"/>
              </a:ext>
            </a:extLst>
          </p:cNvPr>
          <p:cNvSpPr>
            <a:spLocks noGrp="1"/>
          </p:cNvSpPr>
          <p:nvPr>
            <p:ph type="sldNum" sz="quarter" idx="12"/>
          </p:nvPr>
        </p:nvSpPr>
        <p:spPr/>
        <p:txBody>
          <a:bodyPr/>
          <a:lstStyle/>
          <a:p>
            <a:fld id="{472B23A5-37DF-4683-9321-65E97379B833}" type="slidenum">
              <a:rPr lang="en-GB" smtClean="0"/>
              <a:t>‹#›</a:t>
            </a:fld>
            <a:endParaRPr lang="en-GB"/>
          </a:p>
        </p:txBody>
      </p:sp>
    </p:spTree>
    <p:extLst>
      <p:ext uri="{BB962C8B-B14F-4D97-AF65-F5344CB8AC3E}">
        <p14:creationId xmlns:p14="http://schemas.microsoft.com/office/powerpoint/2010/main" val="2229469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3DE65-0E81-30AF-7189-D217026F76B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246CCF2-8C0D-05D6-6F79-515095685F26}"/>
              </a:ext>
            </a:extLst>
          </p:cNvPr>
          <p:cNvSpPr>
            <a:spLocks noGrp="1"/>
          </p:cNvSpPr>
          <p:nvPr>
            <p:ph type="dt" sz="half" idx="10"/>
          </p:nvPr>
        </p:nvSpPr>
        <p:spPr/>
        <p:txBody>
          <a:bodyPr/>
          <a:lstStyle/>
          <a:p>
            <a:fld id="{4652EA64-E0F1-40A4-AF6B-FCA219D6A8B0}" type="datetime1">
              <a:rPr lang="en-GB" smtClean="0"/>
              <a:t>24/06/2024</a:t>
            </a:fld>
            <a:endParaRPr lang="en-GB"/>
          </a:p>
        </p:txBody>
      </p:sp>
      <p:sp>
        <p:nvSpPr>
          <p:cNvPr id="4" name="Footer Placeholder 3">
            <a:extLst>
              <a:ext uri="{FF2B5EF4-FFF2-40B4-BE49-F238E27FC236}">
                <a16:creationId xmlns:a16="http://schemas.microsoft.com/office/drawing/2014/main" id="{4C72A41F-F2B0-084A-0303-F3711A0A306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4EAB065-2A22-D691-5C76-466A1FBEF979}"/>
              </a:ext>
            </a:extLst>
          </p:cNvPr>
          <p:cNvSpPr>
            <a:spLocks noGrp="1"/>
          </p:cNvSpPr>
          <p:nvPr>
            <p:ph type="sldNum" sz="quarter" idx="12"/>
          </p:nvPr>
        </p:nvSpPr>
        <p:spPr/>
        <p:txBody>
          <a:bodyPr/>
          <a:lstStyle/>
          <a:p>
            <a:fld id="{472B23A5-37DF-4683-9321-65E97379B833}" type="slidenum">
              <a:rPr lang="en-GB" smtClean="0"/>
              <a:t>‹#›</a:t>
            </a:fld>
            <a:endParaRPr lang="en-GB"/>
          </a:p>
        </p:txBody>
      </p:sp>
    </p:spTree>
    <p:extLst>
      <p:ext uri="{BB962C8B-B14F-4D97-AF65-F5344CB8AC3E}">
        <p14:creationId xmlns:p14="http://schemas.microsoft.com/office/powerpoint/2010/main" val="115302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20800" y="1371600"/>
            <a:ext cx="47752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9200" y="1371600"/>
            <a:ext cx="47752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06120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B7C143-286A-A855-EE90-46699FEAA2AB}"/>
              </a:ext>
            </a:extLst>
          </p:cNvPr>
          <p:cNvSpPr>
            <a:spLocks noGrp="1"/>
          </p:cNvSpPr>
          <p:nvPr>
            <p:ph type="dt" sz="half" idx="10"/>
          </p:nvPr>
        </p:nvSpPr>
        <p:spPr/>
        <p:txBody>
          <a:bodyPr/>
          <a:lstStyle/>
          <a:p>
            <a:fld id="{433F4AA2-7FED-45F0-87C5-70C6D395171B}" type="datetime1">
              <a:rPr lang="en-GB" smtClean="0"/>
              <a:t>24/06/2024</a:t>
            </a:fld>
            <a:endParaRPr lang="en-GB"/>
          </a:p>
        </p:txBody>
      </p:sp>
      <p:sp>
        <p:nvSpPr>
          <p:cNvPr id="3" name="Footer Placeholder 2">
            <a:extLst>
              <a:ext uri="{FF2B5EF4-FFF2-40B4-BE49-F238E27FC236}">
                <a16:creationId xmlns:a16="http://schemas.microsoft.com/office/drawing/2014/main" id="{41C1C097-5F3A-E6B0-F7C7-02A79BB7E01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E42B646-47A6-CCE5-F7EF-1FFB3C24134B}"/>
              </a:ext>
            </a:extLst>
          </p:cNvPr>
          <p:cNvSpPr>
            <a:spLocks noGrp="1"/>
          </p:cNvSpPr>
          <p:nvPr>
            <p:ph type="sldNum" sz="quarter" idx="12"/>
          </p:nvPr>
        </p:nvSpPr>
        <p:spPr/>
        <p:txBody>
          <a:bodyPr/>
          <a:lstStyle/>
          <a:p>
            <a:fld id="{472B23A5-37DF-4683-9321-65E97379B833}" type="slidenum">
              <a:rPr lang="en-GB" smtClean="0"/>
              <a:t>‹#›</a:t>
            </a:fld>
            <a:endParaRPr lang="en-GB"/>
          </a:p>
        </p:txBody>
      </p:sp>
    </p:spTree>
    <p:extLst>
      <p:ext uri="{BB962C8B-B14F-4D97-AF65-F5344CB8AC3E}">
        <p14:creationId xmlns:p14="http://schemas.microsoft.com/office/powerpoint/2010/main" val="36433198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D282D-C37A-978C-2B24-E072F3198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3143C69-0365-8FC3-5F09-8E95EEEB05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284745E-6348-0D17-7698-EB6FD1EB8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DDB686-4811-CC70-8971-FFE9748202D6}"/>
              </a:ext>
            </a:extLst>
          </p:cNvPr>
          <p:cNvSpPr>
            <a:spLocks noGrp="1"/>
          </p:cNvSpPr>
          <p:nvPr>
            <p:ph type="dt" sz="half" idx="10"/>
          </p:nvPr>
        </p:nvSpPr>
        <p:spPr/>
        <p:txBody>
          <a:bodyPr/>
          <a:lstStyle/>
          <a:p>
            <a:fld id="{D52D9CAA-91E8-41D5-9D86-B52D5D73F395}" type="datetime1">
              <a:rPr lang="en-GB" smtClean="0"/>
              <a:t>24/06/2024</a:t>
            </a:fld>
            <a:endParaRPr lang="en-GB"/>
          </a:p>
        </p:txBody>
      </p:sp>
      <p:sp>
        <p:nvSpPr>
          <p:cNvPr id="6" name="Footer Placeholder 5">
            <a:extLst>
              <a:ext uri="{FF2B5EF4-FFF2-40B4-BE49-F238E27FC236}">
                <a16:creationId xmlns:a16="http://schemas.microsoft.com/office/drawing/2014/main" id="{B54BAA08-7081-5AF8-F6B6-C621A65B40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A85DD0-D7D6-9C0E-5824-73EE96B9A2D2}"/>
              </a:ext>
            </a:extLst>
          </p:cNvPr>
          <p:cNvSpPr>
            <a:spLocks noGrp="1"/>
          </p:cNvSpPr>
          <p:nvPr>
            <p:ph type="sldNum" sz="quarter" idx="12"/>
          </p:nvPr>
        </p:nvSpPr>
        <p:spPr/>
        <p:txBody>
          <a:bodyPr/>
          <a:lstStyle/>
          <a:p>
            <a:fld id="{472B23A5-37DF-4683-9321-65E97379B833}" type="slidenum">
              <a:rPr lang="en-GB" smtClean="0"/>
              <a:t>‹#›</a:t>
            </a:fld>
            <a:endParaRPr lang="en-GB"/>
          </a:p>
        </p:txBody>
      </p:sp>
    </p:spTree>
    <p:extLst>
      <p:ext uri="{BB962C8B-B14F-4D97-AF65-F5344CB8AC3E}">
        <p14:creationId xmlns:p14="http://schemas.microsoft.com/office/powerpoint/2010/main" val="35814599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BA5EC-7674-9A6E-F212-1A4B085395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1EB68D6-1C35-F951-3CA0-D2DD8E0298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506428E-5841-FCA9-196A-109A67E1D0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18E38B-4686-CD85-C7A9-5FA25ED08F37}"/>
              </a:ext>
            </a:extLst>
          </p:cNvPr>
          <p:cNvSpPr>
            <a:spLocks noGrp="1"/>
          </p:cNvSpPr>
          <p:nvPr>
            <p:ph type="dt" sz="half" idx="10"/>
          </p:nvPr>
        </p:nvSpPr>
        <p:spPr/>
        <p:txBody>
          <a:bodyPr/>
          <a:lstStyle/>
          <a:p>
            <a:fld id="{56C23DF9-159F-4687-B717-6E80930C7897}" type="datetime1">
              <a:rPr lang="en-GB" smtClean="0"/>
              <a:t>24/06/2024</a:t>
            </a:fld>
            <a:endParaRPr lang="en-GB"/>
          </a:p>
        </p:txBody>
      </p:sp>
      <p:sp>
        <p:nvSpPr>
          <p:cNvPr id="6" name="Footer Placeholder 5">
            <a:extLst>
              <a:ext uri="{FF2B5EF4-FFF2-40B4-BE49-F238E27FC236}">
                <a16:creationId xmlns:a16="http://schemas.microsoft.com/office/drawing/2014/main" id="{4CB93880-AAAD-4576-BCB3-9BEBC630C75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828A374-7944-DEB0-00C6-9E7486DFE463}"/>
              </a:ext>
            </a:extLst>
          </p:cNvPr>
          <p:cNvSpPr>
            <a:spLocks noGrp="1"/>
          </p:cNvSpPr>
          <p:nvPr>
            <p:ph type="sldNum" sz="quarter" idx="12"/>
          </p:nvPr>
        </p:nvSpPr>
        <p:spPr/>
        <p:txBody>
          <a:bodyPr/>
          <a:lstStyle/>
          <a:p>
            <a:fld id="{472B23A5-37DF-4683-9321-65E97379B833}" type="slidenum">
              <a:rPr lang="en-GB" smtClean="0"/>
              <a:t>‹#›</a:t>
            </a:fld>
            <a:endParaRPr lang="en-GB"/>
          </a:p>
        </p:txBody>
      </p:sp>
    </p:spTree>
    <p:extLst>
      <p:ext uri="{BB962C8B-B14F-4D97-AF65-F5344CB8AC3E}">
        <p14:creationId xmlns:p14="http://schemas.microsoft.com/office/powerpoint/2010/main" val="16430584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DFA6F-E826-31F6-A9EB-4992843C4CC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60746A6-4414-796A-489E-5B416A2F47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6698AC-D82E-C4D3-FAEA-62DB052970AD}"/>
              </a:ext>
            </a:extLst>
          </p:cNvPr>
          <p:cNvSpPr>
            <a:spLocks noGrp="1"/>
          </p:cNvSpPr>
          <p:nvPr>
            <p:ph type="dt" sz="half" idx="10"/>
          </p:nvPr>
        </p:nvSpPr>
        <p:spPr/>
        <p:txBody>
          <a:bodyPr/>
          <a:lstStyle/>
          <a:p>
            <a:fld id="{9E5D7FBC-1053-486D-BCA2-33CA70045333}" type="datetime1">
              <a:rPr lang="en-GB" smtClean="0"/>
              <a:t>24/06/2024</a:t>
            </a:fld>
            <a:endParaRPr lang="en-GB"/>
          </a:p>
        </p:txBody>
      </p:sp>
      <p:sp>
        <p:nvSpPr>
          <p:cNvPr id="5" name="Footer Placeholder 4">
            <a:extLst>
              <a:ext uri="{FF2B5EF4-FFF2-40B4-BE49-F238E27FC236}">
                <a16:creationId xmlns:a16="http://schemas.microsoft.com/office/drawing/2014/main" id="{045FF0CF-9E77-2BE0-E1AB-EFEA2A2476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21A9A0-D76C-69A4-C972-5BF25B6E05A8}"/>
              </a:ext>
            </a:extLst>
          </p:cNvPr>
          <p:cNvSpPr>
            <a:spLocks noGrp="1"/>
          </p:cNvSpPr>
          <p:nvPr>
            <p:ph type="sldNum" sz="quarter" idx="12"/>
          </p:nvPr>
        </p:nvSpPr>
        <p:spPr/>
        <p:txBody>
          <a:bodyPr/>
          <a:lstStyle/>
          <a:p>
            <a:fld id="{472B23A5-37DF-4683-9321-65E97379B833}" type="slidenum">
              <a:rPr lang="en-GB" smtClean="0"/>
              <a:t>‹#›</a:t>
            </a:fld>
            <a:endParaRPr lang="en-GB"/>
          </a:p>
        </p:txBody>
      </p:sp>
    </p:spTree>
    <p:extLst>
      <p:ext uri="{BB962C8B-B14F-4D97-AF65-F5344CB8AC3E}">
        <p14:creationId xmlns:p14="http://schemas.microsoft.com/office/powerpoint/2010/main" val="41674988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B7EAB6-4274-4FD0-E177-9B76C765B0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AD2FC88-D373-9224-A064-93A82DF975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A36A3C-1C56-2D15-0636-2F94BF30AAEC}"/>
              </a:ext>
            </a:extLst>
          </p:cNvPr>
          <p:cNvSpPr>
            <a:spLocks noGrp="1"/>
          </p:cNvSpPr>
          <p:nvPr>
            <p:ph type="dt" sz="half" idx="10"/>
          </p:nvPr>
        </p:nvSpPr>
        <p:spPr/>
        <p:txBody>
          <a:bodyPr/>
          <a:lstStyle/>
          <a:p>
            <a:fld id="{AB331041-5805-4B34-A42F-CC43342344B3}" type="datetime1">
              <a:rPr lang="en-GB" smtClean="0"/>
              <a:t>24/06/2024</a:t>
            </a:fld>
            <a:endParaRPr lang="en-GB"/>
          </a:p>
        </p:txBody>
      </p:sp>
      <p:sp>
        <p:nvSpPr>
          <p:cNvPr id="5" name="Footer Placeholder 4">
            <a:extLst>
              <a:ext uri="{FF2B5EF4-FFF2-40B4-BE49-F238E27FC236}">
                <a16:creationId xmlns:a16="http://schemas.microsoft.com/office/drawing/2014/main" id="{31FC9050-132E-E66D-4748-0E739604BE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A99FD7-2F77-B69D-D57B-3B3C1E67433D}"/>
              </a:ext>
            </a:extLst>
          </p:cNvPr>
          <p:cNvSpPr>
            <a:spLocks noGrp="1"/>
          </p:cNvSpPr>
          <p:nvPr>
            <p:ph type="sldNum" sz="quarter" idx="12"/>
          </p:nvPr>
        </p:nvSpPr>
        <p:spPr/>
        <p:txBody>
          <a:bodyPr/>
          <a:lstStyle/>
          <a:p>
            <a:fld id="{472B23A5-37DF-4683-9321-65E97379B833}" type="slidenum">
              <a:rPr lang="en-GB" smtClean="0"/>
              <a:t>‹#›</a:t>
            </a:fld>
            <a:endParaRPr lang="en-GB"/>
          </a:p>
        </p:txBody>
      </p:sp>
    </p:spTree>
    <p:extLst>
      <p:ext uri="{BB962C8B-B14F-4D97-AF65-F5344CB8AC3E}">
        <p14:creationId xmlns:p14="http://schemas.microsoft.com/office/powerpoint/2010/main" val="3411849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93799-BCC2-6039-1C91-2597951891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F581C6C-3BC9-18BC-E475-D567BBDA5B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8AC7148-1B44-F7AA-6C2F-7E8EE1E522F4}"/>
              </a:ext>
            </a:extLst>
          </p:cNvPr>
          <p:cNvSpPr>
            <a:spLocks noGrp="1"/>
          </p:cNvSpPr>
          <p:nvPr>
            <p:ph type="dt" sz="half" idx="10"/>
          </p:nvPr>
        </p:nvSpPr>
        <p:spPr/>
        <p:txBody>
          <a:bodyPr/>
          <a:lstStyle/>
          <a:p>
            <a:fld id="{F1259874-CBD3-4CFF-9019-08CD1F913CA5}" type="datetime1">
              <a:rPr lang="en-GB" smtClean="0"/>
              <a:t>24/06/2024</a:t>
            </a:fld>
            <a:endParaRPr lang="en-GB"/>
          </a:p>
        </p:txBody>
      </p:sp>
      <p:sp>
        <p:nvSpPr>
          <p:cNvPr id="5" name="Footer Placeholder 4">
            <a:extLst>
              <a:ext uri="{FF2B5EF4-FFF2-40B4-BE49-F238E27FC236}">
                <a16:creationId xmlns:a16="http://schemas.microsoft.com/office/drawing/2014/main" id="{2E3E6AF5-ABA5-FD34-1673-E643EEB076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005552C-50DA-CEFE-46E8-FE5E6302361D}"/>
              </a:ext>
            </a:extLst>
          </p:cNvPr>
          <p:cNvSpPr>
            <a:spLocks noGrp="1"/>
          </p:cNvSpPr>
          <p:nvPr>
            <p:ph type="sldNum" sz="quarter" idx="12"/>
          </p:nvPr>
        </p:nvSpPr>
        <p:spPr/>
        <p:txBody>
          <a:bodyPr/>
          <a:lstStyle/>
          <a:p>
            <a:fld id="{9ED68903-0268-4811-AE42-4A5BF560FE6D}" type="slidenum">
              <a:rPr lang="en-GB" smtClean="0"/>
              <a:t>‹#›</a:t>
            </a:fld>
            <a:endParaRPr lang="en-GB"/>
          </a:p>
        </p:txBody>
      </p:sp>
    </p:spTree>
    <p:extLst>
      <p:ext uri="{BB962C8B-B14F-4D97-AF65-F5344CB8AC3E}">
        <p14:creationId xmlns:p14="http://schemas.microsoft.com/office/powerpoint/2010/main" val="264605759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BA833-136E-B7D4-0B1D-55F8E7B0E20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1DD6E0F-9367-B6CD-47F1-5516EA009B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AFD1C95-23E6-F2CC-B09D-1113F286ED1C}"/>
              </a:ext>
            </a:extLst>
          </p:cNvPr>
          <p:cNvSpPr>
            <a:spLocks noGrp="1"/>
          </p:cNvSpPr>
          <p:nvPr>
            <p:ph type="dt" sz="half" idx="10"/>
          </p:nvPr>
        </p:nvSpPr>
        <p:spPr/>
        <p:txBody>
          <a:bodyPr/>
          <a:lstStyle/>
          <a:p>
            <a:fld id="{77B10BBF-0608-4647-8874-1F07BEC6E824}" type="datetime1">
              <a:rPr lang="en-GB" smtClean="0"/>
              <a:t>24/06/2024</a:t>
            </a:fld>
            <a:endParaRPr lang="en-GB"/>
          </a:p>
        </p:txBody>
      </p:sp>
      <p:sp>
        <p:nvSpPr>
          <p:cNvPr id="5" name="Footer Placeholder 4">
            <a:extLst>
              <a:ext uri="{FF2B5EF4-FFF2-40B4-BE49-F238E27FC236}">
                <a16:creationId xmlns:a16="http://schemas.microsoft.com/office/drawing/2014/main" id="{5932A611-D7AE-5E19-190D-9925C80D32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96F42A-4F92-7F44-A03B-44768071009B}"/>
              </a:ext>
            </a:extLst>
          </p:cNvPr>
          <p:cNvSpPr>
            <a:spLocks noGrp="1"/>
          </p:cNvSpPr>
          <p:nvPr>
            <p:ph type="sldNum" sz="quarter" idx="12"/>
          </p:nvPr>
        </p:nvSpPr>
        <p:spPr/>
        <p:txBody>
          <a:bodyPr/>
          <a:lstStyle/>
          <a:p>
            <a:fld id="{9ED68903-0268-4811-AE42-4A5BF560FE6D}" type="slidenum">
              <a:rPr lang="en-GB" smtClean="0"/>
              <a:t>‹#›</a:t>
            </a:fld>
            <a:endParaRPr lang="en-GB"/>
          </a:p>
        </p:txBody>
      </p:sp>
    </p:spTree>
    <p:extLst>
      <p:ext uri="{BB962C8B-B14F-4D97-AF65-F5344CB8AC3E}">
        <p14:creationId xmlns:p14="http://schemas.microsoft.com/office/powerpoint/2010/main" val="6859990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12EF2-3B0D-6FBB-4140-21ECCDE778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0905AE-3590-3CE1-1BB2-14AF80482F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B1C8EE-05A5-9210-2FFF-0CCB90DAB438}"/>
              </a:ext>
            </a:extLst>
          </p:cNvPr>
          <p:cNvSpPr>
            <a:spLocks noGrp="1"/>
          </p:cNvSpPr>
          <p:nvPr>
            <p:ph type="dt" sz="half" idx="10"/>
          </p:nvPr>
        </p:nvSpPr>
        <p:spPr/>
        <p:txBody>
          <a:bodyPr/>
          <a:lstStyle/>
          <a:p>
            <a:fld id="{6DB073EC-B56B-46EF-8678-36F8655581BF}" type="datetime1">
              <a:rPr lang="en-GB" smtClean="0"/>
              <a:t>24/06/2024</a:t>
            </a:fld>
            <a:endParaRPr lang="en-GB"/>
          </a:p>
        </p:txBody>
      </p:sp>
      <p:sp>
        <p:nvSpPr>
          <p:cNvPr id="5" name="Footer Placeholder 4">
            <a:extLst>
              <a:ext uri="{FF2B5EF4-FFF2-40B4-BE49-F238E27FC236}">
                <a16:creationId xmlns:a16="http://schemas.microsoft.com/office/drawing/2014/main" id="{B7F0C553-65FB-CE79-31BC-EB5EC50A77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0923D1-BCB7-CA6B-D434-FF20A5F77E88}"/>
              </a:ext>
            </a:extLst>
          </p:cNvPr>
          <p:cNvSpPr>
            <a:spLocks noGrp="1"/>
          </p:cNvSpPr>
          <p:nvPr>
            <p:ph type="sldNum" sz="quarter" idx="12"/>
          </p:nvPr>
        </p:nvSpPr>
        <p:spPr/>
        <p:txBody>
          <a:bodyPr/>
          <a:lstStyle/>
          <a:p>
            <a:fld id="{9ED68903-0268-4811-AE42-4A5BF560FE6D}" type="slidenum">
              <a:rPr lang="en-GB" smtClean="0"/>
              <a:t>‹#›</a:t>
            </a:fld>
            <a:endParaRPr lang="en-GB"/>
          </a:p>
        </p:txBody>
      </p:sp>
    </p:spTree>
    <p:extLst>
      <p:ext uri="{BB962C8B-B14F-4D97-AF65-F5344CB8AC3E}">
        <p14:creationId xmlns:p14="http://schemas.microsoft.com/office/powerpoint/2010/main" val="370219011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A037-35F5-E143-1C3C-2BA16D705CC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5DCC9F7-C2CD-201D-6755-BEEDC75A42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2E009D6-9322-1B18-49F3-84D27B6EC0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7F67CD9-8421-1D31-261B-B766C58D78E3}"/>
              </a:ext>
            </a:extLst>
          </p:cNvPr>
          <p:cNvSpPr>
            <a:spLocks noGrp="1"/>
          </p:cNvSpPr>
          <p:nvPr>
            <p:ph type="dt" sz="half" idx="10"/>
          </p:nvPr>
        </p:nvSpPr>
        <p:spPr/>
        <p:txBody>
          <a:bodyPr/>
          <a:lstStyle/>
          <a:p>
            <a:fld id="{D9FBEB3B-326D-48A2-B606-3AE16C526E87}" type="datetime1">
              <a:rPr lang="en-GB" smtClean="0"/>
              <a:t>24/06/2024</a:t>
            </a:fld>
            <a:endParaRPr lang="en-GB"/>
          </a:p>
        </p:txBody>
      </p:sp>
      <p:sp>
        <p:nvSpPr>
          <p:cNvPr id="6" name="Footer Placeholder 5">
            <a:extLst>
              <a:ext uri="{FF2B5EF4-FFF2-40B4-BE49-F238E27FC236}">
                <a16:creationId xmlns:a16="http://schemas.microsoft.com/office/drawing/2014/main" id="{4C918A74-F3B2-0B47-247B-DDD8DA633B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6180DF-B42A-DD6C-9453-1165974C2672}"/>
              </a:ext>
            </a:extLst>
          </p:cNvPr>
          <p:cNvSpPr>
            <a:spLocks noGrp="1"/>
          </p:cNvSpPr>
          <p:nvPr>
            <p:ph type="sldNum" sz="quarter" idx="12"/>
          </p:nvPr>
        </p:nvSpPr>
        <p:spPr/>
        <p:txBody>
          <a:bodyPr/>
          <a:lstStyle/>
          <a:p>
            <a:fld id="{9ED68903-0268-4811-AE42-4A5BF560FE6D}" type="slidenum">
              <a:rPr lang="en-GB" smtClean="0"/>
              <a:t>‹#›</a:t>
            </a:fld>
            <a:endParaRPr lang="en-GB"/>
          </a:p>
        </p:txBody>
      </p:sp>
    </p:spTree>
    <p:extLst>
      <p:ext uri="{BB962C8B-B14F-4D97-AF65-F5344CB8AC3E}">
        <p14:creationId xmlns:p14="http://schemas.microsoft.com/office/powerpoint/2010/main" val="84266081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77A28-426E-D277-337C-41F5EFAC63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120A459-0CE0-0DE3-53FA-A8FE006F1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02C745-F052-3F80-313E-5BD340D932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3458D15-F9B8-3828-E598-48B392424E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CAA207-FE2B-D024-5EB0-2E21BABF42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17C0627-CD42-CF36-E55D-E7ABE56E0C98}"/>
              </a:ext>
            </a:extLst>
          </p:cNvPr>
          <p:cNvSpPr>
            <a:spLocks noGrp="1"/>
          </p:cNvSpPr>
          <p:nvPr>
            <p:ph type="dt" sz="half" idx="10"/>
          </p:nvPr>
        </p:nvSpPr>
        <p:spPr/>
        <p:txBody>
          <a:bodyPr/>
          <a:lstStyle/>
          <a:p>
            <a:fld id="{F96749B5-A657-4A7E-83CB-97BC89F9BB90}" type="datetime1">
              <a:rPr lang="en-GB" smtClean="0"/>
              <a:t>24/06/2024</a:t>
            </a:fld>
            <a:endParaRPr lang="en-GB"/>
          </a:p>
        </p:txBody>
      </p:sp>
      <p:sp>
        <p:nvSpPr>
          <p:cNvPr id="8" name="Footer Placeholder 7">
            <a:extLst>
              <a:ext uri="{FF2B5EF4-FFF2-40B4-BE49-F238E27FC236}">
                <a16:creationId xmlns:a16="http://schemas.microsoft.com/office/drawing/2014/main" id="{40DADA88-3446-2BDB-2E69-54D122CBFB8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593457B-8840-18B2-9553-63314A000CD1}"/>
              </a:ext>
            </a:extLst>
          </p:cNvPr>
          <p:cNvSpPr>
            <a:spLocks noGrp="1"/>
          </p:cNvSpPr>
          <p:nvPr>
            <p:ph type="sldNum" sz="quarter" idx="12"/>
          </p:nvPr>
        </p:nvSpPr>
        <p:spPr/>
        <p:txBody>
          <a:bodyPr/>
          <a:lstStyle/>
          <a:p>
            <a:fld id="{9ED68903-0268-4811-AE42-4A5BF560FE6D}" type="slidenum">
              <a:rPr lang="en-GB" smtClean="0"/>
              <a:t>‹#›</a:t>
            </a:fld>
            <a:endParaRPr lang="en-GB"/>
          </a:p>
        </p:txBody>
      </p:sp>
    </p:spTree>
    <p:extLst>
      <p:ext uri="{BB962C8B-B14F-4D97-AF65-F5344CB8AC3E}">
        <p14:creationId xmlns:p14="http://schemas.microsoft.com/office/powerpoint/2010/main" val="753734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282404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43C1E-56A0-86AD-5050-E2E726326CA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0A0C476-33F6-8CC0-EB4D-34BC09E7EDF7}"/>
              </a:ext>
            </a:extLst>
          </p:cNvPr>
          <p:cNvSpPr>
            <a:spLocks noGrp="1"/>
          </p:cNvSpPr>
          <p:nvPr>
            <p:ph type="dt" sz="half" idx="10"/>
          </p:nvPr>
        </p:nvSpPr>
        <p:spPr/>
        <p:txBody>
          <a:bodyPr/>
          <a:lstStyle/>
          <a:p>
            <a:fld id="{91F0709F-68E8-4A0F-8EDB-7E59F9F2EA42}" type="datetime1">
              <a:rPr lang="en-GB" smtClean="0"/>
              <a:t>24/06/2024</a:t>
            </a:fld>
            <a:endParaRPr lang="en-GB"/>
          </a:p>
        </p:txBody>
      </p:sp>
      <p:sp>
        <p:nvSpPr>
          <p:cNvPr id="4" name="Footer Placeholder 3">
            <a:extLst>
              <a:ext uri="{FF2B5EF4-FFF2-40B4-BE49-F238E27FC236}">
                <a16:creationId xmlns:a16="http://schemas.microsoft.com/office/drawing/2014/main" id="{FCB65F65-D085-B14F-4AB3-11F88DC4DFB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4D1F092-583F-D319-ADEB-39DF9F14F2DD}"/>
              </a:ext>
            </a:extLst>
          </p:cNvPr>
          <p:cNvSpPr>
            <a:spLocks noGrp="1"/>
          </p:cNvSpPr>
          <p:nvPr>
            <p:ph type="sldNum" sz="quarter" idx="12"/>
          </p:nvPr>
        </p:nvSpPr>
        <p:spPr/>
        <p:txBody>
          <a:bodyPr/>
          <a:lstStyle/>
          <a:p>
            <a:fld id="{9ED68903-0268-4811-AE42-4A5BF560FE6D}" type="slidenum">
              <a:rPr lang="en-GB" smtClean="0"/>
              <a:t>‹#›</a:t>
            </a:fld>
            <a:endParaRPr lang="en-GB"/>
          </a:p>
        </p:txBody>
      </p:sp>
    </p:spTree>
    <p:extLst>
      <p:ext uri="{BB962C8B-B14F-4D97-AF65-F5344CB8AC3E}">
        <p14:creationId xmlns:p14="http://schemas.microsoft.com/office/powerpoint/2010/main" val="28468811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321A26-C5B5-693B-0476-E3F474367ACE}"/>
              </a:ext>
            </a:extLst>
          </p:cNvPr>
          <p:cNvSpPr>
            <a:spLocks noGrp="1"/>
          </p:cNvSpPr>
          <p:nvPr>
            <p:ph type="dt" sz="half" idx="10"/>
          </p:nvPr>
        </p:nvSpPr>
        <p:spPr/>
        <p:txBody>
          <a:bodyPr/>
          <a:lstStyle/>
          <a:p>
            <a:fld id="{5F968B57-0EFA-4F63-8D39-083283D48B39}" type="datetime1">
              <a:rPr lang="en-GB" smtClean="0"/>
              <a:t>24/06/2024</a:t>
            </a:fld>
            <a:endParaRPr lang="en-GB"/>
          </a:p>
        </p:txBody>
      </p:sp>
      <p:sp>
        <p:nvSpPr>
          <p:cNvPr id="3" name="Footer Placeholder 2">
            <a:extLst>
              <a:ext uri="{FF2B5EF4-FFF2-40B4-BE49-F238E27FC236}">
                <a16:creationId xmlns:a16="http://schemas.microsoft.com/office/drawing/2014/main" id="{BBCAEF8C-AD3F-5292-5BDB-4E942C5EB02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F3FFCB5-9886-394C-CCE8-30FDBF3B390B}"/>
              </a:ext>
            </a:extLst>
          </p:cNvPr>
          <p:cNvSpPr>
            <a:spLocks noGrp="1"/>
          </p:cNvSpPr>
          <p:nvPr>
            <p:ph type="sldNum" sz="quarter" idx="12"/>
          </p:nvPr>
        </p:nvSpPr>
        <p:spPr/>
        <p:txBody>
          <a:bodyPr/>
          <a:lstStyle/>
          <a:p>
            <a:fld id="{9ED68903-0268-4811-AE42-4A5BF560FE6D}" type="slidenum">
              <a:rPr lang="en-GB" smtClean="0"/>
              <a:t>‹#›</a:t>
            </a:fld>
            <a:endParaRPr lang="en-GB"/>
          </a:p>
        </p:txBody>
      </p:sp>
    </p:spTree>
    <p:extLst>
      <p:ext uri="{BB962C8B-B14F-4D97-AF65-F5344CB8AC3E}">
        <p14:creationId xmlns:p14="http://schemas.microsoft.com/office/powerpoint/2010/main" val="6108011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5E386-AC96-E3B7-92D1-3CBB1945DF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B9453AA-843F-6A41-DD78-EFE0330B92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49497E9-00BA-8E52-496B-AC25F1960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6A6D1-D32C-FD06-1736-C311CADE36CB}"/>
              </a:ext>
            </a:extLst>
          </p:cNvPr>
          <p:cNvSpPr>
            <a:spLocks noGrp="1"/>
          </p:cNvSpPr>
          <p:nvPr>
            <p:ph type="dt" sz="half" idx="10"/>
          </p:nvPr>
        </p:nvSpPr>
        <p:spPr/>
        <p:txBody>
          <a:bodyPr/>
          <a:lstStyle/>
          <a:p>
            <a:fld id="{4C6CDDAF-B720-42FD-BBBA-5C4BED6B46BA}" type="datetime1">
              <a:rPr lang="en-GB" smtClean="0"/>
              <a:t>24/06/2024</a:t>
            </a:fld>
            <a:endParaRPr lang="en-GB"/>
          </a:p>
        </p:txBody>
      </p:sp>
      <p:sp>
        <p:nvSpPr>
          <p:cNvPr id="6" name="Footer Placeholder 5">
            <a:extLst>
              <a:ext uri="{FF2B5EF4-FFF2-40B4-BE49-F238E27FC236}">
                <a16:creationId xmlns:a16="http://schemas.microsoft.com/office/drawing/2014/main" id="{90834188-F602-F8AD-85C7-02CDE58BE59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F7A84CA-912D-7B4E-E7DF-0A228CB0CA4E}"/>
              </a:ext>
            </a:extLst>
          </p:cNvPr>
          <p:cNvSpPr>
            <a:spLocks noGrp="1"/>
          </p:cNvSpPr>
          <p:nvPr>
            <p:ph type="sldNum" sz="quarter" idx="12"/>
          </p:nvPr>
        </p:nvSpPr>
        <p:spPr/>
        <p:txBody>
          <a:bodyPr/>
          <a:lstStyle/>
          <a:p>
            <a:fld id="{9ED68903-0268-4811-AE42-4A5BF560FE6D}" type="slidenum">
              <a:rPr lang="en-GB" smtClean="0"/>
              <a:t>‹#›</a:t>
            </a:fld>
            <a:endParaRPr lang="en-GB"/>
          </a:p>
        </p:txBody>
      </p:sp>
    </p:spTree>
    <p:extLst>
      <p:ext uri="{BB962C8B-B14F-4D97-AF65-F5344CB8AC3E}">
        <p14:creationId xmlns:p14="http://schemas.microsoft.com/office/powerpoint/2010/main" val="39006294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5B6B-58E2-62DA-CABB-3E8C291C6F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1F5CCC2-1BB2-B640-120C-9CC5C82F0D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93A83A0-7952-7145-4999-63B7E91D3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CBEE4A-AA8D-CA60-42E7-D42A1934593A}"/>
              </a:ext>
            </a:extLst>
          </p:cNvPr>
          <p:cNvSpPr>
            <a:spLocks noGrp="1"/>
          </p:cNvSpPr>
          <p:nvPr>
            <p:ph type="dt" sz="half" idx="10"/>
          </p:nvPr>
        </p:nvSpPr>
        <p:spPr/>
        <p:txBody>
          <a:bodyPr/>
          <a:lstStyle/>
          <a:p>
            <a:fld id="{C2A40FB8-148E-4A9B-9012-95CB44CF46E4}" type="datetime1">
              <a:rPr lang="en-GB" smtClean="0"/>
              <a:t>24/06/2024</a:t>
            </a:fld>
            <a:endParaRPr lang="en-GB"/>
          </a:p>
        </p:txBody>
      </p:sp>
      <p:sp>
        <p:nvSpPr>
          <p:cNvPr id="6" name="Footer Placeholder 5">
            <a:extLst>
              <a:ext uri="{FF2B5EF4-FFF2-40B4-BE49-F238E27FC236}">
                <a16:creationId xmlns:a16="http://schemas.microsoft.com/office/drawing/2014/main" id="{D5482F5E-1690-9FA0-4987-0B87CD6920A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96F76F-C063-0A25-9289-A6265F03DBEB}"/>
              </a:ext>
            </a:extLst>
          </p:cNvPr>
          <p:cNvSpPr>
            <a:spLocks noGrp="1"/>
          </p:cNvSpPr>
          <p:nvPr>
            <p:ph type="sldNum" sz="quarter" idx="12"/>
          </p:nvPr>
        </p:nvSpPr>
        <p:spPr/>
        <p:txBody>
          <a:bodyPr/>
          <a:lstStyle/>
          <a:p>
            <a:fld id="{9ED68903-0268-4811-AE42-4A5BF560FE6D}" type="slidenum">
              <a:rPr lang="en-GB" smtClean="0"/>
              <a:t>‹#›</a:t>
            </a:fld>
            <a:endParaRPr lang="en-GB"/>
          </a:p>
        </p:txBody>
      </p:sp>
    </p:spTree>
    <p:extLst>
      <p:ext uri="{BB962C8B-B14F-4D97-AF65-F5344CB8AC3E}">
        <p14:creationId xmlns:p14="http://schemas.microsoft.com/office/powerpoint/2010/main" val="10174812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05659-BFA6-E4B3-AE95-7EAA5837A71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35F5761-F086-E722-7F21-FAEFDAA9D4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9AEFE5-89C3-633C-2834-5CC43682E246}"/>
              </a:ext>
            </a:extLst>
          </p:cNvPr>
          <p:cNvSpPr>
            <a:spLocks noGrp="1"/>
          </p:cNvSpPr>
          <p:nvPr>
            <p:ph type="dt" sz="half" idx="10"/>
          </p:nvPr>
        </p:nvSpPr>
        <p:spPr/>
        <p:txBody>
          <a:bodyPr/>
          <a:lstStyle/>
          <a:p>
            <a:fld id="{C7CABD56-16FF-4188-9780-3C31B581E9D0}" type="datetime1">
              <a:rPr lang="en-GB" smtClean="0"/>
              <a:t>24/06/2024</a:t>
            </a:fld>
            <a:endParaRPr lang="en-GB"/>
          </a:p>
        </p:txBody>
      </p:sp>
      <p:sp>
        <p:nvSpPr>
          <p:cNvPr id="5" name="Footer Placeholder 4">
            <a:extLst>
              <a:ext uri="{FF2B5EF4-FFF2-40B4-BE49-F238E27FC236}">
                <a16:creationId xmlns:a16="http://schemas.microsoft.com/office/drawing/2014/main" id="{3E649A51-145C-A2CA-B4E0-040F4A43B6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684548-9254-9C28-6639-3D464CDB314A}"/>
              </a:ext>
            </a:extLst>
          </p:cNvPr>
          <p:cNvSpPr>
            <a:spLocks noGrp="1"/>
          </p:cNvSpPr>
          <p:nvPr>
            <p:ph type="sldNum" sz="quarter" idx="12"/>
          </p:nvPr>
        </p:nvSpPr>
        <p:spPr/>
        <p:txBody>
          <a:bodyPr/>
          <a:lstStyle/>
          <a:p>
            <a:fld id="{9ED68903-0268-4811-AE42-4A5BF560FE6D}" type="slidenum">
              <a:rPr lang="en-GB" smtClean="0"/>
              <a:t>‹#›</a:t>
            </a:fld>
            <a:endParaRPr lang="en-GB"/>
          </a:p>
        </p:txBody>
      </p:sp>
    </p:spTree>
    <p:extLst>
      <p:ext uri="{BB962C8B-B14F-4D97-AF65-F5344CB8AC3E}">
        <p14:creationId xmlns:p14="http://schemas.microsoft.com/office/powerpoint/2010/main" val="185805199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37A4F2-05FF-7527-15A7-18D77EC245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272EDB5-B512-E04C-81E3-0253D024AD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AF0733-511F-6660-A9EC-D693713B02A2}"/>
              </a:ext>
            </a:extLst>
          </p:cNvPr>
          <p:cNvSpPr>
            <a:spLocks noGrp="1"/>
          </p:cNvSpPr>
          <p:nvPr>
            <p:ph type="dt" sz="half" idx="10"/>
          </p:nvPr>
        </p:nvSpPr>
        <p:spPr/>
        <p:txBody>
          <a:bodyPr/>
          <a:lstStyle/>
          <a:p>
            <a:fld id="{7419FC31-E59B-4B8F-90F1-A831DBFD3C88}" type="datetime1">
              <a:rPr lang="en-GB" smtClean="0"/>
              <a:t>24/06/2024</a:t>
            </a:fld>
            <a:endParaRPr lang="en-GB"/>
          </a:p>
        </p:txBody>
      </p:sp>
      <p:sp>
        <p:nvSpPr>
          <p:cNvPr id="5" name="Footer Placeholder 4">
            <a:extLst>
              <a:ext uri="{FF2B5EF4-FFF2-40B4-BE49-F238E27FC236}">
                <a16:creationId xmlns:a16="http://schemas.microsoft.com/office/drawing/2014/main" id="{E176464E-D1F5-AA7C-7284-9FA9381C59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665A8A0-B2C0-B5F3-3BB9-C6245ED6C4A6}"/>
              </a:ext>
            </a:extLst>
          </p:cNvPr>
          <p:cNvSpPr>
            <a:spLocks noGrp="1"/>
          </p:cNvSpPr>
          <p:nvPr>
            <p:ph type="sldNum" sz="quarter" idx="12"/>
          </p:nvPr>
        </p:nvSpPr>
        <p:spPr/>
        <p:txBody>
          <a:bodyPr/>
          <a:lstStyle/>
          <a:p>
            <a:fld id="{9ED68903-0268-4811-AE42-4A5BF560FE6D}" type="slidenum">
              <a:rPr lang="en-GB" smtClean="0"/>
              <a:t>‹#›</a:t>
            </a:fld>
            <a:endParaRPr lang="en-GB"/>
          </a:p>
        </p:txBody>
      </p:sp>
    </p:spTree>
    <p:extLst>
      <p:ext uri="{BB962C8B-B14F-4D97-AF65-F5344CB8AC3E}">
        <p14:creationId xmlns:p14="http://schemas.microsoft.com/office/powerpoint/2010/main" val="314121748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F6F47-165C-6E4E-4569-53E4179E4D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E30672C-CB86-8F21-7B78-D14719CAE9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4C64F4-B14B-6381-A45A-7319FAA4D549}"/>
              </a:ext>
            </a:extLst>
          </p:cNvPr>
          <p:cNvSpPr>
            <a:spLocks noGrp="1"/>
          </p:cNvSpPr>
          <p:nvPr>
            <p:ph type="dt" sz="half" idx="10"/>
          </p:nvPr>
        </p:nvSpPr>
        <p:spPr/>
        <p:txBody>
          <a:bodyPr/>
          <a:lstStyle/>
          <a:p>
            <a:fld id="{5D98896B-23B9-4233-9E1B-D0DC52DA7CE6}" type="datetime1">
              <a:rPr lang="en-GB" smtClean="0"/>
              <a:t>24/06/2024</a:t>
            </a:fld>
            <a:endParaRPr lang="en-GB"/>
          </a:p>
        </p:txBody>
      </p:sp>
      <p:sp>
        <p:nvSpPr>
          <p:cNvPr id="5" name="Footer Placeholder 4">
            <a:extLst>
              <a:ext uri="{FF2B5EF4-FFF2-40B4-BE49-F238E27FC236}">
                <a16:creationId xmlns:a16="http://schemas.microsoft.com/office/drawing/2014/main" id="{AD5CD3C0-D848-AA8C-A26B-58BAA76991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27AB30-2044-9D49-43FA-183BD85F7E2E}"/>
              </a:ext>
            </a:extLst>
          </p:cNvPr>
          <p:cNvSpPr>
            <a:spLocks noGrp="1"/>
          </p:cNvSpPr>
          <p:nvPr>
            <p:ph type="sldNum" sz="quarter" idx="12"/>
          </p:nvPr>
        </p:nvSpPr>
        <p:spPr/>
        <p:txBody>
          <a:bodyPr/>
          <a:lstStyle/>
          <a:p>
            <a:fld id="{186AC392-4AB6-4119-A68F-7AB5AA2C25D5}" type="slidenum">
              <a:rPr lang="en-GB" smtClean="0"/>
              <a:t>‹#›</a:t>
            </a:fld>
            <a:endParaRPr lang="en-GB"/>
          </a:p>
        </p:txBody>
      </p:sp>
    </p:spTree>
    <p:extLst>
      <p:ext uri="{BB962C8B-B14F-4D97-AF65-F5344CB8AC3E}">
        <p14:creationId xmlns:p14="http://schemas.microsoft.com/office/powerpoint/2010/main" val="426689477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EAF31-5FE0-9B2C-011C-4782981B7EA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0440294-7E31-6ACC-0DE4-771C43D845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B447F8B-D3F9-C031-C0A3-DA4F67CD005B}"/>
              </a:ext>
            </a:extLst>
          </p:cNvPr>
          <p:cNvSpPr>
            <a:spLocks noGrp="1"/>
          </p:cNvSpPr>
          <p:nvPr>
            <p:ph type="dt" sz="half" idx="10"/>
          </p:nvPr>
        </p:nvSpPr>
        <p:spPr/>
        <p:txBody>
          <a:bodyPr/>
          <a:lstStyle/>
          <a:p>
            <a:fld id="{1B56646E-EB72-4B28-B89F-44C5E7418908}" type="datetime1">
              <a:rPr lang="en-GB" smtClean="0"/>
              <a:t>24/06/2024</a:t>
            </a:fld>
            <a:endParaRPr lang="en-GB"/>
          </a:p>
        </p:txBody>
      </p:sp>
      <p:sp>
        <p:nvSpPr>
          <p:cNvPr id="5" name="Footer Placeholder 4">
            <a:extLst>
              <a:ext uri="{FF2B5EF4-FFF2-40B4-BE49-F238E27FC236}">
                <a16:creationId xmlns:a16="http://schemas.microsoft.com/office/drawing/2014/main" id="{C60C4F70-2D67-75BA-2BBB-EEE1BAB0D8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CD78C1-C20F-4FB8-F6EE-76244474FD17}"/>
              </a:ext>
            </a:extLst>
          </p:cNvPr>
          <p:cNvSpPr>
            <a:spLocks noGrp="1"/>
          </p:cNvSpPr>
          <p:nvPr>
            <p:ph type="sldNum" sz="quarter" idx="12"/>
          </p:nvPr>
        </p:nvSpPr>
        <p:spPr/>
        <p:txBody>
          <a:bodyPr/>
          <a:lstStyle/>
          <a:p>
            <a:fld id="{186AC392-4AB6-4119-A68F-7AB5AA2C25D5}" type="slidenum">
              <a:rPr lang="en-GB" smtClean="0"/>
              <a:t>‹#›</a:t>
            </a:fld>
            <a:endParaRPr lang="en-GB"/>
          </a:p>
        </p:txBody>
      </p:sp>
    </p:spTree>
    <p:extLst>
      <p:ext uri="{BB962C8B-B14F-4D97-AF65-F5344CB8AC3E}">
        <p14:creationId xmlns:p14="http://schemas.microsoft.com/office/powerpoint/2010/main" val="3695357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314A-FC8A-5D6E-C9AF-62499A0799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D7F32E6-B17D-185C-F364-4E25023CB5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476C04-34B3-0975-C211-DB5899F34CC7}"/>
              </a:ext>
            </a:extLst>
          </p:cNvPr>
          <p:cNvSpPr>
            <a:spLocks noGrp="1"/>
          </p:cNvSpPr>
          <p:nvPr>
            <p:ph type="dt" sz="half" idx="10"/>
          </p:nvPr>
        </p:nvSpPr>
        <p:spPr/>
        <p:txBody>
          <a:bodyPr/>
          <a:lstStyle/>
          <a:p>
            <a:fld id="{883F1A9B-70E9-4E81-8EA9-F96D5BA65714}" type="datetime1">
              <a:rPr lang="en-GB" smtClean="0"/>
              <a:t>24/06/2024</a:t>
            </a:fld>
            <a:endParaRPr lang="en-GB"/>
          </a:p>
        </p:txBody>
      </p:sp>
      <p:sp>
        <p:nvSpPr>
          <p:cNvPr id="5" name="Footer Placeholder 4">
            <a:extLst>
              <a:ext uri="{FF2B5EF4-FFF2-40B4-BE49-F238E27FC236}">
                <a16:creationId xmlns:a16="http://schemas.microsoft.com/office/drawing/2014/main" id="{6B835093-445E-FB0D-C0A2-6F0E0A31B4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7252FF-B6A7-53C6-9F6C-43873717C6EE}"/>
              </a:ext>
            </a:extLst>
          </p:cNvPr>
          <p:cNvSpPr>
            <a:spLocks noGrp="1"/>
          </p:cNvSpPr>
          <p:nvPr>
            <p:ph type="sldNum" sz="quarter" idx="12"/>
          </p:nvPr>
        </p:nvSpPr>
        <p:spPr/>
        <p:txBody>
          <a:bodyPr/>
          <a:lstStyle/>
          <a:p>
            <a:fld id="{186AC392-4AB6-4119-A68F-7AB5AA2C25D5}" type="slidenum">
              <a:rPr lang="en-GB" smtClean="0"/>
              <a:t>‹#›</a:t>
            </a:fld>
            <a:endParaRPr lang="en-GB"/>
          </a:p>
        </p:txBody>
      </p:sp>
    </p:spTree>
    <p:extLst>
      <p:ext uri="{BB962C8B-B14F-4D97-AF65-F5344CB8AC3E}">
        <p14:creationId xmlns:p14="http://schemas.microsoft.com/office/powerpoint/2010/main" val="22035766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6C76F-E7EE-1E5B-DE9E-820E53A06AE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EAA057-AB8B-30A0-3D72-1E798C311A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238DC1F-A9C8-99B5-B540-9AAABB07AA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5F2D3DC-DF85-67ED-A36B-10DBDEBED0CB}"/>
              </a:ext>
            </a:extLst>
          </p:cNvPr>
          <p:cNvSpPr>
            <a:spLocks noGrp="1"/>
          </p:cNvSpPr>
          <p:nvPr>
            <p:ph type="dt" sz="half" idx="10"/>
          </p:nvPr>
        </p:nvSpPr>
        <p:spPr/>
        <p:txBody>
          <a:bodyPr/>
          <a:lstStyle/>
          <a:p>
            <a:fld id="{FAF2751D-7A1B-444C-AAD7-061BE9D44042}" type="datetime1">
              <a:rPr lang="en-GB" smtClean="0"/>
              <a:t>24/06/2024</a:t>
            </a:fld>
            <a:endParaRPr lang="en-GB"/>
          </a:p>
        </p:txBody>
      </p:sp>
      <p:sp>
        <p:nvSpPr>
          <p:cNvPr id="6" name="Footer Placeholder 5">
            <a:extLst>
              <a:ext uri="{FF2B5EF4-FFF2-40B4-BE49-F238E27FC236}">
                <a16:creationId xmlns:a16="http://schemas.microsoft.com/office/drawing/2014/main" id="{40C4FC12-F1D3-6181-472F-91D5BC6D504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337416B-309E-485B-C210-AB53BFEB9C55}"/>
              </a:ext>
            </a:extLst>
          </p:cNvPr>
          <p:cNvSpPr>
            <a:spLocks noGrp="1"/>
          </p:cNvSpPr>
          <p:nvPr>
            <p:ph type="sldNum" sz="quarter" idx="12"/>
          </p:nvPr>
        </p:nvSpPr>
        <p:spPr/>
        <p:txBody>
          <a:bodyPr/>
          <a:lstStyle/>
          <a:p>
            <a:fld id="{186AC392-4AB6-4119-A68F-7AB5AA2C25D5}" type="slidenum">
              <a:rPr lang="en-GB" smtClean="0"/>
              <a:t>‹#›</a:t>
            </a:fld>
            <a:endParaRPr lang="en-GB"/>
          </a:p>
        </p:txBody>
      </p:sp>
    </p:spTree>
    <p:extLst>
      <p:ext uri="{BB962C8B-B14F-4D97-AF65-F5344CB8AC3E}">
        <p14:creationId xmlns:p14="http://schemas.microsoft.com/office/powerpoint/2010/main" val="190641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411888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FBB6-4C0F-9DD8-F40A-42C81D4E92A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8041ED2-CB36-F78A-1793-9D2CE3DBF4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A92C72-7FDC-74C5-7C27-3C3A29A229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E29AF0E-2B2D-AE17-B3C4-5BF4EBCE8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FF3B4-6F65-5564-4458-4D4F1078F0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EAC1D14-0E07-24B2-CD84-3361F60D4045}"/>
              </a:ext>
            </a:extLst>
          </p:cNvPr>
          <p:cNvSpPr>
            <a:spLocks noGrp="1"/>
          </p:cNvSpPr>
          <p:nvPr>
            <p:ph type="dt" sz="half" idx="10"/>
          </p:nvPr>
        </p:nvSpPr>
        <p:spPr/>
        <p:txBody>
          <a:bodyPr/>
          <a:lstStyle/>
          <a:p>
            <a:fld id="{2830145C-4E0B-486F-8980-C296E87F39B6}" type="datetime1">
              <a:rPr lang="en-GB" smtClean="0"/>
              <a:t>24/06/2024</a:t>
            </a:fld>
            <a:endParaRPr lang="en-GB"/>
          </a:p>
        </p:txBody>
      </p:sp>
      <p:sp>
        <p:nvSpPr>
          <p:cNvPr id="8" name="Footer Placeholder 7">
            <a:extLst>
              <a:ext uri="{FF2B5EF4-FFF2-40B4-BE49-F238E27FC236}">
                <a16:creationId xmlns:a16="http://schemas.microsoft.com/office/drawing/2014/main" id="{8C2954F5-846C-41C2-85AC-FD3ACEE6DB4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CC948FE-3F38-F00E-EA55-5C5A900559C8}"/>
              </a:ext>
            </a:extLst>
          </p:cNvPr>
          <p:cNvSpPr>
            <a:spLocks noGrp="1"/>
          </p:cNvSpPr>
          <p:nvPr>
            <p:ph type="sldNum" sz="quarter" idx="12"/>
          </p:nvPr>
        </p:nvSpPr>
        <p:spPr/>
        <p:txBody>
          <a:bodyPr/>
          <a:lstStyle/>
          <a:p>
            <a:fld id="{186AC392-4AB6-4119-A68F-7AB5AA2C25D5}" type="slidenum">
              <a:rPr lang="en-GB" smtClean="0"/>
              <a:t>‹#›</a:t>
            </a:fld>
            <a:endParaRPr lang="en-GB"/>
          </a:p>
        </p:txBody>
      </p:sp>
    </p:spTree>
    <p:extLst>
      <p:ext uri="{BB962C8B-B14F-4D97-AF65-F5344CB8AC3E}">
        <p14:creationId xmlns:p14="http://schemas.microsoft.com/office/powerpoint/2010/main" val="305075797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F27A-23E7-4C72-BFDE-FFD079C457F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CA9C99B-80BD-9766-2625-41A57B2D0AEE}"/>
              </a:ext>
            </a:extLst>
          </p:cNvPr>
          <p:cNvSpPr>
            <a:spLocks noGrp="1"/>
          </p:cNvSpPr>
          <p:nvPr>
            <p:ph type="dt" sz="half" idx="10"/>
          </p:nvPr>
        </p:nvSpPr>
        <p:spPr/>
        <p:txBody>
          <a:bodyPr/>
          <a:lstStyle/>
          <a:p>
            <a:fld id="{05E5FC0B-E7A6-4CE5-ADAA-0334AB5DFF02}" type="datetime1">
              <a:rPr lang="en-GB" smtClean="0"/>
              <a:t>24/06/2024</a:t>
            </a:fld>
            <a:endParaRPr lang="en-GB"/>
          </a:p>
        </p:txBody>
      </p:sp>
      <p:sp>
        <p:nvSpPr>
          <p:cNvPr id="4" name="Footer Placeholder 3">
            <a:extLst>
              <a:ext uri="{FF2B5EF4-FFF2-40B4-BE49-F238E27FC236}">
                <a16:creationId xmlns:a16="http://schemas.microsoft.com/office/drawing/2014/main" id="{BD454CFE-0A36-7609-1642-CCF4D7ACC5F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B71CE0-CAEB-D57A-C228-2618BDFAA1E5}"/>
              </a:ext>
            </a:extLst>
          </p:cNvPr>
          <p:cNvSpPr>
            <a:spLocks noGrp="1"/>
          </p:cNvSpPr>
          <p:nvPr>
            <p:ph type="sldNum" sz="quarter" idx="12"/>
          </p:nvPr>
        </p:nvSpPr>
        <p:spPr/>
        <p:txBody>
          <a:bodyPr/>
          <a:lstStyle/>
          <a:p>
            <a:fld id="{186AC392-4AB6-4119-A68F-7AB5AA2C25D5}" type="slidenum">
              <a:rPr lang="en-GB" smtClean="0"/>
              <a:t>‹#›</a:t>
            </a:fld>
            <a:endParaRPr lang="en-GB"/>
          </a:p>
        </p:txBody>
      </p:sp>
    </p:spTree>
    <p:extLst>
      <p:ext uri="{BB962C8B-B14F-4D97-AF65-F5344CB8AC3E}">
        <p14:creationId xmlns:p14="http://schemas.microsoft.com/office/powerpoint/2010/main" val="132596589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AB7340-924B-4A11-D9CB-7CE58CD56F95}"/>
              </a:ext>
            </a:extLst>
          </p:cNvPr>
          <p:cNvSpPr>
            <a:spLocks noGrp="1"/>
          </p:cNvSpPr>
          <p:nvPr>
            <p:ph type="dt" sz="half" idx="10"/>
          </p:nvPr>
        </p:nvSpPr>
        <p:spPr/>
        <p:txBody>
          <a:bodyPr/>
          <a:lstStyle/>
          <a:p>
            <a:fld id="{FEE0549A-3B93-43CA-ABD1-4B3A283C7FB2}" type="datetime1">
              <a:rPr lang="en-GB" smtClean="0"/>
              <a:t>24/06/2024</a:t>
            </a:fld>
            <a:endParaRPr lang="en-GB"/>
          </a:p>
        </p:txBody>
      </p:sp>
      <p:sp>
        <p:nvSpPr>
          <p:cNvPr id="3" name="Footer Placeholder 2">
            <a:extLst>
              <a:ext uri="{FF2B5EF4-FFF2-40B4-BE49-F238E27FC236}">
                <a16:creationId xmlns:a16="http://schemas.microsoft.com/office/drawing/2014/main" id="{8ADDC408-A6C6-722E-F669-423D7CFACA9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18CD9EB-F4C0-FCE0-1D56-CE0568FDAB89}"/>
              </a:ext>
            </a:extLst>
          </p:cNvPr>
          <p:cNvSpPr>
            <a:spLocks noGrp="1"/>
          </p:cNvSpPr>
          <p:nvPr>
            <p:ph type="sldNum" sz="quarter" idx="12"/>
          </p:nvPr>
        </p:nvSpPr>
        <p:spPr/>
        <p:txBody>
          <a:bodyPr/>
          <a:lstStyle/>
          <a:p>
            <a:fld id="{186AC392-4AB6-4119-A68F-7AB5AA2C25D5}" type="slidenum">
              <a:rPr lang="en-GB" smtClean="0"/>
              <a:t>‹#›</a:t>
            </a:fld>
            <a:endParaRPr lang="en-GB"/>
          </a:p>
        </p:txBody>
      </p:sp>
    </p:spTree>
    <p:extLst>
      <p:ext uri="{BB962C8B-B14F-4D97-AF65-F5344CB8AC3E}">
        <p14:creationId xmlns:p14="http://schemas.microsoft.com/office/powerpoint/2010/main" val="414757615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DFA60-0196-52D0-01B5-8DB9D04AC8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DF24794-0916-B12C-7902-0E2E9FCB62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9416ABB-99C4-B442-133C-4F9BAC1D7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3C3040-26F1-00E2-F1D3-D80A7BAF360F}"/>
              </a:ext>
            </a:extLst>
          </p:cNvPr>
          <p:cNvSpPr>
            <a:spLocks noGrp="1"/>
          </p:cNvSpPr>
          <p:nvPr>
            <p:ph type="dt" sz="half" idx="10"/>
          </p:nvPr>
        </p:nvSpPr>
        <p:spPr/>
        <p:txBody>
          <a:bodyPr/>
          <a:lstStyle/>
          <a:p>
            <a:fld id="{0BD563D2-63C8-4113-A306-70BD18ECF093}" type="datetime1">
              <a:rPr lang="en-GB" smtClean="0"/>
              <a:t>24/06/2024</a:t>
            </a:fld>
            <a:endParaRPr lang="en-GB"/>
          </a:p>
        </p:txBody>
      </p:sp>
      <p:sp>
        <p:nvSpPr>
          <p:cNvPr id="6" name="Footer Placeholder 5">
            <a:extLst>
              <a:ext uri="{FF2B5EF4-FFF2-40B4-BE49-F238E27FC236}">
                <a16:creationId xmlns:a16="http://schemas.microsoft.com/office/drawing/2014/main" id="{18C52F5B-71E4-C4F2-4DB3-2A00CB72DE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D5EC52-D046-5D16-C03C-6B705E2DF101}"/>
              </a:ext>
            </a:extLst>
          </p:cNvPr>
          <p:cNvSpPr>
            <a:spLocks noGrp="1"/>
          </p:cNvSpPr>
          <p:nvPr>
            <p:ph type="sldNum" sz="quarter" idx="12"/>
          </p:nvPr>
        </p:nvSpPr>
        <p:spPr/>
        <p:txBody>
          <a:bodyPr/>
          <a:lstStyle/>
          <a:p>
            <a:fld id="{186AC392-4AB6-4119-A68F-7AB5AA2C25D5}" type="slidenum">
              <a:rPr lang="en-GB" smtClean="0"/>
              <a:t>‹#›</a:t>
            </a:fld>
            <a:endParaRPr lang="en-GB"/>
          </a:p>
        </p:txBody>
      </p:sp>
    </p:spTree>
    <p:extLst>
      <p:ext uri="{BB962C8B-B14F-4D97-AF65-F5344CB8AC3E}">
        <p14:creationId xmlns:p14="http://schemas.microsoft.com/office/powerpoint/2010/main" val="218083215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59999-E018-975B-9923-08214E7E89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FD22DE6-0902-EA2D-1672-69DA6D0195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9845E51-F305-2641-4112-8309944BBF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24C324-09E6-8DC1-468A-A41845470177}"/>
              </a:ext>
            </a:extLst>
          </p:cNvPr>
          <p:cNvSpPr>
            <a:spLocks noGrp="1"/>
          </p:cNvSpPr>
          <p:nvPr>
            <p:ph type="dt" sz="half" idx="10"/>
          </p:nvPr>
        </p:nvSpPr>
        <p:spPr/>
        <p:txBody>
          <a:bodyPr/>
          <a:lstStyle/>
          <a:p>
            <a:fld id="{CACF1748-5E03-493D-852E-6DCF9936A58A}" type="datetime1">
              <a:rPr lang="en-GB" smtClean="0"/>
              <a:t>24/06/2024</a:t>
            </a:fld>
            <a:endParaRPr lang="en-GB"/>
          </a:p>
        </p:txBody>
      </p:sp>
      <p:sp>
        <p:nvSpPr>
          <p:cNvPr id="6" name="Footer Placeholder 5">
            <a:extLst>
              <a:ext uri="{FF2B5EF4-FFF2-40B4-BE49-F238E27FC236}">
                <a16:creationId xmlns:a16="http://schemas.microsoft.com/office/drawing/2014/main" id="{50F3B4C8-7B55-A1AD-6CBE-BA66AA8273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A350F2-E852-3E01-3213-AAF9DAD31218}"/>
              </a:ext>
            </a:extLst>
          </p:cNvPr>
          <p:cNvSpPr>
            <a:spLocks noGrp="1"/>
          </p:cNvSpPr>
          <p:nvPr>
            <p:ph type="sldNum" sz="quarter" idx="12"/>
          </p:nvPr>
        </p:nvSpPr>
        <p:spPr/>
        <p:txBody>
          <a:bodyPr/>
          <a:lstStyle/>
          <a:p>
            <a:fld id="{186AC392-4AB6-4119-A68F-7AB5AA2C25D5}" type="slidenum">
              <a:rPr lang="en-GB" smtClean="0"/>
              <a:t>‹#›</a:t>
            </a:fld>
            <a:endParaRPr lang="en-GB"/>
          </a:p>
        </p:txBody>
      </p:sp>
    </p:spTree>
    <p:extLst>
      <p:ext uri="{BB962C8B-B14F-4D97-AF65-F5344CB8AC3E}">
        <p14:creationId xmlns:p14="http://schemas.microsoft.com/office/powerpoint/2010/main" val="16660002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FB7E9-81C4-B172-10EE-709893AAD60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5C8A4EE-A98D-7AD7-19F9-401C040FDC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68A9C4-C9DB-65D5-F954-7138EFC1CDA5}"/>
              </a:ext>
            </a:extLst>
          </p:cNvPr>
          <p:cNvSpPr>
            <a:spLocks noGrp="1"/>
          </p:cNvSpPr>
          <p:nvPr>
            <p:ph type="dt" sz="half" idx="10"/>
          </p:nvPr>
        </p:nvSpPr>
        <p:spPr/>
        <p:txBody>
          <a:bodyPr/>
          <a:lstStyle/>
          <a:p>
            <a:fld id="{98DD8336-17AF-48CD-B8AB-CC5E0625AA60}" type="datetime1">
              <a:rPr lang="en-GB" smtClean="0"/>
              <a:t>24/06/2024</a:t>
            </a:fld>
            <a:endParaRPr lang="en-GB"/>
          </a:p>
        </p:txBody>
      </p:sp>
      <p:sp>
        <p:nvSpPr>
          <p:cNvPr id="5" name="Footer Placeholder 4">
            <a:extLst>
              <a:ext uri="{FF2B5EF4-FFF2-40B4-BE49-F238E27FC236}">
                <a16:creationId xmlns:a16="http://schemas.microsoft.com/office/drawing/2014/main" id="{E4681B96-733F-701C-70C4-7DB838119C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F5BA6D-091C-4B03-9F02-A5BD97C06E72}"/>
              </a:ext>
            </a:extLst>
          </p:cNvPr>
          <p:cNvSpPr>
            <a:spLocks noGrp="1"/>
          </p:cNvSpPr>
          <p:nvPr>
            <p:ph type="sldNum" sz="quarter" idx="12"/>
          </p:nvPr>
        </p:nvSpPr>
        <p:spPr/>
        <p:txBody>
          <a:bodyPr/>
          <a:lstStyle/>
          <a:p>
            <a:fld id="{186AC392-4AB6-4119-A68F-7AB5AA2C25D5}" type="slidenum">
              <a:rPr lang="en-GB" smtClean="0"/>
              <a:t>‹#›</a:t>
            </a:fld>
            <a:endParaRPr lang="en-GB"/>
          </a:p>
        </p:txBody>
      </p:sp>
    </p:spTree>
    <p:extLst>
      <p:ext uri="{BB962C8B-B14F-4D97-AF65-F5344CB8AC3E}">
        <p14:creationId xmlns:p14="http://schemas.microsoft.com/office/powerpoint/2010/main" val="179102745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AA47D7-582B-539A-8DDA-F6A6AEFB29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BBC9E1F-EA41-7EFD-BC73-1DDFEF568A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8C4977-D540-8631-CA11-38CCA9A69557}"/>
              </a:ext>
            </a:extLst>
          </p:cNvPr>
          <p:cNvSpPr>
            <a:spLocks noGrp="1"/>
          </p:cNvSpPr>
          <p:nvPr>
            <p:ph type="dt" sz="half" idx="10"/>
          </p:nvPr>
        </p:nvSpPr>
        <p:spPr/>
        <p:txBody>
          <a:bodyPr/>
          <a:lstStyle/>
          <a:p>
            <a:fld id="{AC17132E-6302-4490-9FEC-21F2CF242F87}" type="datetime1">
              <a:rPr lang="en-GB" smtClean="0"/>
              <a:t>24/06/2024</a:t>
            </a:fld>
            <a:endParaRPr lang="en-GB"/>
          </a:p>
        </p:txBody>
      </p:sp>
      <p:sp>
        <p:nvSpPr>
          <p:cNvPr id="5" name="Footer Placeholder 4">
            <a:extLst>
              <a:ext uri="{FF2B5EF4-FFF2-40B4-BE49-F238E27FC236}">
                <a16:creationId xmlns:a16="http://schemas.microsoft.com/office/drawing/2014/main" id="{A18B782F-163C-F693-34AC-12E6497F8A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236144-02AA-2611-9894-B3135A7E9462}"/>
              </a:ext>
            </a:extLst>
          </p:cNvPr>
          <p:cNvSpPr>
            <a:spLocks noGrp="1"/>
          </p:cNvSpPr>
          <p:nvPr>
            <p:ph type="sldNum" sz="quarter" idx="12"/>
          </p:nvPr>
        </p:nvSpPr>
        <p:spPr/>
        <p:txBody>
          <a:bodyPr/>
          <a:lstStyle/>
          <a:p>
            <a:fld id="{186AC392-4AB6-4119-A68F-7AB5AA2C25D5}" type="slidenum">
              <a:rPr lang="en-GB" smtClean="0"/>
              <a:t>‹#›</a:t>
            </a:fld>
            <a:endParaRPr lang="en-GB"/>
          </a:p>
        </p:txBody>
      </p:sp>
    </p:spTree>
    <p:extLst>
      <p:ext uri="{BB962C8B-B14F-4D97-AF65-F5344CB8AC3E}">
        <p14:creationId xmlns:p14="http://schemas.microsoft.com/office/powerpoint/2010/main" val="366646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2559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46937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4988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609601"/>
            <a:ext cx="97536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1320800" y="1371600"/>
            <a:ext cx="97536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4716488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Microsoft YaHei" pitchFamily="34" charset="-122"/>
          <a:ea typeface="Microsoft YaHei" pitchFamily="34" charset="-122"/>
        </a:defRPr>
      </a:lvl2pPr>
      <a:lvl3pPr algn="l" rtl="0" eaLnBrk="0" fontAlgn="base" hangingPunct="0">
        <a:spcBef>
          <a:spcPct val="0"/>
        </a:spcBef>
        <a:spcAft>
          <a:spcPct val="0"/>
        </a:spcAft>
        <a:defRPr sz="3200">
          <a:solidFill>
            <a:schemeClr val="tx1"/>
          </a:solidFill>
          <a:latin typeface="Microsoft YaHei" pitchFamily="34" charset="-122"/>
          <a:ea typeface="Microsoft YaHei" pitchFamily="34" charset="-122"/>
        </a:defRPr>
      </a:lvl3pPr>
      <a:lvl4pPr algn="l" rtl="0" eaLnBrk="0" fontAlgn="base" hangingPunct="0">
        <a:spcBef>
          <a:spcPct val="0"/>
        </a:spcBef>
        <a:spcAft>
          <a:spcPct val="0"/>
        </a:spcAft>
        <a:defRPr sz="3200">
          <a:solidFill>
            <a:schemeClr val="tx1"/>
          </a:solidFill>
          <a:latin typeface="Microsoft YaHei" pitchFamily="34" charset="-122"/>
          <a:ea typeface="Microsoft YaHei" pitchFamily="34" charset="-122"/>
        </a:defRPr>
      </a:lvl4pPr>
      <a:lvl5pPr algn="l" rtl="0" eaLnBrk="0" fontAlgn="base" hangingPunct="0">
        <a:spcBef>
          <a:spcPct val="0"/>
        </a:spcBef>
        <a:spcAft>
          <a:spcPct val="0"/>
        </a:spcAft>
        <a:defRPr sz="3200">
          <a:solidFill>
            <a:schemeClr val="tx1"/>
          </a:solidFill>
          <a:latin typeface="Microsoft YaHei" pitchFamily="34" charset="-122"/>
          <a:ea typeface="Microsoft YaHei" pitchFamily="34" charset="-122"/>
        </a:defRPr>
      </a:lvl5pPr>
      <a:lvl6pPr marL="457200" algn="l" rtl="0" eaLnBrk="0" fontAlgn="base" hangingPunct="0">
        <a:spcBef>
          <a:spcPct val="0"/>
        </a:spcBef>
        <a:spcAft>
          <a:spcPct val="0"/>
        </a:spcAft>
        <a:defRPr sz="3200">
          <a:solidFill>
            <a:schemeClr val="tx1"/>
          </a:solidFill>
          <a:latin typeface="Microsoft YaHei" pitchFamily="34" charset="-122"/>
          <a:ea typeface="Microsoft YaHei" pitchFamily="34" charset="-122"/>
        </a:defRPr>
      </a:lvl6pPr>
      <a:lvl7pPr marL="914400" algn="l" rtl="0" eaLnBrk="0" fontAlgn="base" hangingPunct="0">
        <a:spcBef>
          <a:spcPct val="0"/>
        </a:spcBef>
        <a:spcAft>
          <a:spcPct val="0"/>
        </a:spcAft>
        <a:defRPr sz="3200">
          <a:solidFill>
            <a:schemeClr val="tx1"/>
          </a:solidFill>
          <a:latin typeface="Microsoft YaHei" pitchFamily="34" charset="-122"/>
          <a:ea typeface="Microsoft YaHei" pitchFamily="34" charset="-122"/>
        </a:defRPr>
      </a:lvl7pPr>
      <a:lvl8pPr marL="1371600" algn="l" rtl="0" eaLnBrk="0" fontAlgn="base" hangingPunct="0">
        <a:spcBef>
          <a:spcPct val="0"/>
        </a:spcBef>
        <a:spcAft>
          <a:spcPct val="0"/>
        </a:spcAft>
        <a:defRPr sz="3200">
          <a:solidFill>
            <a:schemeClr val="tx1"/>
          </a:solidFill>
          <a:latin typeface="Microsoft YaHei" pitchFamily="34" charset="-122"/>
          <a:ea typeface="Microsoft YaHei" pitchFamily="34" charset="-122"/>
        </a:defRPr>
      </a:lvl8pPr>
      <a:lvl9pPr marL="1828800" algn="l" rtl="0" eaLnBrk="0" fontAlgn="base" hangingPunct="0">
        <a:spcBef>
          <a:spcPct val="0"/>
        </a:spcBef>
        <a:spcAft>
          <a:spcPct val="0"/>
        </a:spcAft>
        <a:defRPr sz="3200">
          <a:solidFill>
            <a:schemeClr val="tx1"/>
          </a:solidFill>
          <a:latin typeface="Microsoft YaHei" pitchFamily="34" charset="-122"/>
          <a:ea typeface="Microsoft YaHei" pitchFamily="34"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400">
          <a:solidFill>
            <a:schemeClr val="tx1"/>
          </a:solidFill>
          <a:latin typeface="+mn-lt"/>
          <a:ea typeface="+mn-ea"/>
        </a:defRPr>
      </a:lvl4pPr>
      <a:lvl5pPr marL="2057400" indent="-228600" algn="l" rtl="0" eaLnBrk="0" fontAlgn="base" hangingPunct="0">
        <a:spcBef>
          <a:spcPct val="20000"/>
        </a:spcBef>
        <a:spcAft>
          <a:spcPct val="0"/>
        </a:spcAft>
        <a:buChar char="»"/>
        <a:defRPr sz="1400">
          <a:solidFill>
            <a:schemeClr val="tx1"/>
          </a:solidFill>
          <a:latin typeface="+mn-lt"/>
          <a:ea typeface="+mn-ea"/>
        </a:defRPr>
      </a:lvl5pPr>
      <a:lvl6pPr marL="2514600" indent="-228600" algn="l" rtl="0" eaLnBrk="0" fontAlgn="base" hangingPunct="0">
        <a:spcBef>
          <a:spcPct val="20000"/>
        </a:spcBef>
        <a:spcAft>
          <a:spcPct val="0"/>
        </a:spcAft>
        <a:buChar char="»"/>
        <a:defRPr sz="1400">
          <a:solidFill>
            <a:schemeClr val="tx1"/>
          </a:solidFill>
          <a:latin typeface="+mn-lt"/>
          <a:ea typeface="+mn-ea"/>
        </a:defRPr>
      </a:lvl6pPr>
      <a:lvl7pPr marL="2971800" indent="-228600" algn="l" rtl="0" eaLnBrk="0" fontAlgn="base" hangingPunct="0">
        <a:spcBef>
          <a:spcPct val="20000"/>
        </a:spcBef>
        <a:spcAft>
          <a:spcPct val="0"/>
        </a:spcAft>
        <a:buChar char="»"/>
        <a:defRPr sz="1400">
          <a:solidFill>
            <a:schemeClr val="tx1"/>
          </a:solidFill>
          <a:latin typeface="+mn-lt"/>
          <a:ea typeface="+mn-ea"/>
        </a:defRPr>
      </a:lvl7pPr>
      <a:lvl8pPr marL="3429000" indent="-228600" algn="l" rtl="0" eaLnBrk="0" fontAlgn="base" hangingPunct="0">
        <a:spcBef>
          <a:spcPct val="20000"/>
        </a:spcBef>
        <a:spcAft>
          <a:spcPct val="0"/>
        </a:spcAft>
        <a:buChar char="»"/>
        <a:defRPr sz="1400">
          <a:solidFill>
            <a:schemeClr val="tx1"/>
          </a:solidFill>
          <a:latin typeface="+mn-lt"/>
          <a:ea typeface="+mn-ea"/>
        </a:defRPr>
      </a:lvl8pPr>
      <a:lvl9pPr marL="3886200" indent="-228600" algn="l" rtl="0" eaLnBrk="0" fontAlgn="base" hangingPunct="0">
        <a:spcBef>
          <a:spcPct val="20000"/>
        </a:spcBef>
        <a:spcAft>
          <a:spcPct val="0"/>
        </a:spcAft>
        <a:buChar char="»"/>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F3E9DF-AA6E-4F4D-37B2-A2B1E62337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7E08245-6579-7E0E-0480-E56672ECF3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229A56-E596-202F-2B89-C8C6F4AB93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57C579-F0CC-420C-A96B-358E84D37101}" type="datetimeFigureOut">
              <a:rPr lang="en-GB" smtClean="0"/>
              <a:t>24/06/2024</a:t>
            </a:fld>
            <a:endParaRPr lang="en-GB"/>
          </a:p>
        </p:txBody>
      </p:sp>
      <p:sp>
        <p:nvSpPr>
          <p:cNvPr id="5" name="Footer Placeholder 4">
            <a:extLst>
              <a:ext uri="{FF2B5EF4-FFF2-40B4-BE49-F238E27FC236}">
                <a16:creationId xmlns:a16="http://schemas.microsoft.com/office/drawing/2014/main" id="{323203A5-AC87-A82A-2963-026A42A9FC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47A153D-D8D3-A831-81AA-50F95C7B62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FBA6B-F231-426C-B5C7-D28F866299EF}" type="slidenum">
              <a:rPr lang="en-GB" smtClean="0"/>
              <a:t>‹#›</a:t>
            </a:fld>
            <a:endParaRPr lang="en-GB"/>
          </a:p>
        </p:txBody>
      </p:sp>
    </p:spTree>
    <p:extLst>
      <p:ext uri="{BB962C8B-B14F-4D97-AF65-F5344CB8AC3E}">
        <p14:creationId xmlns:p14="http://schemas.microsoft.com/office/powerpoint/2010/main" val="363999578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262620-7ADD-C436-CDF1-19F4430EC8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9F8523-8285-C762-0319-91F289BA85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366A50-D1C2-1B94-1386-43CADC83F4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D8293-1549-4F0A-88B4-3D0AE94A284C}" type="datetime1">
              <a:rPr lang="en-GB" smtClean="0"/>
              <a:t>24/06/2024</a:t>
            </a:fld>
            <a:endParaRPr lang="en-GB"/>
          </a:p>
        </p:txBody>
      </p:sp>
      <p:sp>
        <p:nvSpPr>
          <p:cNvPr id="5" name="Footer Placeholder 4">
            <a:extLst>
              <a:ext uri="{FF2B5EF4-FFF2-40B4-BE49-F238E27FC236}">
                <a16:creationId xmlns:a16="http://schemas.microsoft.com/office/drawing/2014/main" id="{AC3F809A-67D0-3D04-2404-34119ACECB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DEE9A95-054E-5D77-5CCD-43955D006CF8}"/>
              </a:ext>
            </a:extLst>
          </p:cNvPr>
          <p:cNvSpPr>
            <a:spLocks noGrp="1"/>
          </p:cNvSpPr>
          <p:nvPr>
            <p:ph type="sldNum" sz="quarter" idx="4"/>
          </p:nvPr>
        </p:nvSpPr>
        <p:spPr>
          <a:xfrm>
            <a:off x="10374283" y="5483513"/>
            <a:ext cx="1079269" cy="468400"/>
          </a:xfrm>
          <a:prstGeom prst="rect">
            <a:avLst/>
          </a:prstGeom>
        </p:spPr>
        <p:txBody>
          <a:bodyPr vert="horz" lIns="91440" tIns="45720" rIns="91440" bIns="45720" rtlCol="0" anchor="ctr"/>
          <a:lstStyle>
            <a:lvl1pPr algn="r">
              <a:defRPr sz="5400" b="1">
                <a:solidFill>
                  <a:srgbClr val="0070C0"/>
                </a:solidFill>
              </a:defRPr>
            </a:lvl1pPr>
          </a:lstStyle>
          <a:p>
            <a:fld id="{40D34B05-7F41-4664-BD9D-3EDD3349AED5}" type="slidenum">
              <a:rPr lang="en-GB" smtClean="0"/>
              <a:pPr/>
              <a:t>‹#›</a:t>
            </a:fld>
            <a:endParaRPr lang="en-GB" dirty="0"/>
          </a:p>
        </p:txBody>
      </p:sp>
    </p:spTree>
    <p:extLst>
      <p:ext uri="{BB962C8B-B14F-4D97-AF65-F5344CB8AC3E}">
        <p14:creationId xmlns:p14="http://schemas.microsoft.com/office/powerpoint/2010/main" val="28588976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45D5E-CFE4-E061-3171-8E7B2760C8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0FFDD9-86DB-5D80-0901-D92C84E196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7EF3DB0-8751-7118-D0BD-8E68667F79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E932BB-79C4-43EA-A8B6-E09D0F85C240}" type="datetime1">
              <a:rPr lang="en-GB" smtClean="0"/>
              <a:t>24/06/2024</a:t>
            </a:fld>
            <a:endParaRPr lang="en-GB"/>
          </a:p>
        </p:txBody>
      </p:sp>
      <p:sp>
        <p:nvSpPr>
          <p:cNvPr id="5" name="Footer Placeholder 4">
            <a:extLst>
              <a:ext uri="{FF2B5EF4-FFF2-40B4-BE49-F238E27FC236}">
                <a16:creationId xmlns:a16="http://schemas.microsoft.com/office/drawing/2014/main" id="{B9B6F30E-6976-4D74-AF1A-C64882571B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8D10BC7-2B16-3B4C-F042-600E9245EE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2B23A5-37DF-4683-9321-65E97379B833}" type="slidenum">
              <a:rPr lang="en-GB" smtClean="0"/>
              <a:t>‹#›</a:t>
            </a:fld>
            <a:endParaRPr lang="en-GB"/>
          </a:p>
        </p:txBody>
      </p:sp>
    </p:spTree>
    <p:extLst>
      <p:ext uri="{BB962C8B-B14F-4D97-AF65-F5344CB8AC3E}">
        <p14:creationId xmlns:p14="http://schemas.microsoft.com/office/powerpoint/2010/main" val="262335851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F65277-7262-144C-9304-3BA0536A32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AA0BF16-4047-1253-CAE8-77CB0EE1E2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AFE32D1-3C98-2A95-37B0-734D3D06F4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A5EEE-E289-4335-B770-4D8F3567B0A6}" type="datetime1">
              <a:rPr lang="en-GB" smtClean="0"/>
              <a:t>24/06/2024</a:t>
            </a:fld>
            <a:endParaRPr lang="en-GB"/>
          </a:p>
        </p:txBody>
      </p:sp>
      <p:sp>
        <p:nvSpPr>
          <p:cNvPr id="5" name="Footer Placeholder 4">
            <a:extLst>
              <a:ext uri="{FF2B5EF4-FFF2-40B4-BE49-F238E27FC236}">
                <a16:creationId xmlns:a16="http://schemas.microsoft.com/office/drawing/2014/main" id="{CA36F7B4-924D-4114-726F-E811042EE1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5AAD581-87E3-C671-769D-CD249D76AFE2}"/>
              </a:ext>
            </a:extLst>
          </p:cNvPr>
          <p:cNvSpPr>
            <a:spLocks noGrp="1"/>
          </p:cNvSpPr>
          <p:nvPr>
            <p:ph type="sldNum" sz="quarter" idx="4"/>
          </p:nvPr>
        </p:nvSpPr>
        <p:spPr>
          <a:xfrm>
            <a:off x="8070273" y="6187816"/>
            <a:ext cx="2743200" cy="365125"/>
          </a:xfrm>
          <a:prstGeom prst="rect">
            <a:avLst/>
          </a:prstGeom>
        </p:spPr>
        <p:txBody>
          <a:bodyPr vert="horz" lIns="91440" tIns="45720" rIns="91440" bIns="45720" rtlCol="0" anchor="ctr"/>
          <a:lstStyle>
            <a:lvl1pPr algn="r">
              <a:defRPr sz="4800">
                <a:solidFill>
                  <a:srgbClr val="0070C0"/>
                </a:solidFill>
                <a:latin typeface="Times New Roman" panose="02020603050405020304" pitchFamily="18" charset="0"/>
                <a:cs typeface="Times New Roman" panose="02020603050405020304" pitchFamily="18" charset="0"/>
              </a:defRPr>
            </a:lvl1pPr>
          </a:lstStyle>
          <a:p>
            <a:fld id="{9ED68903-0268-4811-AE42-4A5BF560FE6D}" type="slidenum">
              <a:rPr lang="en-GB" smtClean="0"/>
              <a:pPr/>
              <a:t>‹#›</a:t>
            </a:fld>
            <a:endParaRPr lang="en-GB" dirty="0"/>
          </a:p>
        </p:txBody>
      </p:sp>
    </p:spTree>
    <p:extLst>
      <p:ext uri="{BB962C8B-B14F-4D97-AF65-F5344CB8AC3E}">
        <p14:creationId xmlns:p14="http://schemas.microsoft.com/office/powerpoint/2010/main" val="16545132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2BEDD1-99B8-D9F0-14F3-1E8C6AC55A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6DAC771-8611-4988-8007-9DBAA4B59D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F2AD87-12B5-2856-7461-51FA8D1ECB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9A7A3-AE58-48B2-887A-5E1D8E12A252}" type="datetime1">
              <a:rPr lang="en-GB" smtClean="0"/>
              <a:t>24/06/2024</a:t>
            </a:fld>
            <a:endParaRPr lang="en-GB"/>
          </a:p>
        </p:txBody>
      </p:sp>
      <p:sp>
        <p:nvSpPr>
          <p:cNvPr id="5" name="Footer Placeholder 4">
            <a:extLst>
              <a:ext uri="{FF2B5EF4-FFF2-40B4-BE49-F238E27FC236}">
                <a16:creationId xmlns:a16="http://schemas.microsoft.com/office/drawing/2014/main" id="{EF4E8BC5-6F28-E46D-A1F3-FE686D3A74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F937ED4-1CF2-28F0-2DE3-F2976145B9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4400">
                <a:solidFill>
                  <a:srgbClr val="0070C0"/>
                </a:solidFill>
              </a:defRPr>
            </a:lvl1pPr>
          </a:lstStyle>
          <a:p>
            <a:fld id="{186AC392-4AB6-4119-A68F-7AB5AA2C25D5}" type="slidenum">
              <a:rPr lang="en-GB" smtClean="0"/>
              <a:pPr/>
              <a:t>‹#›</a:t>
            </a:fld>
            <a:endParaRPr lang="en-GB"/>
          </a:p>
        </p:txBody>
      </p:sp>
    </p:spTree>
    <p:extLst>
      <p:ext uri="{BB962C8B-B14F-4D97-AF65-F5344CB8AC3E}">
        <p14:creationId xmlns:p14="http://schemas.microsoft.com/office/powerpoint/2010/main" val="25998016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431074" y="1584166"/>
            <a:ext cx="11064240" cy="5107577"/>
          </a:xfrm>
        </p:spPr>
        <p:txBody>
          <a:bodyPr>
            <a:normAutofit/>
          </a:bodyPr>
          <a:lstStyle/>
          <a:p>
            <a:pPr marL="0" indent="0" algn="just">
              <a:buNone/>
            </a:pPr>
            <a:r>
              <a:rPr lang="en-US" sz="3600" b="1" dirty="0">
                <a:solidFill>
                  <a:srgbClr val="0070C0"/>
                </a:solidFill>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COLLEGE OF COMPUTIN AND  INFORMATICS</a:t>
            </a:r>
          </a:p>
          <a:p>
            <a:pPr marL="0" indent="0" algn="just">
              <a:buNone/>
            </a:pPr>
            <a:r>
              <a:rPr lang="en-US" sz="36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SCHOOL OF GRADUATE STUDY</a:t>
            </a:r>
          </a:p>
          <a:p>
            <a:pPr marL="0" indent="0" algn="just">
              <a:buNone/>
            </a:pPr>
            <a:r>
              <a:rPr lang="en-US" sz="2800" b="1" dirty="0">
                <a:latin typeface="Times New Roman" panose="02020603050405020304" pitchFamily="18" charset="0"/>
                <a:cs typeface="Times New Roman" panose="02020603050405020304" pitchFamily="18" charset="0"/>
              </a:rPr>
              <a:t>              DEPARTMENT OF COMPUTER SCIENCE</a:t>
            </a:r>
          </a:p>
          <a:p>
            <a:pPr marL="0" indent="0" algn="just">
              <a:buNone/>
            </a:pPr>
            <a:r>
              <a:rPr lang="en-US" sz="2400" b="1" dirty="0">
                <a:latin typeface="Times New Roman" panose="02020603050405020304" pitchFamily="18" charset="0"/>
                <a:cs typeface="Times New Roman" panose="02020603050405020304" pitchFamily="18" charset="0"/>
              </a:rPr>
              <a:t>                COURSE: Seminar in Computer Science </a:t>
            </a:r>
          </a:p>
          <a:p>
            <a:pPr marL="800100" lvl="2" indent="0">
              <a:buNone/>
            </a:pPr>
            <a:r>
              <a:rPr lang="en-US" sz="2000" b="1" dirty="0">
                <a:latin typeface="Times New Roman" panose="02020603050405020304" pitchFamily="18" charset="0"/>
                <a:cs typeface="Times New Roman" panose="02020603050405020304" pitchFamily="18" charset="0"/>
              </a:rPr>
              <a:t>       Seminar Paper report : “Semi-Supervised Medical Image Segmentation via Cross</a:t>
            </a:r>
          </a:p>
          <a:p>
            <a:pPr marL="800100" lvl="2" indent="0">
              <a:buNone/>
            </a:pPr>
            <a:r>
              <a:rPr lang="en-US" sz="2000" b="1" dirty="0">
                <a:latin typeface="Times New Roman" panose="02020603050405020304" pitchFamily="18" charset="0"/>
                <a:cs typeface="Times New Roman" panose="02020603050405020304" pitchFamily="18" charset="0"/>
              </a:rPr>
              <a:t>Teaching between CNN and Transformer". </a:t>
            </a:r>
          </a:p>
          <a:p>
            <a:pPr marL="0" indent="0">
              <a:buNone/>
            </a:pPr>
            <a:r>
              <a:rPr lang="en-US" sz="2400" b="1"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Name</a:t>
            </a:r>
            <a:r>
              <a:rPr lang="en-US" sz="2400" b="1"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ID</a:t>
            </a:r>
            <a:endParaRPr lang="en-US" sz="2400" u="sng" dirty="0"/>
          </a:p>
          <a:p>
            <a:pPr marL="0" indent="0">
              <a:buNone/>
            </a:pPr>
            <a:r>
              <a:rPr lang="en-US" b="1" dirty="0">
                <a:latin typeface="Times New Roman" panose="02020603050405020304" pitchFamily="18" charset="0"/>
                <a:cs typeface="Times New Roman" panose="02020603050405020304" pitchFamily="18" charset="0"/>
              </a:rPr>
              <a:t>               Yetsedaw Worku                                              PGP/710/15</a:t>
            </a:r>
          </a:p>
          <a:p>
            <a:pPr marL="0" indent="0">
              <a:buNone/>
            </a:pPr>
            <a:r>
              <a:rPr lang="en-US" b="1" dirty="0">
                <a:latin typeface="Times New Roman" panose="02020603050405020304" pitchFamily="18" charset="0"/>
                <a:cs typeface="Times New Roman" panose="02020603050405020304" pitchFamily="18" charset="0"/>
              </a:rPr>
              <a:t>               </a:t>
            </a:r>
            <a:endParaRPr lang="en-US" sz="3600" b="1" dirty="0">
              <a:latin typeface="Times New Roman" panose="02020603050405020304" pitchFamily="18" charset="0"/>
              <a:cs typeface="Times New Roman" panose="02020603050405020304" pitchFamily="18" charset="0"/>
            </a:endParaRPr>
          </a:p>
        </p:txBody>
      </p:sp>
      <p:sp>
        <p:nvSpPr>
          <p:cNvPr id="4" name="Rounded Rectangle 3"/>
          <p:cNvSpPr/>
          <p:nvPr/>
        </p:nvSpPr>
        <p:spPr bwMode="auto">
          <a:xfrm>
            <a:off x="6788692" y="5457167"/>
            <a:ext cx="3918857" cy="372292"/>
          </a:xfrm>
          <a:prstGeom prst="roundRect">
            <a:avLst/>
          </a:prstGeom>
          <a:noFill/>
          <a:ln>
            <a:noFill/>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defRPr/>
            </a:pPr>
            <a:r>
              <a:rPr lang="en-US" sz="2400" dirty="0">
                <a:latin typeface="Arial" pitchFamily="34" charset="0"/>
                <a:ea typeface="Microsoft YaHei"/>
              </a:rPr>
              <a:t>Date:24/06/2024</a:t>
            </a:r>
          </a:p>
        </p:txBody>
      </p:sp>
      <p:sp>
        <p:nvSpPr>
          <p:cNvPr id="5" name="Rounded Rectangle 4"/>
          <p:cNvSpPr/>
          <p:nvPr/>
        </p:nvSpPr>
        <p:spPr bwMode="auto">
          <a:xfrm>
            <a:off x="742948" y="5643313"/>
            <a:ext cx="4793528" cy="378823"/>
          </a:xfrm>
          <a:prstGeom prst="roundRect">
            <a:avLst/>
          </a:prstGeom>
          <a:noFill/>
          <a:ln>
            <a:noFill/>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defRPr/>
            </a:pPr>
            <a:r>
              <a:rPr lang="en-US" sz="2400" b="1" dirty="0">
                <a:latin typeface="Arial" pitchFamily="34" charset="0"/>
                <a:ea typeface="Microsoft YaHei"/>
              </a:rPr>
              <a:t>Advisor: Mr. Leweyehu Y.</a:t>
            </a:r>
          </a:p>
        </p:txBody>
      </p:sp>
      <p:pic>
        <p:nvPicPr>
          <p:cNvPr id="2" name="Picture 6" descr="IMG_256">
            <a:extLst>
              <a:ext uri="{FF2B5EF4-FFF2-40B4-BE49-F238E27FC236}">
                <a16:creationId xmlns:a16="http://schemas.microsoft.com/office/drawing/2014/main" id="{0B6E868C-D334-98C5-0281-090993F8AA70}"/>
              </a:ext>
            </a:extLst>
          </p:cNvPr>
          <p:cNvPicPr>
            <a:picLocks noChangeAspect="1"/>
          </p:cNvPicPr>
          <p:nvPr/>
        </p:nvPicPr>
        <p:blipFill>
          <a:blip r:embed="rId3"/>
          <a:stretch>
            <a:fillRect/>
          </a:stretch>
        </p:blipFill>
        <p:spPr>
          <a:xfrm>
            <a:off x="431074" y="198074"/>
            <a:ext cx="11064239" cy="1386092"/>
          </a:xfrm>
          <a:prstGeom prst="rect">
            <a:avLst/>
          </a:prstGeom>
          <a:noFill/>
          <a:ln w="9525">
            <a:noFill/>
          </a:ln>
        </p:spPr>
      </p:pic>
      <p:sp>
        <p:nvSpPr>
          <p:cNvPr id="7" name="Slide Number Placeholder 3">
            <a:extLst>
              <a:ext uri="{FF2B5EF4-FFF2-40B4-BE49-F238E27FC236}">
                <a16:creationId xmlns:a16="http://schemas.microsoft.com/office/drawing/2014/main" id="{7DBB5858-685C-571F-4452-3B23756963CF}"/>
              </a:ext>
            </a:extLst>
          </p:cNvPr>
          <p:cNvSpPr txBox="1">
            <a:spLocks/>
          </p:cNvSpPr>
          <p:nvPr/>
        </p:nvSpPr>
        <p:spPr>
          <a:xfrm>
            <a:off x="9731004" y="6022136"/>
            <a:ext cx="1161896" cy="46849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sz="3600" b="1" dirty="0">
              <a:solidFill>
                <a:srgbClr val="0070C0"/>
              </a:solidFill>
            </a:endParaRPr>
          </a:p>
        </p:txBody>
      </p:sp>
    </p:spTree>
    <p:extLst>
      <p:ext uri="{BB962C8B-B14F-4D97-AF65-F5344CB8AC3E}">
        <p14:creationId xmlns:p14="http://schemas.microsoft.com/office/powerpoint/2010/main" val="2815231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977B-C8C5-2402-1A21-B278932845E2}"/>
              </a:ext>
            </a:extLst>
          </p:cNvPr>
          <p:cNvSpPr>
            <a:spLocks noGrp="1"/>
          </p:cNvSpPr>
          <p:nvPr>
            <p:ph type="title"/>
          </p:nvPr>
        </p:nvSpPr>
        <p:spPr>
          <a:xfrm>
            <a:off x="468543" y="301841"/>
            <a:ext cx="11043821" cy="514906"/>
          </a:xfrm>
        </p:spPr>
        <p:txBody>
          <a:bodyPr/>
          <a:lstStyle/>
          <a:p>
            <a:r>
              <a:rPr lang="en-US" sz="2800" b="1" dirty="0">
                <a:solidFill>
                  <a:srgbClr val="0070C0"/>
                </a:solidFill>
                <a:latin typeface="Times New Roman" panose="02020603050405020304" pitchFamily="18" charset="0"/>
                <a:cs typeface="Times New Roman" panose="02020603050405020304" pitchFamily="18" charset="0"/>
              </a:rPr>
              <a:t>Research gap</a:t>
            </a:r>
            <a:endParaRPr lang="en-GB" sz="28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8E3D40-073C-5263-7EA2-9A9BC47C8BC3}"/>
              </a:ext>
            </a:extLst>
          </p:cNvPr>
          <p:cNvSpPr>
            <a:spLocks noGrp="1"/>
          </p:cNvSpPr>
          <p:nvPr>
            <p:ph idx="1"/>
          </p:nvPr>
        </p:nvSpPr>
        <p:spPr>
          <a:xfrm>
            <a:off x="468543" y="933550"/>
            <a:ext cx="11043820" cy="5263063"/>
          </a:xfrm>
        </p:spPr>
        <p:txBody>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accuracy of proposed model was good but still needs to be improved because medical image segmentation report is sensetive as it directly affect the patient, so there should be a model that can achieve higher accuracy image segmentation.</a:t>
            </a: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proposed transformer model has quadratic complexities in terms of time and memory requirements. </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Consequently, there is a need for a model that can mitigate these resource demands.</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Lack of diversity in the training dataset of cardiac image to assure generalization and trust.</a:t>
            </a: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8AEC7AF-A092-1EEF-3109-AC186A41060A}"/>
              </a:ext>
            </a:extLst>
          </p:cNvPr>
          <p:cNvSpPr txBox="1">
            <a:spLocks/>
          </p:cNvSpPr>
          <p:nvPr/>
        </p:nvSpPr>
        <p:spPr>
          <a:xfrm>
            <a:off x="9731004" y="6022136"/>
            <a:ext cx="1161896" cy="46849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F214FA-B21D-4429-B0C7-C12AA5C23862}" type="slidenum">
              <a:rPr lang="en-GB" sz="3600" b="1" smtClean="0">
                <a:solidFill>
                  <a:srgbClr val="0070C0"/>
                </a:solidFill>
              </a:rPr>
              <a:pPr/>
              <a:t>10</a:t>
            </a:fld>
            <a:endParaRPr lang="en-GB" sz="3600" b="1" dirty="0">
              <a:solidFill>
                <a:srgbClr val="0070C0"/>
              </a:solidFill>
            </a:endParaRPr>
          </a:p>
        </p:txBody>
      </p:sp>
    </p:spTree>
    <p:extLst>
      <p:ext uri="{BB962C8B-B14F-4D97-AF65-F5344CB8AC3E}">
        <p14:creationId xmlns:p14="http://schemas.microsoft.com/office/powerpoint/2010/main" val="223020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977B-C8C5-2402-1A21-B278932845E2}"/>
              </a:ext>
            </a:extLst>
          </p:cNvPr>
          <p:cNvSpPr>
            <a:spLocks noGrp="1"/>
          </p:cNvSpPr>
          <p:nvPr>
            <p:ph type="title"/>
          </p:nvPr>
        </p:nvSpPr>
        <p:spPr>
          <a:xfrm>
            <a:off x="468543" y="301841"/>
            <a:ext cx="11043821" cy="514906"/>
          </a:xfrm>
        </p:spPr>
        <p:txBody>
          <a:bodyPr/>
          <a:lstStyle/>
          <a:p>
            <a:r>
              <a:rPr lang="en-US" sz="2800" b="1" dirty="0">
                <a:solidFill>
                  <a:srgbClr val="0070C0"/>
                </a:solidFill>
                <a:latin typeface="Times New Roman" panose="02020603050405020304" pitchFamily="18" charset="0"/>
                <a:cs typeface="Times New Roman" panose="02020603050405020304" pitchFamily="18" charset="0"/>
              </a:rPr>
              <a:t>Research questions</a:t>
            </a:r>
            <a:endParaRPr lang="en-GB" sz="28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8E3D40-073C-5263-7EA2-9A9BC47C8BC3}"/>
              </a:ext>
            </a:extLst>
          </p:cNvPr>
          <p:cNvSpPr>
            <a:spLocks noGrp="1"/>
          </p:cNvSpPr>
          <p:nvPr>
            <p:ph idx="1"/>
          </p:nvPr>
        </p:nvSpPr>
        <p:spPr>
          <a:xfrm>
            <a:off x="468543" y="933550"/>
            <a:ext cx="11043820" cy="5263063"/>
          </a:xfrm>
        </p:spPr>
        <p:txBody>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RQ1. How can proposed model improve the accuracy of semi-supervised medical image segmentation, while reducing the computational cost?</a:t>
            </a: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RQ2. How can I develop a more diverse and representative training dataset for cardiac image segmentation?</a:t>
            </a: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RQ3. What advanced techniques can be applied to lower the cost of dense-annotation based multi-organ segmentation tasks?</a:t>
            </a: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8AEC7AF-A092-1EEF-3109-AC186A41060A}"/>
              </a:ext>
            </a:extLst>
          </p:cNvPr>
          <p:cNvSpPr txBox="1">
            <a:spLocks/>
          </p:cNvSpPr>
          <p:nvPr/>
        </p:nvSpPr>
        <p:spPr>
          <a:xfrm>
            <a:off x="9731004" y="6022136"/>
            <a:ext cx="1161896" cy="46849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F214FA-B21D-4429-B0C7-C12AA5C23862}" type="slidenum">
              <a:rPr lang="en-GB" sz="3600" b="1" smtClean="0">
                <a:solidFill>
                  <a:srgbClr val="0070C0"/>
                </a:solidFill>
              </a:rPr>
              <a:pPr/>
              <a:t>11</a:t>
            </a:fld>
            <a:endParaRPr lang="en-GB" sz="3600" b="1" dirty="0">
              <a:solidFill>
                <a:srgbClr val="0070C0"/>
              </a:solidFill>
            </a:endParaRPr>
          </a:p>
        </p:txBody>
      </p:sp>
    </p:spTree>
    <p:extLst>
      <p:ext uri="{BB962C8B-B14F-4D97-AF65-F5344CB8AC3E}">
        <p14:creationId xmlns:p14="http://schemas.microsoft.com/office/powerpoint/2010/main" val="4154740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977B-C8C5-2402-1A21-B278932845E2}"/>
              </a:ext>
            </a:extLst>
          </p:cNvPr>
          <p:cNvSpPr>
            <a:spLocks noGrp="1"/>
          </p:cNvSpPr>
          <p:nvPr>
            <p:ph type="title"/>
          </p:nvPr>
        </p:nvSpPr>
        <p:spPr>
          <a:xfrm>
            <a:off x="468543" y="301841"/>
            <a:ext cx="11043821" cy="514906"/>
          </a:xfrm>
        </p:spPr>
        <p:txBody>
          <a:bodyPr/>
          <a:lstStyle/>
          <a:p>
            <a:r>
              <a:rPr lang="en-US" sz="2800" b="1" dirty="0">
                <a:solidFill>
                  <a:srgbClr val="0070C0"/>
                </a:solidFill>
                <a:latin typeface="Times New Roman" panose="02020603050405020304" pitchFamily="18" charset="0"/>
                <a:cs typeface="Times New Roman" panose="02020603050405020304" pitchFamily="18" charset="0"/>
              </a:rPr>
              <a:t>Proposed solution</a:t>
            </a:r>
            <a:endParaRPr lang="en-GB" sz="28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8E3D40-073C-5263-7EA2-9A9BC47C8BC3}"/>
              </a:ext>
            </a:extLst>
          </p:cNvPr>
          <p:cNvSpPr>
            <a:spLocks noGrp="1"/>
          </p:cNvSpPr>
          <p:nvPr>
            <p:ph idx="1"/>
          </p:nvPr>
        </p:nvSpPr>
        <p:spPr>
          <a:xfrm>
            <a:off x="468543" y="933550"/>
            <a:ext cx="11043820" cy="5263063"/>
          </a:xfrm>
        </p:spPr>
        <p:txBody>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 proposed semi Vmamba-Unet++, a novel approach for semi-supervised medical image segmentation By combining Visual Mamba and CNN (Unet++),</a:t>
            </a: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it aims to address gaps in current methods by leveraging Mamba's linear computational cost and enhanced performance over transformers.</a:t>
            </a: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By incorporating technique such as pixel-level contrastive and pixel-level Cross-Supervised, it strengthens cross-teaching, discrimination against unwanted background, promising improved accuracy and reduced annotation </a:t>
            </a:r>
            <a:r>
              <a:rPr lang="en-US" dirty="0" err="1">
                <a:latin typeface="Times New Roman" panose="02020603050405020304" pitchFamily="18" charset="0"/>
                <a:cs typeface="Times New Roman" panose="02020603050405020304" pitchFamily="18" charset="0"/>
              </a:rPr>
              <a:t>requried</a:t>
            </a:r>
            <a:r>
              <a:rPr lang="en-US"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44EB20C-4F92-56AE-796B-CA4867F6E105}"/>
              </a:ext>
            </a:extLst>
          </p:cNvPr>
          <p:cNvSpPr txBox="1">
            <a:spLocks/>
          </p:cNvSpPr>
          <p:nvPr/>
        </p:nvSpPr>
        <p:spPr>
          <a:xfrm>
            <a:off x="9731004" y="6022136"/>
            <a:ext cx="1161896" cy="46849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F214FA-B21D-4429-B0C7-C12AA5C23862}" type="slidenum">
              <a:rPr lang="en-GB" sz="3600" b="1" smtClean="0">
                <a:solidFill>
                  <a:srgbClr val="0070C0"/>
                </a:solidFill>
              </a:rPr>
              <a:pPr/>
              <a:t>12</a:t>
            </a:fld>
            <a:endParaRPr lang="en-GB" sz="3600" b="1" dirty="0">
              <a:solidFill>
                <a:srgbClr val="0070C0"/>
              </a:solidFill>
            </a:endParaRPr>
          </a:p>
        </p:txBody>
      </p:sp>
    </p:spTree>
    <p:extLst>
      <p:ext uri="{BB962C8B-B14F-4D97-AF65-F5344CB8AC3E}">
        <p14:creationId xmlns:p14="http://schemas.microsoft.com/office/powerpoint/2010/main" val="679483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977B-C8C5-2402-1A21-B278932845E2}"/>
              </a:ext>
            </a:extLst>
          </p:cNvPr>
          <p:cNvSpPr>
            <a:spLocks noGrp="1"/>
          </p:cNvSpPr>
          <p:nvPr>
            <p:ph type="title"/>
          </p:nvPr>
        </p:nvSpPr>
        <p:spPr>
          <a:xfrm>
            <a:off x="468543" y="301841"/>
            <a:ext cx="11043821" cy="514906"/>
          </a:xfrm>
        </p:spPr>
        <p:txBody>
          <a:bodyPr/>
          <a:lstStyle/>
          <a:p>
            <a:r>
              <a:rPr lang="en-US" sz="2800" b="1" dirty="0">
                <a:solidFill>
                  <a:srgbClr val="0070C0"/>
                </a:solidFill>
                <a:latin typeface="Times New Roman" panose="02020603050405020304" pitchFamily="18" charset="0"/>
                <a:cs typeface="Times New Roman" panose="02020603050405020304" pitchFamily="18" charset="0"/>
              </a:rPr>
              <a:t>Objective</a:t>
            </a:r>
            <a:endParaRPr lang="en-GB" sz="28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8E3D40-073C-5263-7EA2-9A9BC47C8BC3}"/>
              </a:ext>
            </a:extLst>
          </p:cNvPr>
          <p:cNvSpPr>
            <a:spLocks noGrp="1"/>
          </p:cNvSpPr>
          <p:nvPr>
            <p:ph idx="1"/>
          </p:nvPr>
        </p:nvSpPr>
        <p:spPr>
          <a:xfrm>
            <a:off x="468543" y="1152449"/>
            <a:ext cx="11043820" cy="4990898"/>
          </a:xfrm>
        </p:spPr>
        <p:txBody>
          <a:bodyPr/>
          <a:lstStyle/>
          <a:p>
            <a:pPr marL="0" indent="0" algn="just">
              <a:buNone/>
            </a:pPr>
            <a:r>
              <a:rPr lang="en-US" b="1" dirty="0">
                <a:latin typeface="Times New Roman" panose="02020603050405020304" pitchFamily="18" charset="0"/>
                <a:cs typeface="Times New Roman" panose="02020603050405020304" pitchFamily="18" charset="0"/>
              </a:rPr>
              <a:t>General Objective</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general objective of the study is to develop a semi-supervised approach that combines the current</a:t>
            </a:r>
          </a:p>
          <a:p>
            <a:pPr marL="0" indent="0" algn="just">
              <a:lnSpc>
                <a:spcPct val="150000"/>
              </a:lnSpc>
              <a:buNone/>
            </a:pPr>
            <a:r>
              <a:rPr lang="en-US" dirty="0">
                <a:latin typeface="Times New Roman" panose="02020603050405020304" pitchFamily="18" charset="0"/>
                <a:cs typeface="Times New Roman" panose="02020603050405020304" pitchFamily="18" charset="0"/>
              </a:rPr>
              <a:t>state of the art Visual Mamba model and CNN (a-Unet++) model for medical image segmentation</a:t>
            </a:r>
            <a:r>
              <a:rPr lang="am-ET"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tasks. The goal is to enhance accuracy while also significantly reducing computational and memory</a:t>
            </a:r>
            <a:r>
              <a:rPr lang="am-ET"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demands.</a:t>
            </a:r>
          </a:p>
          <a:p>
            <a:pPr algn="just">
              <a:buFont typeface="Wingdings" panose="05000000000000000000" pitchFamily="2" charset="2"/>
              <a:buChar char="Ø"/>
            </a:pP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4FA9CF5-4E43-9C50-9407-F60F9818195E}"/>
              </a:ext>
            </a:extLst>
          </p:cNvPr>
          <p:cNvSpPr txBox="1">
            <a:spLocks/>
          </p:cNvSpPr>
          <p:nvPr/>
        </p:nvSpPr>
        <p:spPr>
          <a:xfrm>
            <a:off x="9731004" y="6022136"/>
            <a:ext cx="1161896" cy="46849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F214FA-B21D-4429-B0C7-C12AA5C23862}" type="slidenum">
              <a:rPr lang="en-GB" sz="3600" b="1" smtClean="0">
                <a:solidFill>
                  <a:srgbClr val="0070C0"/>
                </a:solidFill>
              </a:rPr>
              <a:pPr/>
              <a:t>13</a:t>
            </a:fld>
            <a:endParaRPr lang="en-GB" sz="3600" b="1" dirty="0">
              <a:solidFill>
                <a:srgbClr val="0070C0"/>
              </a:solidFill>
            </a:endParaRPr>
          </a:p>
        </p:txBody>
      </p:sp>
    </p:spTree>
    <p:extLst>
      <p:ext uri="{BB962C8B-B14F-4D97-AF65-F5344CB8AC3E}">
        <p14:creationId xmlns:p14="http://schemas.microsoft.com/office/powerpoint/2010/main" val="1398779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977B-C8C5-2402-1A21-B278932845E2}"/>
              </a:ext>
            </a:extLst>
          </p:cNvPr>
          <p:cNvSpPr>
            <a:spLocks noGrp="1"/>
          </p:cNvSpPr>
          <p:nvPr>
            <p:ph type="title"/>
          </p:nvPr>
        </p:nvSpPr>
        <p:spPr>
          <a:xfrm>
            <a:off x="468543" y="301841"/>
            <a:ext cx="11043821" cy="514906"/>
          </a:xfrm>
        </p:spPr>
        <p:txBody>
          <a:bodyPr/>
          <a:lstStyle/>
          <a:p>
            <a:r>
              <a:rPr lang="en-US" sz="2800" b="1" dirty="0">
                <a:solidFill>
                  <a:srgbClr val="0070C0"/>
                </a:solidFill>
                <a:latin typeface="Times New Roman" panose="02020603050405020304" pitchFamily="18" charset="0"/>
                <a:cs typeface="Times New Roman" panose="02020603050405020304" pitchFamily="18" charset="0"/>
              </a:rPr>
              <a:t>Cont..</a:t>
            </a:r>
            <a:endParaRPr lang="en-GB" sz="28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8E3D40-073C-5263-7EA2-9A9BC47C8BC3}"/>
              </a:ext>
            </a:extLst>
          </p:cNvPr>
          <p:cNvSpPr>
            <a:spLocks noGrp="1"/>
          </p:cNvSpPr>
          <p:nvPr>
            <p:ph idx="1"/>
          </p:nvPr>
        </p:nvSpPr>
        <p:spPr>
          <a:xfrm>
            <a:off x="468543" y="1152449"/>
            <a:ext cx="11043820" cy="4990898"/>
          </a:xfrm>
        </p:spPr>
        <p:txBody>
          <a:bodyPr/>
          <a:lstStyle/>
          <a:p>
            <a:pPr marL="0" indent="0" algn="just">
              <a:buNone/>
            </a:pPr>
            <a:r>
              <a:rPr lang="en-US" b="1" dirty="0">
                <a:latin typeface="Times New Roman" panose="02020603050405020304" pitchFamily="18" charset="0"/>
                <a:cs typeface="Times New Roman" panose="02020603050405020304" pitchFamily="18" charset="0"/>
              </a:rPr>
              <a:t>Specific Objective</a:t>
            </a:r>
          </a:p>
          <a:p>
            <a:pPr marL="0" indent="0" algn="just">
              <a:buNone/>
            </a:pPr>
            <a:r>
              <a:rPr lang="en-US" dirty="0">
                <a:latin typeface="Times New Roman" panose="02020603050405020304" pitchFamily="18" charset="0"/>
                <a:cs typeface="Times New Roman" panose="02020603050405020304" pitchFamily="18" charset="0"/>
              </a:rPr>
              <a:t>To accomplish the general objective of this research the following specific objectives are required. </a:t>
            </a:r>
          </a:p>
          <a:p>
            <a:pPr marL="0" indent="0" algn="just">
              <a:buNone/>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Conduct review of previous work on deep learning image classification, medical image segmentation and other related topics.</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Gather sufficient amount of diverse cardiac image data, including both label and unlabeled from different clinic or hospitals.</a:t>
            </a: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Divide the dataset into training and testing. The training set is used to train the model, while the validation set is used to evaluate the model's performance during training.</a:t>
            </a:r>
          </a:p>
          <a:p>
            <a:pPr algn="just">
              <a:buFont typeface="Wingdings" panose="05000000000000000000" pitchFamily="2" charset="2"/>
              <a:buChar char="Ø"/>
            </a:pP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F3CDFDF-6C0F-0857-452C-96B92B934035}"/>
              </a:ext>
            </a:extLst>
          </p:cNvPr>
          <p:cNvSpPr txBox="1">
            <a:spLocks/>
          </p:cNvSpPr>
          <p:nvPr/>
        </p:nvSpPr>
        <p:spPr>
          <a:xfrm>
            <a:off x="9731004" y="6022136"/>
            <a:ext cx="1161896" cy="46849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F214FA-B21D-4429-B0C7-C12AA5C23862}" type="slidenum">
              <a:rPr lang="en-GB" sz="3600" b="1" smtClean="0">
                <a:solidFill>
                  <a:srgbClr val="0070C0"/>
                </a:solidFill>
              </a:rPr>
              <a:pPr/>
              <a:t>14</a:t>
            </a:fld>
            <a:endParaRPr lang="en-GB" sz="3600" b="1" dirty="0">
              <a:solidFill>
                <a:srgbClr val="0070C0"/>
              </a:solidFill>
            </a:endParaRPr>
          </a:p>
        </p:txBody>
      </p:sp>
    </p:spTree>
    <p:extLst>
      <p:ext uri="{BB962C8B-B14F-4D97-AF65-F5344CB8AC3E}">
        <p14:creationId xmlns:p14="http://schemas.microsoft.com/office/powerpoint/2010/main" val="800966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977B-C8C5-2402-1A21-B278932845E2}"/>
              </a:ext>
            </a:extLst>
          </p:cNvPr>
          <p:cNvSpPr>
            <a:spLocks noGrp="1"/>
          </p:cNvSpPr>
          <p:nvPr>
            <p:ph type="title"/>
          </p:nvPr>
        </p:nvSpPr>
        <p:spPr>
          <a:xfrm>
            <a:off x="468543" y="301841"/>
            <a:ext cx="11043821" cy="514906"/>
          </a:xfrm>
        </p:spPr>
        <p:txBody>
          <a:bodyPr/>
          <a:lstStyle/>
          <a:p>
            <a:r>
              <a:rPr lang="en-US" sz="2800" b="1" dirty="0">
                <a:solidFill>
                  <a:srgbClr val="0070C0"/>
                </a:solidFill>
                <a:latin typeface="Times New Roman" panose="02020603050405020304" pitchFamily="18" charset="0"/>
                <a:cs typeface="Times New Roman" panose="02020603050405020304" pitchFamily="18" charset="0"/>
              </a:rPr>
              <a:t>Cont..</a:t>
            </a:r>
            <a:endParaRPr lang="en-GB" sz="28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8E3D40-073C-5263-7EA2-9A9BC47C8BC3}"/>
              </a:ext>
            </a:extLst>
          </p:cNvPr>
          <p:cNvSpPr>
            <a:spLocks noGrp="1"/>
          </p:cNvSpPr>
          <p:nvPr>
            <p:ph idx="1"/>
          </p:nvPr>
        </p:nvSpPr>
        <p:spPr>
          <a:xfrm>
            <a:off x="468543" y="933551"/>
            <a:ext cx="11043820" cy="4990898"/>
          </a:xfrm>
        </p:spPr>
        <p:txBody>
          <a:bodyPr/>
          <a:lstStyle/>
          <a:p>
            <a:pPr marL="0" indent="0" algn="just">
              <a:buNone/>
            </a:pPr>
            <a:r>
              <a:rPr lang="en-US" b="1" dirty="0">
                <a:latin typeface="Times New Roman" panose="02020603050405020304" pitchFamily="18" charset="0"/>
                <a:cs typeface="Times New Roman" panose="02020603050405020304" pitchFamily="18" charset="0"/>
              </a:rPr>
              <a:t>Specific Objective</a:t>
            </a:r>
          </a:p>
          <a:p>
            <a:pPr marL="0" indent="0" algn="just">
              <a:lnSpc>
                <a:spcPct val="150000"/>
              </a:lnSpc>
              <a:buNone/>
            </a:pPr>
            <a:endParaRPr lang="en-US"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cleaning and augmentation are essential steps to enhance model's accuracy. This process can involve resizing, rotating, flipping, or modifying the brightness and contrast of images.</a:t>
            </a: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Build a prototype of deep learning model which is powerful Visual mamba with improved Unet++ model and train the model with training dataset prepared.</a:t>
            </a:r>
          </a:p>
        </p:txBody>
      </p:sp>
      <p:sp>
        <p:nvSpPr>
          <p:cNvPr id="4" name="Slide Number Placeholder 3">
            <a:extLst>
              <a:ext uri="{FF2B5EF4-FFF2-40B4-BE49-F238E27FC236}">
                <a16:creationId xmlns:a16="http://schemas.microsoft.com/office/drawing/2014/main" id="{6835AF65-A6C7-46C5-F431-CD0B020F9835}"/>
              </a:ext>
            </a:extLst>
          </p:cNvPr>
          <p:cNvSpPr txBox="1">
            <a:spLocks/>
          </p:cNvSpPr>
          <p:nvPr/>
        </p:nvSpPr>
        <p:spPr>
          <a:xfrm>
            <a:off x="9731004" y="6022136"/>
            <a:ext cx="1161896" cy="46849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F214FA-B21D-4429-B0C7-C12AA5C23862}" type="slidenum">
              <a:rPr lang="en-GB" sz="3600" b="1" smtClean="0">
                <a:solidFill>
                  <a:srgbClr val="0070C0"/>
                </a:solidFill>
              </a:rPr>
              <a:pPr/>
              <a:t>15</a:t>
            </a:fld>
            <a:endParaRPr lang="en-GB" sz="3600" b="1" dirty="0">
              <a:solidFill>
                <a:srgbClr val="0070C0"/>
              </a:solidFill>
            </a:endParaRPr>
          </a:p>
        </p:txBody>
      </p:sp>
    </p:spTree>
    <p:extLst>
      <p:ext uri="{BB962C8B-B14F-4D97-AF65-F5344CB8AC3E}">
        <p14:creationId xmlns:p14="http://schemas.microsoft.com/office/powerpoint/2010/main" val="2500892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977B-C8C5-2402-1A21-B278932845E2}"/>
              </a:ext>
            </a:extLst>
          </p:cNvPr>
          <p:cNvSpPr>
            <a:spLocks noGrp="1"/>
          </p:cNvSpPr>
          <p:nvPr>
            <p:ph type="title"/>
          </p:nvPr>
        </p:nvSpPr>
        <p:spPr>
          <a:xfrm>
            <a:off x="468543" y="301841"/>
            <a:ext cx="11043821" cy="514906"/>
          </a:xfrm>
        </p:spPr>
        <p:txBody>
          <a:bodyPr/>
          <a:lstStyle/>
          <a:p>
            <a:r>
              <a:rPr lang="en-US" sz="2800" b="1" dirty="0">
                <a:solidFill>
                  <a:srgbClr val="0070C0"/>
                </a:solidFill>
                <a:latin typeface="Times New Roman" panose="02020603050405020304" pitchFamily="18" charset="0"/>
                <a:cs typeface="Times New Roman" panose="02020603050405020304" pitchFamily="18" charset="0"/>
              </a:rPr>
              <a:t>Methodology</a:t>
            </a:r>
            <a:endParaRPr lang="en-GB" sz="28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8E3D40-073C-5263-7EA2-9A9BC47C8BC3}"/>
              </a:ext>
            </a:extLst>
          </p:cNvPr>
          <p:cNvSpPr>
            <a:spLocks noGrp="1"/>
          </p:cNvSpPr>
          <p:nvPr>
            <p:ph idx="1"/>
          </p:nvPr>
        </p:nvSpPr>
        <p:spPr>
          <a:xfrm>
            <a:off x="468543" y="933550"/>
            <a:ext cx="11043820" cy="5263063"/>
          </a:xfrm>
        </p:spPr>
        <p:txBody>
          <a:bodyPr/>
          <a:lstStyle/>
          <a:p>
            <a:pPr marL="0" indent="0" algn="just">
              <a:buNone/>
            </a:pPr>
            <a:r>
              <a:rPr lang="en-US" dirty="0">
                <a:latin typeface="Times New Roman" panose="02020603050405020304" pitchFamily="18" charset="0"/>
                <a:cs typeface="Times New Roman" panose="02020603050405020304" pitchFamily="18" charset="0"/>
              </a:rPr>
              <a:t>To achieve the objective of the research, there are different methods and approaches will be utilized.</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GB" b="1" dirty="0">
                <a:latin typeface="Times New Roman" panose="02020603050405020304" pitchFamily="18" charset="0"/>
                <a:cs typeface="Times New Roman" panose="02020603050405020304" pitchFamily="18" charset="0"/>
              </a:rPr>
              <a:t>Dataset</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Deep learning models perform best with large datasets, so it's crucial to gather a variety of sufficient cardiac medical images hospitals on CT scan and MRI. </a:t>
            </a: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b="1" dirty="0">
                <a:latin typeface="Times New Roman" panose="02020603050405020304" pitchFamily="18" charset="0"/>
                <a:cs typeface="Times New Roman" panose="02020603050405020304" pitchFamily="18" charset="0"/>
              </a:rPr>
              <a:t>Dara Pre-processing</a:t>
            </a:r>
          </a:p>
          <a:p>
            <a:pPr algn="just">
              <a:lnSpc>
                <a:spcPct val="150000"/>
              </a:lnSpc>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Preprocessing</a:t>
            </a:r>
            <a:r>
              <a:rPr lang="en-US" dirty="0">
                <a:solidFill>
                  <a:srgbClr val="0D0D0D"/>
                </a:solidFill>
                <a:latin typeface="Times New Roman" panose="02020603050405020304" pitchFamily="18" charset="0"/>
                <a:cs typeface="Times New Roman" panose="02020603050405020304" pitchFamily="18" charset="0"/>
              </a:rPr>
              <a:t> </a:t>
            </a:r>
            <a:r>
              <a:rPr lang="en-US" b="0" i="0" dirty="0">
                <a:solidFill>
                  <a:srgbClr val="0D0D0D"/>
                </a:solidFill>
                <a:effectLst/>
                <a:latin typeface="Times New Roman" panose="02020603050405020304" pitchFamily="18" charset="0"/>
                <a:cs typeface="Times New Roman" panose="02020603050405020304" pitchFamily="18" charset="0"/>
              </a:rPr>
              <a:t>including resizing, normalization, data augmentation, is essential for enhancing model performance while ensuring input data compatibility with  proposed model Vmamba-CNN(Unet++).</a:t>
            </a:r>
          </a:p>
        </p:txBody>
      </p:sp>
      <p:sp>
        <p:nvSpPr>
          <p:cNvPr id="4" name="Slide Number Placeholder 3">
            <a:extLst>
              <a:ext uri="{FF2B5EF4-FFF2-40B4-BE49-F238E27FC236}">
                <a16:creationId xmlns:a16="http://schemas.microsoft.com/office/drawing/2014/main" id="{2F17137E-119F-8039-5CA2-FB2BC010DA15}"/>
              </a:ext>
            </a:extLst>
          </p:cNvPr>
          <p:cNvSpPr txBox="1">
            <a:spLocks/>
          </p:cNvSpPr>
          <p:nvPr/>
        </p:nvSpPr>
        <p:spPr>
          <a:xfrm>
            <a:off x="9731004" y="6022136"/>
            <a:ext cx="1161896" cy="46849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F214FA-B21D-4429-B0C7-C12AA5C23862}" type="slidenum">
              <a:rPr lang="en-GB" sz="3600" b="1" smtClean="0">
                <a:solidFill>
                  <a:srgbClr val="0070C0"/>
                </a:solidFill>
              </a:rPr>
              <a:pPr/>
              <a:t>16</a:t>
            </a:fld>
            <a:endParaRPr lang="en-GB" sz="3600" b="1" dirty="0">
              <a:solidFill>
                <a:srgbClr val="0070C0"/>
              </a:solidFill>
            </a:endParaRPr>
          </a:p>
        </p:txBody>
      </p:sp>
    </p:spTree>
    <p:extLst>
      <p:ext uri="{BB962C8B-B14F-4D97-AF65-F5344CB8AC3E}">
        <p14:creationId xmlns:p14="http://schemas.microsoft.com/office/powerpoint/2010/main" val="3127682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977B-C8C5-2402-1A21-B278932845E2}"/>
              </a:ext>
            </a:extLst>
          </p:cNvPr>
          <p:cNvSpPr>
            <a:spLocks noGrp="1"/>
          </p:cNvSpPr>
          <p:nvPr>
            <p:ph type="title"/>
          </p:nvPr>
        </p:nvSpPr>
        <p:spPr>
          <a:xfrm>
            <a:off x="468543" y="301841"/>
            <a:ext cx="11043821" cy="514906"/>
          </a:xfrm>
        </p:spPr>
        <p:txBody>
          <a:bodyPr/>
          <a:lstStyle/>
          <a:p>
            <a:r>
              <a:rPr lang="en-US" sz="2800" b="1" dirty="0">
                <a:solidFill>
                  <a:srgbClr val="0070C0"/>
                </a:solidFill>
                <a:latin typeface="Times New Roman" panose="02020603050405020304" pitchFamily="18" charset="0"/>
                <a:cs typeface="Times New Roman" panose="02020603050405020304" pitchFamily="18" charset="0"/>
              </a:rPr>
              <a:t>Cont..</a:t>
            </a:r>
            <a:endParaRPr lang="en-GB" sz="28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8E3D40-073C-5263-7EA2-9A9BC47C8BC3}"/>
              </a:ext>
            </a:extLst>
          </p:cNvPr>
          <p:cNvSpPr>
            <a:spLocks noGrp="1"/>
          </p:cNvSpPr>
          <p:nvPr>
            <p:ph idx="1"/>
          </p:nvPr>
        </p:nvSpPr>
        <p:spPr>
          <a:xfrm>
            <a:off x="468543" y="933550"/>
            <a:ext cx="11043820" cy="5263063"/>
          </a:xfrm>
        </p:spPr>
        <p:txBody>
          <a:body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Semi supervised Vmamba-CNN(Unet++) Approach:- </a:t>
            </a:r>
            <a:r>
              <a:rPr lang="en-US" dirty="0">
                <a:latin typeface="Times New Roman" panose="02020603050405020304" pitchFamily="18" charset="0"/>
                <a:cs typeface="Times New Roman" panose="02020603050405020304" pitchFamily="18" charset="0"/>
              </a:rPr>
              <a:t>Is combination of the Visual Mamba architecture with the Unet++ architecture. </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Vmamba with a selective state space model can achieve state-of-the-art performance by monitoring training dynamics, rejecting inaccurate predictions, and modeling and predicting spatial data. VM’s encoder processes tokens in both forward and backward directions is key factor </a:t>
            </a:r>
            <a:r>
              <a:rPr lang="en-US">
                <a:latin typeface="Times New Roman" panose="02020603050405020304" pitchFamily="18" charset="0"/>
                <a:cs typeface="Times New Roman" panose="02020603050405020304" pitchFamily="18" charset="0"/>
              </a:rPr>
              <a:t>for accuracy.</a:t>
            </a: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Because of mamba is more powerful model and design to replace complex attention mechanisms in transformers.</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It has linear resource computation and higher speed training time and suitable deployment in resource constraint.</a:t>
            </a:r>
          </a:p>
        </p:txBody>
      </p:sp>
      <p:sp>
        <p:nvSpPr>
          <p:cNvPr id="4" name="Slide Number Placeholder 3">
            <a:extLst>
              <a:ext uri="{FF2B5EF4-FFF2-40B4-BE49-F238E27FC236}">
                <a16:creationId xmlns:a16="http://schemas.microsoft.com/office/drawing/2014/main" id="{42921DF7-53CA-D73E-F1E2-4EDA9261B7E9}"/>
              </a:ext>
            </a:extLst>
          </p:cNvPr>
          <p:cNvSpPr txBox="1">
            <a:spLocks/>
          </p:cNvSpPr>
          <p:nvPr/>
        </p:nvSpPr>
        <p:spPr>
          <a:xfrm>
            <a:off x="9731004" y="6022136"/>
            <a:ext cx="1161896" cy="46849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F214FA-B21D-4429-B0C7-C12AA5C23862}" type="slidenum">
              <a:rPr lang="en-GB" sz="3600" b="1" smtClean="0">
                <a:solidFill>
                  <a:srgbClr val="0070C0"/>
                </a:solidFill>
              </a:rPr>
              <a:pPr/>
              <a:t>17</a:t>
            </a:fld>
            <a:endParaRPr lang="en-GB" sz="3600" b="1" dirty="0">
              <a:solidFill>
                <a:srgbClr val="0070C0"/>
              </a:solidFill>
            </a:endParaRPr>
          </a:p>
        </p:txBody>
      </p:sp>
    </p:spTree>
    <p:extLst>
      <p:ext uri="{BB962C8B-B14F-4D97-AF65-F5344CB8AC3E}">
        <p14:creationId xmlns:p14="http://schemas.microsoft.com/office/powerpoint/2010/main" val="3818960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977B-C8C5-2402-1A21-B278932845E2}"/>
              </a:ext>
            </a:extLst>
          </p:cNvPr>
          <p:cNvSpPr>
            <a:spLocks noGrp="1"/>
          </p:cNvSpPr>
          <p:nvPr>
            <p:ph type="title"/>
          </p:nvPr>
        </p:nvSpPr>
        <p:spPr>
          <a:xfrm>
            <a:off x="468543" y="301841"/>
            <a:ext cx="11043821" cy="514906"/>
          </a:xfrm>
        </p:spPr>
        <p:txBody>
          <a:bodyPr/>
          <a:lstStyle/>
          <a:p>
            <a:r>
              <a:rPr lang="en-US" sz="2800" b="1" dirty="0">
                <a:solidFill>
                  <a:srgbClr val="0070C0"/>
                </a:solidFill>
                <a:latin typeface="Times New Roman" panose="02020603050405020304" pitchFamily="18" charset="0"/>
                <a:cs typeface="Times New Roman" panose="02020603050405020304" pitchFamily="18" charset="0"/>
              </a:rPr>
              <a:t>Expected outcomes</a:t>
            </a:r>
            <a:endParaRPr lang="en-GB" sz="28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8E3D40-073C-5263-7EA2-9A9BC47C8BC3}"/>
              </a:ext>
            </a:extLst>
          </p:cNvPr>
          <p:cNvSpPr>
            <a:spLocks noGrp="1"/>
          </p:cNvSpPr>
          <p:nvPr>
            <p:ph idx="1"/>
          </p:nvPr>
        </p:nvSpPr>
        <p:spPr>
          <a:xfrm>
            <a:off x="468543" y="933550"/>
            <a:ext cx="11043820" cy="5263063"/>
          </a:xfrm>
        </p:spPr>
        <p:txBody>
          <a:bodyPr/>
          <a:lstStyle/>
          <a:p>
            <a:pPr marL="0" indent="0" algn="just">
              <a:buNone/>
            </a:pPr>
            <a:r>
              <a:rPr lang="en-US" dirty="0">
                <a:latin typeface="Times New Roman" panose="02020603050405020304" pitchFamily="18" charset="0"/>
                <a:cs typeface="Times New Roman" panose="02020603050405020304" pitchFamily="18" charset="0"/>
              </a:rPr>
              <a:t>What we expected from this work.</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Reduce computational cost and annotation Effort:- </a:t>
            </a:r>
            <a:r>
              <a:rPr lang="en-US" b="0" i="0" dirty="0">
                <a:solidFill>
                  <a:srgbClr val="0D0D0D"/>
                </a:solidFill>
                <a:effectLst/>
                <a:latin typeface="Times New Roman" panose="02020603050405020304" pitchFamily="18" charset="0"/>
                <a:cs typeface="Times New Roman" panose="02020603050405020304" pitchFamily="18" charset="0"/>
              </a:rPr>
              <a:t>The proposed Semi-VMamba-Unet++ model has linear computational time, which reduces both computational cost and memory demand due to its linearity.</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Improved segmentation accuracy:The proposed approach is expected to enhance the accuracy of medical image segmentation beyond the current state of the art.</a:t>
            </a: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Reduce workload:- Save the efforts and time of the doctors or radiologist participate in the manual annotations of medical image because the proposed semi-supervised based approach consume less labeled data</a:t>
            </a:r>
            <a:r>
              <a:rPr lang="am-ET"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DE39448-2FA2-A210-B7AE-9227C21D1CBE}"/>
              </a:ext>
            </a:extLst>
          </p:cNvPr>
          <p:cNvSpPr txBox="1">
            <a:spLocks/>
          </p:cNvSpPr>
          <p:nvPr/>
        </p:nvSpPr>
        <p:spPr>
          <a:xfrm>
            <a:off x="9731004" y="6022136"/>
            <a:ext cx="1161896" cy="46849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F214FA-B21D-4429-B0C7-C12AA5C23862}" type="slidenum">
              <a:rPr lang="en-GB" sz="3600" b="1" smtClean="0">
                <a:solidFill>
                  <a:srgbClr val="0070C0"/>
                </a:solidFill>
              </a:rPr>
              <a:pPr/>
              <a:t>18</a:t>
            </a:fld>
            <a:endParaRPr lang="en-GB" sz="3600" b="1" dirty="0">
              <a:solidFill>
                <a:srgbClr val="0070C0"/>
              </a:solidFill>
            </a:endParaRPr>
          </a:p>
        </p:txBody>
      </p:sp>
    </p:spTree>
    <p:extLst>
      <p:ext uri="{BB962C8B-B14F-4D97-AF65-F5344CB8AC3E}">
        <p14:creationId xmlns:p14="http://schemas.microsoft.com/office/powerpoint/2010/main" val="26463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977B-C8C5-2402-1A21-B278932845E2}"/>
              </a:ext>
            </a:extLst>
          </p:cNvPr>
          <p:cNvSpPr>
            <a:spLocks noGrp="1"/>
          </p:cNvSpPr>
          <p:nvPr>
            <p:ph type="title"/>
          </p:nvPr>
        </p:nvSpPr>
        <p:spPr>
          <a:xfrm>
            <a:off x="468543" y="301841"/>
            <a:ext cx="11043821" cy="514906"/>
          </a:xfrm>
        </p:spPr>
        <p:txBody>
          <a:bodyPr/>
          <a:lstStyle/>
          <a:p>
            <a:r>
              <a:rPr lang="en-US" sz="2800" b="1" dirty="0">
                <a:solidFill>
                  <a:srgbClr val="0070C0"/>
                </a:solidFill>
                <a:latin typeface="Times New Roman" panose="02020603050405020304" pitchFamily="18" charset="0"/>
                <a:cs typeface="Times New Roman" panose="02020603050405020304" pitchFamily="18" charset="0"/>
              </a:rPr>
              <a:t>Conclusion</a:t>
            </a:r>
            <a:endParaRPr lang="en-GB" sz="28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8E3D40-073C-5263-7EA2-9A9BC47C8BC3}"/>
              </a:ext>
            </a:extLst>
          </p:cNvPr>
          <p:cNvSpPr>
            <a:spLocks noGrp="1"/>
          </p:cNvSpPr>
          <p:nvPr>
            <p:ph idx="1"/>
          </p:nvPr>
        </p:nvSpPr>
        <p:spPr>
          <a:xfrm>
            <a:off x="468543" y="933550"/>
            <a:ext cx="11043820" cy="5263063"/>
          </a:xfrm>
        </p:spPr>
        <p:txBody>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this research,</a:t>
            </a:r>
            <a:r>
              <a:rPr lang="en-US" b="0" i="0" dirty="0">
                <a:solidFill>
                  <a:srgbClr val="0D0D0D"/>
                </a:solidFill>
                <a:effectLst/>
                <a:latin typeface="Times New Roman" panose="02020603050405020304" pitchFamily="18" charset="0"/>
                <a:cs typeface="Times New Roman" panose="02020603050405020304" pitchFamily="18" charset="0"/>
              </a:rPr>
              <a:t> we discussed the importance of medical image segmentation in healthcare for accurate diagnosis, treatment planning, and disease monitoring. </a:t>
            </a:r>
          </a:p>
          <a:p>
            <a:pPr algn="just">
              <a:lnSpc>
                <a:spcPct val="150000"/>
              </a:lnSpc>
              <a:buFont typeface="Wingdings" panose="05000000000000000000" pitchFamily="2" charset="2"/>
              <a:buChar char="Ø"/>
            </a:pPr>
            <a:endParaRPr lang="en-US" dirty="0">
              <a:solidFill>
                <a:srgbClr val="0D0D0D"/>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Semi-supervised medical image segmentation tackles challenges faced by fully supervised learning by requiring fewer annotated data. Cross-teaching between CNN (Unet) and transformer (SWI-NET) has shown promising results on public benchmarks, but addressing remaining challenges is crucial for optimal performance.</a:t>
            </a:r>
          </a:p>
          <a:p>
            <a:pPr algn="just">
              <a:lnSpc>
                <a:spcPct val="150000"/>
              </a:lnSpc>
              <a:buFont typeface="Wingdings" panose="05000000000000000000" pitchFamily="2" charset="2"/>
              <a:buChar char="Ø"/>
            </a:pPr>
            <a:endParaRPr lang="en-US" dirty="0">
              <a:solidFill>
                <a:srgbClr val="0D0D0D"/>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 To overcome the limitations of current transformers' quadratic computational time and improve foreground-background discrimination, my proposed solution, Semi-VMamba-CNN (Unet++), incorporates advanced techniques to enhance semi-supervised medical image segmentation</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6E0B6E0-65A1-B994-8D28-D00CC461A837}"/>
              </a:ext>
            </a:extLst>
          </p:cNvPr>
          <p:cNvSpPr txBox="1">
            <a:spLocks/>
          </p:cNvSpPr>
          <p:nvPr/>
        </p:nvSpPr>
        <p:spPr>
          <a:xfrm>
            <a:off x="9731004" y="6022136"/>
            <a:ext cx="1161896" cy="46849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F214FA-B21D-4429-B0C7-C12AA5C23862}" type="slidenum">
              <a:rPr lang="en-GB" sz="3600" b="1" smtClean="0">
                <a:solidFill>
                  <a:srgbClr val="0070C0"/>
                </a:solidFill>
              </a:rPr>
              <a:pPr/>
              <a:t>19</a:t>
            </a:fld>
            <a:endParaRPr lang="en-GB" sz="3600" b="1" dirty="0">
              <a:solidFill>
                <a:srgbClr val="0070C0"/>
              </a:solidFill>
            </a:endParaRPr>
          </a:p>
        </p:txBody>
      </p:sp>
    </p:spTree>
    <p:extLst>
      <p:ext uri="{BB962C8B-B14F-4D97-AF65-F5344CB8AC3E}">
        <p14:creationId xmlns:p14="http://schemas.microsoft.com/office/powerpoint/2010/main" val="356647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977B-C8C5-2402-1A21-B278932845E2}"/>
              </a:ext>
            </a:extLst>
          </p:cNvPr>
          <p:cNvSpPr>
            <a:spLocks noGrp="1"/>
          </p:cNvSpPr>
          <p:nvPr>
            <p:ph type="title"/>
          </p:nvPr>
        </p:nvSpPr>
        <p:spPr>
          <a:xfrm>
            <a:off x="397520" y="110971"/>
            <a:ext cx="10832729" cy="520882"/>
          </a:xfrm>
        </p:spPr>
        <p:txBody>
          <a:bodyPr/>
          <a:lstStyle/>
          <a:p>
            <a:r>
              <a:rPr lang="en-US" sz="2800" b="1" dirty="0">
                <a:solidFill>
                  <a:srgbClr val="0070C0"/>
                </a:solidFill>
                <a:latin typeface="Times New Roman" panose="02020603050405020304" pitchFamily="18" charset="0"/>
                <a:cs typeface="Times New Roman" panose="02020603050405020304" pitchFamily="18" charset="0"/>
              </a:rPr>
              <a:t>Contents</a:t>
            </a:r>
            <a:endParaRPr lang="en-GB" sz="28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8E3D40-073C-5263-7EA2-9A9BC47C8BC3}"/>
              </a:ext>
            </a:extLst>
          </p:cNvPr>
          <p:cNvSpPr>
            <a:spLocks noGrp="1"/>
          </p:cNvSpPr>
          <p:nvPr>
            <p:ph idx="1"/>
          </p:nvPr>
        </p:nvSpPr>
        <p:spPr>
          <a:xfrm>
            <a:off x="397520" y="506203"/>
            <a:ext cx="10832730" cy="5681533"/>
          </a:xfrm>
        </p:spPr>
        <p:txBody>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Statement of the problem</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Critiques (Strong and Weak sides)</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Contributions </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Research gap</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Research questions</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Proposed solution</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Objective</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Methodology</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Expected outcomes</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Conclusion.</a:t>
            </a: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57C2D80-E76D-4279-0638-8C253A6A787C}"/>
              </a:ext>
            </a:extLst>
          </p:cNvPr>
          <p:cNvSpPr txBox="1">
            <a:spLocks/>
          </p:cNvSpPr>
          <p:nvPr/>
        </p:nvSpPr>
        <p:spPr>
          <a:xfrm>
            <a:off x="9731004" y="6022136"/>
            <a:ext cx="1161896" cy="46849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F214FA-B21D-4429-B0C7-C12AA5C23862}" type="slidenum">
              <a:rPr lang="en-GB" sz="3600" b="1" smtClean="0">
                <a:solidFill>
                  <a:srgbClr val="0070C0"/>
                </a:solidFill>
              </a:rPr>
              <a:pPr/>
              <a:t>2</a:t>
            </a:fld>
            <a:endParaRPr lang="en-GB" sz="3600" b="1" dirty="0">
              <a:solidFill>
                <a:srgbClr val="0070C0"/>
              </a:solidFill>
            </a:endParaRPr>
          </a:p>
        </p:txBody>
      </p:sp>
    </p:spTree>
    <p:extLst>
      <p:ext uri="{BB962C8B-B14F-4D97-AF65-F5344CB8AC3E}">
        <p14:creationId xmlns:p14="http://schemas.microsoft.com/office/powerpoint/2010/main" val="132842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8E3D40-073C-5263-7EA2-9A9BC47C8BC3}"/>
              </a:ext>
            </a:extLst>
          </p:cNvPr>
          <p:cNvSpPr>
            <a:spLocks noGrp="1"/>
          </p:cNvSpPr>
          <p:nvPr>
            <p:ph idx="1"/>
          </p:nvPr>
        </p:nvSpPr>
        <p:spPr>
          <a:xfrm>
            <a:off x="406399" y="504379"/>
            <a:ext cx="10832730" cy="4990898"/>
          </a:xfrm>
        </p:spPr>
        <p:txBody>
          <a:bodyPr/>
          <a:lstStyle/>
          <a:p>
            <a:endParaRPr lang="en-US" dirty="0"/>
          </a:p>
          <a:p>
            <a:endParaRPr lang="en-GB" dirty="0"/>
          </a:p>
          <a:p>
            <a:endParaRPr lang="en-GB" dirty="0"/>
          </a:p>
          <a:p>
            <a:endParaRPr lang="en-GB" dirty="0"/>
          </a:p>
          <a:p>
            <a:pPr marL="0" indent="0">
              <a:buNone/>
            </a:pPr>
            <a:r>
              <a:rPr lang="en-GB" sz="6600" b="1" dirty="0">
                <a:solidFill>
                  <a:srgbClr val="0070C0"/>
                </a:solidFill>
                <a:latin typeface="Times New Roman" panose="02020603050405020304" pitchFamily="18" charset="0"/>
                <a:cs typeface="Times New Roman" panose="02020603050405020304" pitchFamily="18" charset="0"/>
              </a:rPr>
              <a:t>            THANK YOU!!</a:t>
            </a:r>
          </a:p>
          <a:p>
            <a:pPr marL="0" indent="0">
              <a:buNone/>
            </a:pPr>
            <a:endParaRPr lang="en-GB" dirty="0"/>
          </a:p>
        </p:txBody>
      </p:sp>
      <p:sp>
        <p:nvSpPr>
          <p:cNvPr id="2" name="Slide Number Placeholder 3">
            <a:extLst>
              <a:ext uri="{FF2B5EF4-FFF2-40B4-BE49-F238E27FC236}">
                <a16:creationId xmlns:a16="http://schemas.microsoft.com/office/drawing/2014/main" id="{04431891-87F8-1C8F-15D4-EF0F5AEAC14F}"/>
              </a:ext>
            </a:extLst>
          </p:cNvPr>
          <p:cNvSpPr txBox="1">
            <a:spLocks/>
          </p:cNvSpPr>
          <p:nvPr/>
        </p:nvSpPr>
        <p:spPr>
          <a:xfrm>
            <a:off x="9731004" y="6022136"/>
            <a:ext cx="1161896" cy="46849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F214FA-B21D-4429-B0C7-C12AA5C23862}" type="slidenum">
              <a:rPr lang="en-GB" sz="3600" b="1" smtClean="0">
                <a:solidFill>
                  <a:srgbClr val="0070C0"/>
                </a:solidFill>
              </a:rPr>
              <a:pPr/>
              <a:t>20</a:t>
            </a:fld>
            <a:endParaRPr lang="en-GB" sz="3600" b="1" dirty="0">
              <a:solidFill>
                <a:srgbClr val="0070C0"/>
              </a:solidFill>
            </a:endParaRPr>
          </a:p>
        </p:txBody>
      </p:sp>
    </p:spTree>
    <p:extLst>
      <p:ext uri="{BB962C8B-B14F-4D97-AF65-F5344CB8AC3E}">
        <p14:creationId xmlns:p14="http://schemas.microsoft.com/office/powerpoint/2010/main" val="1758678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977B-C8C5-2402-1A21-B278932845E2}"/>
              </a:ext>
            </a:extLst>
          </p:cNvPr>
          <p:cNvSpPr>
            <a:spLocks noGrp="1"/>
          </p:cNvSpPr>
          <p:nvPr>
            <p:ph type="title"/>
          </p:nvPr>
        </p:nvSpPr>
        <p:spPr>
          <a:xfrm>
            <a:off x="468543" y="301841"/>
            <a:ext cx="11043821" cy="514906"/>
          </a:xfrm>
        </p:spPr>
        <p:txBody>
          <a:bodyPr/>
          <a:lstStyle/>
          <a:p>
            <a:r>
              <a:rPr lang="en-US" sz="2800" b="1" dirty="0">
                <a:solidFill>
                  <a:srgbClr val="0070C0"/>
                </a:solidFill>
                <a:latin typeface="Times New Roman" panose="02020603050405020304" pitchFamily="18" charset="0"/>
                <a:cs typeface="Times New Roman" panose="02020603050405020304" pitchFamily="18" charset="0"/>
              </a:rPr>
              <a:t>Introduction</a:t>
            </a:r>
            <a:endParaRPr lang="en-GB" sz="28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8E3D40-073C-5263-7EA2-9A9BC47C8BC3}"/>
              </a:ext>
            </a:extLst>
          </p:cNvPr>
          <p:cNvSpPr>
            <a:spLocks noGrp="1"/>
          </p:cNvSpPr>
          <p:nvPr>
            <p:ph idx="1"/>
          </p:nvPr>
        </p:nvSpPr>
        <p:spPr>
          <a:xfrm>
            <a:off x="468543" y="816747"/>
            <a:ext cx="11043820" cy="5344356"/>
          </a:xfrm>
        </p:spPr>
        <p:txBody>
          <a:bodyPr/>
          <a:lstStyle/>
          <a:p>
            <a:pPr algn="just">
              <a:lnSpc>
                <a:spcPct val="150000"/>
              </a:lnSpc>
              <a:buFont typeface="Wingdings" panose="05000000000000000000" pitchFamily="2" charset="2"/>
              <a:buChar char="Ø"/>
            </a:pPr>
            <a:r>
              <a:rPr lang="en-US" dirty="0">
                <a:latin typeface="Times New Roman" panose="02020603050405020304" pitchFamily="18" charset="0"/>
                <a:ea typeface="Calibri" panose="020F0502020204030204" pitchFamily="34" charset="0"/>
              </a:rPr>
              <a:t>Image segmentation is a technique of dividing an images into regions based on their local or textual features. This is important to understand image content (what is or where in an image)</a:t>
            </a:r>
            <a:r>
              <a:rPr lang="en-GB" dirty="0">
                <a:latin typeface="Times New Roman" panose="02020603050405020304" pitchFamily="18" charset="0"/>
                <a:ea typeface="Calibri" panose="020F0502020204030204" pitchFamily="34" charset="0"/>
              </a:rPr>
              <a:t>.</a:t>
            </a:r>
          </a:p>
          <a:p>
            <a:pPr algn="just">
              <a:lnSpc>
                <a:spcPct val="150000"/>
              </a:lnSpc>
              <a:buFont typeface="Wingdings" panose="05000000000000000000" pitchFamily="2" charset="2"/>
              <a:buChar char="Ø"/>
            </a:pPr>
            <a:endParaRPr lang="en-GB" dirty="0">
              <a:latin typeface="Times New Roman" panose="02020603050405020304" pitchFamily="18" charset="0"/>
              <a:ea typeface="Calibri" panose="020F0502020204030204" pitchFamily="34" charset="0"/>
            </a:endParaRPr>
          </a:p>
          <a:p>
            <a:pPr algn="just">
              <a:lnSpc>
                <a:spcPct val="150000"/>
              </a:lnSpc>
              <a:buFont typeface="Wingdings" panose="05000000000000000000" pitchFamily="2" charset="2"/>
              <a:buChar char="Ø"/>
            </a:pPr>
            <a:r>
              <a:rPr lang="en-US" dirty="0">
                <a:latin typeface="Times New Roman" panose="02020603050405020304" pitchFamily="18" charset="0"/>
                <a:ea typeface="Calibri" panose="020F0502020204030204" pitchFamily="34" charset="0"/>
              </a:rPr>
              <a:t>Medical image segmentation method derived from image segmentation task aims to create visual representations of the body of the patient for clinical analysis. </a:t>
            </a:r>
          </a:p>
          <a:p>
            <a:pPr algn="just">
              <a:lnSpc>
                <a:spcPct val="150000"/>
              </a:lnSpc>
              <a:buFont typeface="Wingdings" panose="05000000000000000000" pitchFamily="2" charset="2"/>
              <a:buChar char="Ø"/>
            </a:pPr>
            <a:endParaRPr lang="en-US" dirty="0">
              <a:latin typeface="Times New Roman" panose="02020603050405020304" pitchFamily="18" charset="0"/>
              <a:ea typeface="Calibri" panose="020F0502020204030204" pitchFamily="34" charset="0"/>
            </a:endParaRPr>
          </a:p>
          <a:p>
            <a:pPr algn="just">
              <a:lnSpc>
                <a:spcPct val="150000"/>
              </a:lnSpc>
              <a:buFont typeface="Wingdings" panose="05000000000000000000" pitchFamily="2" charset="2"/>
              <a:buChar char="Ø"/>
            </a:pPr>
            <a:r>
              <a:rPr lang="en-US" dirty="0">
                <a:latin typeface="Times New Roman" panose="02020603050405020304" pitchFamily="18" charset="0"/>
                <a:ea typeface="Calibri" panose="020F0502020204030204" pitchFamily="34" charset="0"/>
              </a:rPr>
              <a:t>The segmented images obtained from MIS process serve a broad range of clinical applications, including treatment planning, disease monitoring, and  computer-integrated surgery.</a:t>
            </a:r>
          </a:p>
          <a:p>
            <a:pPr algn="just">
              <a:lnSpc>
                <a:spcPct val="150000"/>
              </a:lnSpc>
              <a:buFont typeface="Wingdings" panose="05000000000000000000" pitchFamily="2" charset="2"/>
              <a:buChar char="Ø"/>
            </a:pPr>
            <a:endParaRPr lang="en-US" dirty="0">
              <a:latin typeface="Times New Roman" panose="02020603050405020304" pitchFamily="18" charset="0"/>
              <a:ea typeface="Calibri" panose="020F0502020204030204" pitchFamily="34" charset="0"/>
            </a:endParaRPr>
          </a:p>
          <a:p>
            <a:pPr algn="just">
              <a:lnSpc>
                <a:spcPct val="150000"/>
              </a:lnSpc>
              <a:buFont typeface="Wingdings" panose="05000000000000000000" pitchFamily="2" charset="2"/>
              <a:buChar char="Ø"/>
            </a:pPr>
            <a:r>
              <a:rPr lang="en-US" dirty="0">
                <a:latin typeface="Times New Roman" panose="02020603050405020304" pitchFamily="18" charset="0"/>
                <a:ea typeface="Calibri" panose="020F0502020204030204" pitchFamily="34" charset="0"/>
              </a:rPr>
              <a:t>Many scholars have studied Convolutional neural networks and transformers in fully supervised MIS, but these models struggle to achieve good performance when there is limited annotated  training data</a:t>
            </a:r>
          </a:p>
        </p:txBody>
      </p:sp>
      <p:sp>
        <p:nvSpPr>
          <p:cNvPr id="4" name="Slide Number Placeholder 3">
            <a:extLst>
              <a:ext uri="{FF2B5EF4-FFF2-40B4-BE49-F238E27FC236}">
                <a16:creationId xmlns:a16="http://schemas.microsoft.com/office/drawing/2014/main" id="{3B8041CD-7111-45B7-5EF1-CA59F5D191CF}"/>
              </a:ext>
            </a:extLst>
          </p:cNvPr>
          <p:cNvSpPr txBox="1">
            <a:spLocks/>
          </p:cNvSpPr>
          <p:nvPr/>
        </p:nvSpPr>
        <p:spPr>
          <a:xfrm>
            <a:off x="9731004" y="6022136"/>
            <a:ext cx="1161896" cy="46849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F214FA-B21D-4429-B0C7-C12AA5C23862}" type="slidenum">
              <a:rPr lang="en-GB" sz="3600" b="1" smtClean="0">
                <a:solidFill>
                  <a:srgbClr val="0070C0"/>
                </a:solidFill>
              </a:rPr>
              <a:pPr/>
              <a:t>3</a:t>
            </a:fld>
            <a:endParaRPr lang="en-GB" sz="3600" b="1" dirty="0">
              <a:solidFill>
                <a:srgbClr val="0070C0"/>
              </a:solidFill>
            </a:endParaRPr>
          </a:p>
        </p:txBody>
      </p:sp>
    </p:spTree>
    <p:extLst>
      <p:ext uri="{BB962C8B-B14F-4D97-AF65-F5344CB8AC3E}">
        <p14:creationId xmlns:p14="http://schemas.microsoft.com/office/powerpoint/2010/main" val="1411856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977B-C8C5-2402-1A21-B278932845E2}"/>
              </a:ext>
            </a:extLst>
          </p:cNvPr>
          <p:cNvSpPr>
            <a:spLocks noGrp="1"/>
          </p:cNvSpPr>
          <p:nvPr>
            <p:ph type="title"/>
          </p:nvPr>
        </p:nvSpPr>
        <p:spPr>
          <a:xfrm>
            <a:off x="468543" y="301841"/>
            <a:ext cx="11043821" cy="514906"/>
          </a:xfrm>
        </p:spPr>
        <p:txBody>
          <a:bodyPr/>
          <a:lstStyle/>
          <a:p>
            <a:r>
              <a:rPr lang="en-US" sz="2800" b="1" dirty="0">
                <a:solidFill>
                  <a:srgbClr val="0070C0"/>
                </a:solidFill>
                <a:latin typeface="Times New Roman" panose="02020603050405020304" pitchFamily="18" charset="0"/>
                <a:cs typeface="Times New Roman" panose="02020603050405020304" pitchFamily="18" charset="0"/>
              </a:rPr>
              <a:t>Cont.. </a:t>
            </a:r>
            <a:endParaRPr lang="en-GB" sz="28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8E3D40-073C-5263-7EA2-9A9BC47C8BC3}"/>
              </a:ext>
            </a:extLst>
          </p:cNvPr>
          <p:cNvSpPr>
            <a:spLocks noGrp="1"/>
          </p:cNvSpPr>
          <p:nvPr>
            <p:ph idx="1"/>
          </p:nvPr>
        </p:nvSpPr>
        <p:spPr>
          <a:xfrm>
            <a:off x="317622" y="816747"/>
            <a:ext cx="11874377" cy="5406500"/>
          </a:xfrm>
        </p:spPr>
        <p:txBody>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researcher conduct a semi-supervised framework called Cross Teaching between CNN and Transformer, combining the advantages of both CNNs and Transformers to effectively train the model with limited labeled data and a larger pool of unlabeled data.</a:t>
            </a: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spite of the fact that the proposed work has yielded undeniable results, enhancing accuracy beyond that of fully supervised methods, training the model on a diverse dataset, and demanding high computational costs still exist as limitations.</a:t>
            </a: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Therefore, to overcome those gaps I proposed “semi-supervised medical image segmentation based on combination of Visual Mamba and CNN (Unet++) via pixel-level contrastive and pixel level cross-supervised”, which would achieve better performance and accuracy on MIS.</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110E047-EA2A-5D39-385F-09A1F8B1F579}"/>
              </a:ext>
            </a:extLst>
          </p:cNvPr>
          <p:cNvSpPr txBox="1">
            <a:spLocks/>
          </p:cNvSpPr>
          <p:nvPr/>
        </p:nvSpPr>
        <p:spPr>
          <a:xfrm>
            <a:off x="9731004" y="6022136"/>
            <a:ext cx="1161896" cy="46849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F214FA-B21D-4429-B0C7-C12AA5C23862}" type="slidenum">
              <a:rPr lang="en-GB" sz="3600" b="1" smtClean="0">
                <a:solidFill>
                  <a:srgbClr val="0070C0"/>
                </a:solidFill>
              </a:rPr>
              <a:pPr/>
              <a:t>4</a:t>
            </a:fld>
            <a:endParaRPr lang="en-GB" sz="3600" b="1" dirty="0">
              <a:solidFill>
                <a:srgbClr val="0070C0"/>
              </a:solidFill>
            </a:endParaRPr>
          </a:p>
        </p:txBody>
      </p:sp>
    </p:spTree>
    <p:extLst>
      <p:ext uri="{BB962C8B-B14F-4D97-AF65-F5344CB8AC3E}">
        <p14:creationId xmlns:p14="http://schemas.microsoft.com/office/powerpoint/2010/main" val="1636620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977B-C8C5-2402-1A21-B278932845E2}"/>
              </a:ext>
            </a:extLst>
          </p:cNvPr>
          <p:cNvSpPr>
            <a:spLocks noGrp="1"/>
          </p:cNvSpPr>
          <p:nvPr>
            <p:ph type="title"/>
          </p:nvPr>
        </p:nvSpPr>
        <p:spPr>
          <a:xfrm>
            <a:off x="468543" y="301841"/>
            <a:ext cx="11043821" cy="514906"/>
          </a:xfrm>
        </p:spPr>
        <p:txBody>
          <a:bodyPr/>
          <a:lstStyle/>
          <a:p>
            <a:r>
              <a:rPr lang="en-US" sz="2800" b="1" dirty="0">
                <a:solidFill>
                  <a:srgbClr val="0070C0"/>
                </a:solidFill>
                <a:latin typeface="Times New Roman" panose="02020603050405020304" pitchFamily="18" charset="0"/>
                <a:cs typeface="Times New Roman" panose="02020603050405020304" pitchFamily="18" charset="0"/>
              </a:rPr>
              <a:t>Statement of problem</a:t>
            </a:r>
            <a:endParaRPr lang="en-GB" sz="28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8E3D40-073C-5263-7EA2-9A9BC47C8BC3}"/>
              </a:ext>
            </a:extLst>
          </p:cNvPr>
          <p:cNvSpPr>
            <a:spLocks noGrp="1"/>
          </p:cNvSpPr>
          <p:nvPr>
            <p:ph idx="1"/>
          </p:nvPr>
        </p:nvSpPr>
        <p:spPr>
          <a:xfrm>
            <a:off x="0" y="816747"/>
            <a:ext cx="11951855" cy="5673886"/>
          </a:xfrm>
        </p:spPr>
        <p:txBody>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MIS play vital role in assisting health care providers to access patients for diagnosis and treatment.</a:t>
            </a: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Studying medical images were mainly on the visual interpretation of the radiologists but this consumes time and subjective on radiologist. Consequently the use of </a:t>
            </a:r>
            <a:r>
              <a:rPr lang="en-US">
                <a:latin typeface="Times New Roman" panose="02020603050405020304" pitchFamily="18" charset="0"/>
                <a:cs typeface="Times New Roman" panose="02020603050405020304" pitchFamily="18" charset="0"/>
              </a:rPr>
              <a:t>computer-aided model </a:t>
            </a:r>
            <a:r>
              <a:rPr lang="en-US" dirty="0">
                <a:latin typeface="Times New Roman" panose="02020603050405020304" pitchFamily="18" charset="0"/>
                <a:cs typeface="Times New Roman" panose="02020603050405020304" pitchFamily="18" charset="0"/>
              </a:rPr>
              <a:t>systems becomes very necessary to overcome these limitations. </a:t>
            </a: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Research has demonstrated that convolutional neural networks (CNN) and transformer models can achieve state-of-the-art performance in image segmentation tasks when trained on fully supervised datasets. </a:t>
            </a: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But this one still has challenges due to need of large amount of labeled data as the result  researcher proposed “Semi-Supervised Medical Image Segmentation via Cross Teaching between CNN and Transformer”.</a:t>
            </a:r>
          </a:p>
          <a:p>
            <a:pPr algn="just">
              <a:buFont typeface="Wingdings" panose="05000000000000000000" pitchFamily="2" charset="2"/>
              <a:buChar char="Ø"/>
            </a:pP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6C4D8CC-20B6-E89F-A609-B3F8002D0EB6}"/>
              </a:ext>
            </a:extLst>
          </p:cNvPr>
          <p:cNvSpPr txBox="1">
            <a:spLocks/>
          </p:cNvSpPr>
          <p:nvPr/>
        </p:nvSpPr>
        <p:spPr>
          <a:xfrm>
            <a:off x="9731004" y="6022136"/>
            <a:ext cx="1161896" cy="46849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F214FA-B21D-4429-B0C7-C12AA5C23862}" type="slidenum">
              <a:rPr lang="en-GB" sz="3600" b="1" smtClean="0">
                <a:solidFill>
                  <a:srgbClr val="0070C0"/>
                </a:solidFill>
              </a:rPr>
              <a:pPr/>
              <a:t>5</a:t>
            </a:fld>
            <a:endParaRPr lang="en-GB" sz="3600" b="1" dirty="0">
              <a:solidFill>
                <a:srgbClr val="0070C0"/>
              </a:solidFill>
            </a:endParaRPr>
          </a:p>
        </p:txBody>
      </p:sp>
    </p:spTree>
    <p:extLst>
      <p:ext uri="{BB962C8B-B14F-4D97-AF65-F5344CB8AC3E}">
        <p14:creationId xmlns:p14="http://schemas.microsoft.com/office/powerpoint/2010/main" val="3516316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977B-C8C5-2402-1A21-B278932845E2}"/>
              </a:ext>
            </a:extLst>
          </p:cNvPr>
          <p:cNvSpPr>
            <a:spLocks noGrp="1"/>
          </p:cNvSpPr>
          <p:nvPr>
            <p:ph type="title"/>
          </p:nvPr>
        </p:nvSpPr>
        <p:spPr>
          <a:xfrm>
            <a:off x="468543" y="301841"/>
            <a:ext cx="11043821" cy="514906"/>
          </a:xfrm>
        </p:spPr>
        <p:txBody>
          <a:bodyPr/>
          <a:lstStyle/>
          <a:p>
            <a:r>
              <a:rPr lang="en-US" sz="2800" b="1" dirty="0">
                <a:solidFill>
                  <a:srgbClr val="0070C0"/>
                </a:solidFill>
                <a:latin typeface="Times New Roman" panose="02020603050405020304" pitchFamily="18" charset="0"/>
                <a:cs typeface="Times New Roman" panose="02020603050405020304" pitchFamily="18" charset="0"/>
              </a:rPr>
              <a:t>Cont..</a:t>
            </a:r>
            <a:endParaRPr lang="en-GB" sz="28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8E3D40-073C-5263-7EA2-9A9BC47C8BC3}"/>
              </a:ext>
            </a:extLst>
          </p:cNvPr>
          <p:cNvSpPr>
            <a:spLocks noGrp="1"/>
          </p:cNvSpPr>
          <p:nvPr>
            <p:ph idx="1"/>
          </p:nvPr>
        </p:nvSpPr>
        <p:spPr>
          <a:xfrm>
            <a:off x="468543" y="1152449"/>
            <a:ext cx="11043820" cy="4990898"/>
          </a:xfrm>
        </p:spPr>
        <p:txBody>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Despite the limitations identified and resolved by this paper, there are still challenges to be addressed in medical image segmentation, such as balance or surpassing the SOTA in accuracy, reducing computational demand, and addressing generalization issues. </a:t>
            </a: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bridge these gap, I propose semi-supervised medical image segmentation based on combination of Visual Mamba and CNN (Unet++) via pixel-level contrastive and pixel level cross-supervised , which will solve the mentioned limitations.</a:t>
            </a:r>
          </a:p>
        </p:txBody>
      </p:sp>
      <p:sp>
        <p:nvSpPr>
          <p:cNvPr id="4" name="Slide Number Placeholder 3">
            <a:extLst>
              <a:ext uri="{FF2B5EF4-FFF2-40B4-BE49-F238E27FC236}">
                <a16:creationId xmlns:a16="http://schemas.microsoft.com/office/drawing/2014/main" id="{4C0E30A4-3E9F-728F-F396-368213B1E9ED}"/>
              </a:ext>
            </a:extLst>
          </p:cNvPr>
          <p:cNvSpPr txBox="1">
            <a:spLocks/>
          </p:cNvSpPr>
          <p:nvPr/>
        </p:nvSpPr>
        <p:spPr>
          <a:xfrm>
            <a:off x="9731004" y="6022136"/>
            <a:ext cx="1161896" cy="46849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F214FA-B21D-4429-B0C7-C12AA5C23862}" type="slidenum">
              <a:rPr lang="en-GB" sz="3600" b="1" smtClean="0">
                <a:solidFill>
                  <a:srgbClr val="0070C0"/>
                </a:solidFill>
              </a:rPr>
              <a:pPr/>
              <a:t>6</a:t>
            </a:fld>
            <a:endParaRPr lang="en-GB" sz="3600" b="1" dirty="0">
              <a:solidFill>
                <a:srgbClr val="0070C0"/>
              </a:solidFill>
            </a:endParaRPr>
          </a:p>
        </p:txBody>
      </p:sp>
    </p:spTree>
    <p:extLst>
      <p:ext uri="{BB962C8B-B14F-4D97-AF65-F5344CB8AC3E}">
        <p14:creationId xmlns:p14="http://schemas.microsoft.com/office/powerpoint/2010/main" val="4150859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977B-C8C5-2402-1A21-B278932845E2}"/>
              </a:ext>
            </a:extLst>
          </p:cNvPr>
          <p:cNvSpPr>
            <a:spLocks noGrp="1"/>
          </p:cNvSpPr>
          <p:nvPr>
            <p:ph type="title"/>
          </p:nvPr>
        </p:nvSpPr>
        <p:spPr>
          <a:xfrm>
            <a:off x="468543" y="301841"/>
            <a:ext cx="11043821" cy="514906"/>
          </a:xfrm>
        </p:spPr>
        <p:txBody>
          <a:bodyPr/>
          <a:lstStyle/>
          <a:p>
            <a:r>
              <a:rPr lang="en-US" sz="2000" b="1" dirty="0">
                <a:solidFill>
                  <a:srgbClr val="0070C0"/>
                </a:solidFill>
                <a:latin typeface="Times New Roman" panose="02020603050405020304" pitchFamily="18" charset="0"/>
                <a:cs typeface="Times New Roman" panose="02020603050405020304" pitchFamily="18" charset="0"/>
              </a:rPr>
              <a:t>Critiques(</a:t>
            </a:r>
            <a:r>
              <a:rPr lang="en-US" sz="2000" b="1" dirty="0">
                <a:latin typeface="Times New Roman" panose="02020603050405020304" pitchFamily="18" charset="0"/>
                <a:cs typeface="Times New Roman" panose="02020603050405020304" pitchFamily="18" charset="0"/>
              </a:rPr>
              <a:t>Strong side )</a:t>
            </a:r>
            <a:endParaRPr lang="en-GB" sz="20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8E3D40-073C-5263-7EA2-9A9BC47C8BC3}"/>
              </a:ext>
            </a:extLst>
          </p:cNvPr>
          <p:cNvSpPr>
            <a:spLocks noGrp="1"/>
          </p:cNvSpPr>
          <p:nvPr>
            <p:ph idx="1"/>
          </p:nvPr>
        </p:nvSpPr>
        <p:spPr>
          <a:xfrm>
            <a:off x="468543" y="933551"/>
            <a:ext cx="11043820" cy="5557082"/>
          </a:xfrm>
        </p:spPr>
        <p:txBody>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Doesn’t contain any repeated or duplicated content</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Transparency:- they put the source code on publicly accessible Github link which is good for reference and for improvement.</a:t>
            </a: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cross teaching between CNN and transformer is innovative.</a:t>
            </a: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method is simple to follow and implement. The underlying motivation of the cross-teaching is clear.</a:t>
            </a:r>
          </a:p>
          <a:p>
            <a:pPr algn="just">
              <a:lnSpc>
                <a:spcPct val="150000"/>
              </a:lnSpc>
              <a:buFont typeface="Wingdings" panose="05000000000000000000" pitchFamily="2" charset="2"/>
              <a:buChar char="Ø"/>
            </a:pPr>
            <a:r>
              <a:rPr lang="en-US" sz="1800" b="0" i="0" dirty="0">
                <a:solidFill>
                  <a:srgbClr val="000000"/>
                </a:solidFill>
                <a:effectLst/>
                <a:latin typeface="Times New Roman" panose="02020603050405020304" pitchFamily="18" charset="0"/>
                <a:cs typeface="Times New Roman" panose="02020603050405020304" pitchFamily="18" charset="0"/>
              </a:rPr>
              <a:t>The paper gave experimental results and comparisons with baselines and existing</a:t>
            </a:r>
          </a:p>
          <a:p>
            <a:pPr algn="just">
              <a:lnSpc>
                <a:spcPct val="150000"/>
              </a:lnSpc>
              <a:buFont typeface="Wingdings" panose="05000000000000000000" pitchFamily="2" charset="2"/>
              <a:buChar char="Ø"/>
            </a:pPr>
            <a:r>
              <a:rPr lang="en-US" sz="1800" b="0" i="0" dirty="0">
                <a:solidFill>
                  <a:srgbClr val="000000"/>
                </a:solidFill>
                <a:effectLst/>
                <a:latin typeface="Times New Roman" panose="02020603050405020304" pitchFamily="18" charset="0"/>
                <a:cs typeface="Times New Roman" panose="02020603050405020304" pitchFamily="18" charset="0"/>
              </a:rPr>
              <a:t>Use of the positive aspects of both CNN and transformer to good effect</a:t>
            </a:r>
          </a:p>
          <a:p>
            <a:pPr marL="0" indent="0" algn="just">
              <a:lnSpc>
                <a:spcPct val="150000"/>
              </a:lnSpc>
              <a:buNone/>
            </a:pPr>
            <a:endParaRPr lang="en-US" sz="1800" dirty="0">
              <a:solidFill>
                <a:srgbClr val="000000"/>
              </a:solidFill>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63F4963-7AEE-789F-706E-07A76BB181DD}"/>
              </a:ext>
            </a:extLst>
          </p:cNvPr>
          <p:cNvSpPr txBox="1">
            <a:spLocks/>
          </p:cNvSpPr>
          <p:nvPr/>
        </p:nvSpPr>
        <p:spPr>
          <a:xfrm>
            <a:off x="9731004" y="6022136"/>
            <a:ext cx="1161896" cy="46849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F214FA-B21D-4429-B0C7-C12AA5C23862}" type="slidenum">
              <a:rPr lang="en-GB" sz="3600" b="1" smtClean="0">
                <a:solidFill>
                  <a:srgbClr val="0070C0"/>
                </a:solidFill>
              </a:rPr>
              <a:pPr/>
              <a:t>7</a:t>
            </a:fld>
            <a:endParaRPr lang="en-GB" sz="3600" b="1" dirty="0">
              <a:solidFill>
                <a:srgbClr val="0070C0"/>
              </a:solidFill>
            </a:endParaRPr>
          </a:p>
        </p:txBody>
      </p:sp>
    </p:spTree>
    <p:extLst>
      <p:ext uri="{BB962C8B-B14F-4D97-AF65-F5344CB8AC3E}">
        <p14:creationId xmlns:p14="http://schemas.microsoft.com/office/powerpoint/2010/main" val="59708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977B-C8C5-2402-1A21-B278932845E2}"/>
              </a:ext>
            </a:extLst>
          </p:cNvPr>
          <p:cNvSpPr>
            <a:spLocks noGrp="1"/>
          </p:cNvSpPr>
          <p:nvPr>
            <p:ph type="title"/>
          </p:nvPr>
        </p:nvSpPr>
        <p:spPr>
          <a:xfrm>
            <a:off x="468543" y="301841"/>
            <a:ext cx="11043821" cy="514906"/>
          </a:xfrm>
        </p:spPr>
        <p:txBody>
          <a:bodyPr/>
          <a:lstStyle/>
          <a:p>
            <a:r>
              <a:rPr lang="en-US" sz="2800" b="1" dirty="0">
                <a:solidFill>
                  <a:srgbClr val="0070C0"/>
                </a:solidFill>
                <a:latin typeface="Times New Roman" panose="02020603050405020304" pitchFamily="18" charset="0"/>
                <a:cs typeface="Times New Roman" panose="02020603050405020304" pitchFamily="18" charset="0"/>
              </a:rPr>
              <a:t>Critiques(</a:t>
            </a:r>
            <a:r>
              <a:rPr lang="en-US" sz="2800" b="1" dirty="0">
                <a:latin typeface="Times New Roman" panose="02020603050405020304" pitchFamily="18" charset="0"/>
                <a:cs typeface="Times New Roman" panose="02020603050405020304" pitchFamily="18" charset="0"/>
              </a:rPr>
              <a:t>Weak side )</a:t>
            </a:r>
            <a:endParaRPr lang="en-GB" sz="28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8E3D40-073C-5263-7EA2-9A9BC47C8BC3}"/>
              </a:ext>
            </a:extLst>
          </p:cNvPr>
          <p:cNvSpPr>
            <a:spLocks noGrp="1"/>
          </p:cNvSpPr>
          <p:nvPr>
            <p:ph idx="1"/>
          </p:nvPr>
        </p:nvSpPr>
        <p:spPr>
          <a:xfrm>
            <a:off x="468543" y="933550"/>
            <a:ext cx="11043820" cy="5263063"/>
          </a:xfrm>
        </p:spPr>
        <p:txBody>
          <a:bodyPr/>
          <a:lstStyle/>
          <a:p>
            <a:pPr algn="just">
              <a:lnSpc>
                <a:spcPct val="150000"/>
              </a:lnSpc>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rPr>
              <a:t>The data source is solely from ACDC MRI, leading to generalization issues. </a:t>
            </a:r>
          </a:p>
          <a:p>
            <a:pPr algn="just">
              <a:lnSpc>
                <a:spcPct val="150000"/>
              </a:lnSpc>
              <a:buFont typeface="Wingdings" panose="05000000000000000000" pitchFamily="2" charset="2"/>
              <a:buChar char="Ø"/>
            </a:pPr>
            <a:endParaRPr lang="en-US" b="0" i="0" dirty="0">
              <a:solidFill>
                <a:srgbClr val="333333"/>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b="0" i="0" dirty="0">
                <a:solidFill>
                  <a:srgbClr val="333333"/>
                </a:solidFill>
                <a:latin typeface="Times New Roman" panose="02020603050405020304" pitchFamily="18" charset="0"/>
                <a:cs typeface="Times New Roman" panose="02020603050405020304" pitchFamily="18" charset="0"/>
              </a:rPr>
              <a:t>The time and GPU memory usage are not provided, neither during the training phase nor the testing </a:t>
            </a:r>
            <a:r>
              <a:rPr lang="en-US" b="0" i="0">
                <a:solidFill>
                  <a:srgbClr val="333333"/>
                </a:solidFill>
                <a:latin typeface="Times New Roman" panose="02020603050405020304" pitchFamily="18" charset="0"/>
                <a:cs typeface="Times New Roman" panose="02020603050405020304" pitchFamily="18" charset="0"/>
              </a:rPr>
              <a:t>phase.</a:t>
            </a:r>
          </a:p>
          <a:p>
            <a:pPr algn="just">
              <a:lnSpc>
                <a:spcPct val="150000"/>
              </a:lnSpc>
              <a:buFont typeface="Wingdings" panose="05000000000000000000" pitchFamily="2" charset="2"/>
              <a:buChar char="Ø"/>
            </a:pPr>
            <a:endParaRPr lang="en-US" b="0" i="0" dirty="0">
              <a:solidFill>
                <a:srgbClr val="333333"/>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rPr>
              <a:t> Furthermore, the paper does not provide details on the number of unlabeled images used in the training process.</a:t>
            </a:r>
          </a:p>
          <a:p>
            <a:pPr algn="just">
              <a:lnSpc>
                <a:spcPct val="150000"/>
              </a:lnSpc>
              <a:buFont typeface="Wingdings" panose="05000000000000000000" pitchFamily="2" charset="2"/>
              <a:buChar char="Ø"/>
            </a:pPr>
            <a:endParaRPr lang="en-US" dirty="0">
              <a:effectLst/>
              <a:latin typeface="Times New Roman" panose="02020603050405020304" pitchFamily="18" charset="0"/>
              <a:ea typeface="Calibri" panose="020F0502020204030204" pitchFamily="34" charset="0"/>
            </a:endParaRP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computational cost and training speed of the proposed method vs existing methods were not mentioned in the paper.</a:t>
            </a: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4A416A-549D-D1D3-DF69-D217A99C0171}"/>
              </a:ext>
            </a:extLst>
          </p:cNvPr>
          <p:cNvSpPr txBox="1">
            <a:spLocks/>
          </p:cNvSpPr>
          <p:nvPr/>
        </p:nvSpPr>
        <p:spPr>
          <a:xfrm>
            <a:off x="9731004" y="6022136"/>
            <a:ext cx="1161896" cy="46849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F214FA-B21D-4429-B0C7-C12AA5C23862}" type="slidenum">
              <a:rPr lang="en-GB" sz="3600" b="1" smtClean="0">
                <a:solidFill>
                  <a:srgbClr val="0070C0"/>
                </a:solidFill>
              </a:rPr>
              <a:pPr/>
              <a:t>8</a:t>
            </a:fld>
            <a:endParaRPr lang="en-GB" sz="3600" b="1" dirty="0">
              <a:solidFill>
                <a:srgbClr val="0070C0"/>
              </a:solidFill>
            </a:endParaRPr>
          </a:p>
        </p:txBody>
      </p:sp>
    </p:spTree>
    <p:extLst>
      <p:ext uri="{BB962C8B-B14F-4D97-AF65-F5344CB8AC3E}">
        <p14:creationId xmlns:p14="http://schemas.microsoft.com/office/powerpoint/2010/main" val="987452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977B-C8C5-2402-1A21-B278932845E2}"/>
              </a:ext>
            </a:extLst>
          </p:cNvPr>
          <p:cNvSpPr>
            <a:spLocks noGrp="1"/>
          </p:cNvSpPr>
          <p:nvPr>
            <p:ph type="title"/>
          </p:nvPr>
        </p:nvSpPr>
        <p:spPr>
          <a:xfrm>
            <a:off x="468543" y="301841"/>
            <a:ext cx="11043821" cy="514906"/>
          </a:xfrm>
        </p:spPr>
        <p:txBody>
          <a:bodyPr/>
          <a:lstStyle/>
          <a:p>
            <a:r>
              <a:rPr lang="en-US" sz="2800" b="1" dirty="0">
                <a:solidFill>
                  <a:srgbClr val="0070C0"/>
                </a:solidFill>
                <a:latin typeface="Times New Roman" panose="02020603050405020304" pitchFamily="18" charset="0"/>
                <a:cs typeface="Times New Roman" panose="02020603050405020304" pitchFamily="18" charset="0"/>
              </a:rPr>
              <a:t>Contributions</a:t>
            </a:r>
            <a:endParaRPr lang="en-GB" sz="28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8E3D40-073C-5263-7EA2-9A9BC47C8BC3}"/>
              </a:ext>
            </a:extLst>
          </p:cNvPr>
          <p:cNvSpPr>
            <a:spLocks noGrp="1"/>
          </p:cNvSpPr>
          <p:nvPr>
            <p:ph idx="1"/>
          </p:nvPr>
        </p:nvSpPr>
        <p:spPr>
          <a:xfrm>
            <a:off x="468543" y="933550"/>
            <a:ext cx="11043820" cy="5263063"/>
          </a:xfrm>
        </p:spPr>
        <p:txBody>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first contribution is , shows the feasibility and benefits of combining CNNs and Transformers in a cross-teaching paradigm for improved segmentation performance with limited labeled data.</a:t>
            </a: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second contribution, Introduces a simple yet effective semi-supervised learning framework tailored for medical image segmentation.</a:t>
            </a: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source code of research work and all baseline methods are made public available.</a:t>
            </a: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A746C3E-7B04-24B0-5C70-96B73958B83D}"/>
              </a:ext>
            </a:extLst>
          </p:cNvPr>
          <p:cNvSpPr txBox="1">
            <a:spLocks/>
          </p:cNvSpPr>
          <p:nvPr/>
        </p:nvSpPr>
        <p:spPr>
          <a:xfrm>
            <a:off x="9731004" y="6022136"/>
            <a:ext cx="1161896" cy="46849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F214FA-B21D-4429-B0C7-C12AA5C23862}" type="slidenum">
              <a:rPr lang="en-GB" sz="3600" b="1" smtClean="0">
                <a:solidFill>
                  <a:srgbClr val="0070C0"/>
                </a:solidFill>
              </a:rPr>
              <a:pPr/>
              <a:t>9</a:t>
            </a:fld>
            <a:endParaRPr lang="en-GB" sz="3600" b="1" dirty="0">
              <a:solidFill>
                <a:srgbClr val="0070C0"/>
              </a:solidFill>
            </a:endParaRPr>
          </a:p>
        </p:txBody>
      </p:sp>
    </p:spTree>
    <p:extLst>
      <p:ext uri="{BB962C8B-B14F-4D97-AF65-F5344CB8AC3E}">
        <p14:creationId xmlns:p14="http://schemas.microsoft.com/office/powerpoint/2010/main" val="4182331020"/>
      </p:ext>
    </p:extLst>
  </p:cSld>
  <p:clrMapOvr>
    <a:masterClrMapping/>
  </p:clrMapOvr>
</p:sld>
</file>

<file path=ppt/theme/theme1.xml><?xml version="1.0" encoding="utf-8"?>
<a:theme xmlns:a="http://schemas.openxmlformats.org/drawingml/2006/main" name="powerpoint-template-24">
  <a:themeElements>
    <a:clrScheme name="powerpoint-template-24 6">
      <a:dk1>
        <a:srgbClr val="4D4D4D"/>
      </a:dk1>
      <a:lt1>
        <a:srgbClr val="FFFFFF"/>
      </a:lt1>
      <a:dk2>
        <a:srgbClr val="4D4D4D"/>
      </a:dk2>
      <a:lt2>
        <a:srgbClr val="7FCC6A"/>
      </a:lt2>
      <a:accent1>
        <a:srgbClr val="5DBF62"/>
      </a:accent1>
      <a:accent2>
        <a:srgbClr val="7CCD6F"/>
      </a:accent2>
      <a:accent3>
        <a:srgbClr val="FFFFFF"/>
      </a:accent3>
      <a:accent4>
        <a:srgbClr val="404040"/>
      </a:accent4>
      <a:accent5>
        <a:srgbClr val="B6DCB7"/>
      </a:accent5>
      <a:accent6>
        <a:srgbClr val="70BA64"/>
      </a:accent6>
      <a:hlink>
        <a:srgbClr val="48AE52"/>
      </a:hlink>
      <a:folHlink>
        <a:srgbClr val="DDDDDD"/>
      </a:folHlink>
    </a:clrScheme>
    <a:fontScheme name="powerpoint-template-24">
      <a:majorFont>
        <a:latin typeface="Microsoft YaHei"/>
        <a:ea typeface="Microsoft YaHei"/>
        <a:cs typeface=""/>
      </a:majorFont>
      <a:minorFont>
        <a:latin typeface="Microsoft YaHe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gradFill rotWithShape="0">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owerpoint-template-24 1">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2C86AA"/>
        </a:lt2>
        <a:accent1>
          <a:srgbClr val="4B782A"/>
        </a:accent1>
        <a:accent2>
          <a:srgbClr val="38AFD0"/>
        </a:accent2>
        <a:accent3>
          <a:srgbClr val="FFFFFF"/>
        </a:accent3>
        <a:accent4>
          <a:srgbClr val="404040"/>
        </a:accent4>
        <a:accent5>
          <a:srgbClr val="B1BEAC"/>
        </a:accent5>
        <a:accent6>
          <a:srgbClr val="329EBC"/>
        </a:accent6>
        <a:hlink>
          <a:srgbClr val="9DBC2A"/>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93CB6A"/>
        </a:lt2>
        <a:accent1>
          <a:srgbClr val="71BE5E"/>
        </a:accent1>
        <a:accent2>
          <a:srgbClr val="A0CD6E"/>
        </a:accent2>
        <a:accent3>
          <a:srgbClr val="FFFFFF"/>
        </a:accent3>
        <a:accent4>
          <a:srgbClr val="404040"/>
        </a:accent4>
        <a:accent5>
          <a:srgbClr val="BBDBB6"/>
        </a:accent5>
        <a:accent6>
          <a:srgbClr val="91BA63"/>
        </a:accent6>
        <a:hlink>
          <a:srgbClr val="6BAB4A"/>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0E0F83"/>
        </a:lt2>
        <a:accent1>
          <a:srgbClr val="4049D2"/>
        </a:accent1>
        <a:accent2>
          <a:srgbClr val="494FD9"/>
        </a:accent2>
        <a:accent3>
          <a:srgbClr val="FFFFFF"/>
        </a:accent3>
        <a:accent4>
          <a:srgbClr val="404040"/>
        </a:accent4>
        <a:accent5>
          <a:srgbClr val="AFB1E5"/>
        </a:accent5>
        <a:accent6>
          <a:srgbClr val="4147C4"/>
        </a:accent6>
        <a:hlink>
          <a:srgbClr val="757DD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7FCC6A"/>
        </a:lt2>
        <a:accent1>
          <a:srgbClr val="5DBF62"/>
        </a:accent1>
        <a:accent2>
          <a:srgbClr val="7CCD6F"/>
        </a:accent2>
        <a:accent3>
          <a:srgbClr val="FFFFFF"/>
        </a:accent3>
        <a:accent4>
          <a:srgbClr val="404040"/>
        </a:accent4>
        <a:accent5>
          <a:srgbClr val="B6DCB7"/>
        </a:accent5>
        <a:accent6>
          <a:srgbClr val="70BA64"/>
        </a:accent6>
        <a:hlink>
          <a:srgbClr val="48AE52"/>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1587</Words>
  <Application>Microsoft Office PowerPoint</Application>
  <PresentationFormat>Widescreen</PresentationFormat>
  <Paragraphs>177</Paragraphs>
  <Slides>20</Slides>
  <Notes>1</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20</vt:i4>
      </vt:variant>
    </vt:vector>
  </HeadingPairs>
  <TitlesOfParts>
    <vt:vector size="32" baseType="lpstr">
      <vt:lpstr>Microsoft YaHei</vt:lpstr>
      <vt:lpstr>Arial</vt:lpstr>
      <vt:lpstr>Calibri</vt:lpstr>
      <vt:lpstr>Calibri Light</vt:lpstr>
      <vt:lpstr>Times New Roman</vt:lpstr>
      <vt:lpstr>Wingdings</vt:lpstr>
      <vt:lpstr>powerpoint-template-24</vt:lpstr>
      <vt:lpstr>4_Custom Design</vt:lpstr>
      <vt:lpstr>3_Custom Design</vt:lpstr>
      <vt:lpstr>2_Custom Design</vt:lpstr>
      <vt:lpstr>1_Custom Design</vt:lpstr>
      <vt:lpstr>Custom Design</vt:lpstr>
      <vt:lpstr>PowerPoint Presentation</vt:lpstr>
      <vt:lpstr>Contents</vt:lpstr>
      <vt:lpstr>Introduction</vt:lpstr>
      <vt:lpstr>Cont.. </vt:lpstr>
      <vt:lpstr>Statement of problem</vt:lpstr>
      <vt:lpstr>Cont..</vt:lpstr>
      <vt:lpstr>Critiques(Strong side )</vt:lpstr>
      <vt:lpstr>Critiques(Weak side )</vt:lpstr>
      <vt:lpstr>Contributions</vt:lpstr>
      <vt:lpstr>Research gap</vt:lpstr>
      <vt:lpstr>Research questions</vt:lpstr>
      <vt:lpstr>Proposed solution</vt:lpstr>
      <vt:lpstr>Objective</vt:lpstr>
      <vt:lpstr>Cont..</vt:lpstr>
      <vt:lpstr>Cont..</vt:lpstr>
      <vt:lpstr>Methodology</vt:lpstr>
      <vt:lpstr>Cont..</vt:lpstr>
      <vt:lpstr>Expected outcomes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Feyisa Gelashe</dc:creator>
  <cp:lastModifiedBy>Yetsedaw Worku</cp:lastModifiedBy>
  <cp:revision>334</cp:revision>
  <dcterms:created xsi:type="dcterms:W3CDTF">2022-07-28T14:58:03Z</dcterms:created>
  <dcterms:modified xsi:type="dcterms:W3CDTF">2024-06-24T06:02:36Z</dcterms:modified>
</cp:coreProperties>
</file>