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60" r:id="rId3"/>
    <p:sldId id="265" r:id="rId4"/>
    <p:sldId id="273" r:id="rId5"/>
    <p:sldId id="267" r:id="rId6"/>
    <p:sldId id="261" r:id="rId7"/>
    <p:sldId id="268" r:id="rId8"/>
    <p:sldId id="274" r:id="rId9"/>
    <p:sldId id="270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3399FF"/>
    <a:srgbClr val="3333FF"/>
    <a:srgbClr val="9999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18269-4233-4AA1-92FC-30362D3797C9}" v="313" dt="2024-08-09T08:46:58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tsedaw Worku" userId="e8761d76-16f0-453f-8f37-bdadf20678db" providerId="ADAL" clId="{DBD18269-4233-4AA1-92FC-30362D3797C9}"/>
    <pc:docChg chg="undo redo custSel addSld delSld modSld">
      <pc:chgData name="Yetsedaw Worku" userId="e8761d76-16f0-453f-8f37-bdadf20678db" providerId="ADAL" clId="{DBD18269-4233-4AA1-92FC-30362D3797C9}" dt="2024-08-09T08:47:03.279" v="552" actId="6549"/>
      <pc:docMkLst>
        <pc:docMk/>
      </pc:docMkLst>
      <pc:sldChg chg="modSp mod">
        <pc:chgData name="Yetsedaw Worku" userId="e8761d76-16f0-453f-8f37-bdadf20678db" providerId="ADAL" clId="{DBD18269-4233-4AA1-92FC-30362D3797C9}" dt="2024-08-08T05:17:29.419" v="378" actId="20577"/>
        <pc:sldMkLst>
          <pc:docMk/>
          <pc:sldMk cId="3721669940" sldId="260"/>
        </pc:sldMkLst>
        <pc:spChg chg="mod">
          <ac:chgData name="Yetsedaw Worku" userId="e8761d76-16f0-453f-8f37-bdadf20678db" providerId="ADAL" clId="{DBD18269-4233-4AA1-92FC-30362D3797C9}" dt="2024-08-08T05:17:29.419" v="378" actId="20577"/>
          <ac:spMkLst>
            <pc:docMk/>
            <pc:sldMk cId="3721669940" sldId="260"/>
            <ac:spMk id="3" creationId="{034C81AF-5B73-48DB-8A93-D1540A20C9B5}"/>
          </ac:spMkLst>
        </pc:spChg>
      </pc:sldChg>
      <pc:sldChg chg="modAnim">
        <pc:chgData name="Yetsedaw Worku" userId="e8761d76-16f0-453f-8f37-bdadf20678db" providerId="ADAL" clId="{DBD18269-4233-4AA1-92FC-30362D3797C9}" dt="2024-08-07T07:42:59.062" v="357"/>
        <pc:sldMkLst>
          <pc:docMk/>
          <pc:sldMk cId="1867331727" sldId="261"/>
        </pc:sldMkLst>
      </pc:sldChg>
      <pc:sldChg chg="modSp mod">
        <pc:chgData name="Yetsedaw Worku" userId="e8761d76-16f0-453f-8f37-bdadf20678db" providerId="ADAL" clId="{DBD18269-4233-4AA1-92FC-30362D3797C9}" dt="2024-08-08T09:00:49.376" v="467" actId="20577"/>
        <pc:sldMkLst>
          <pc:docMk/>
          <pc:sldMk cId="2618601209" sldId="264"/>
        </pc:sldMkLst>
        <pc:spChg chg="mod">
          <ac:chgData name="Yetsedaw Worku" userId="e8761d76-16f0-453f-8f37-bdadf20678db" providerId="ADAL" clId="{DBD18269-4233-4AA1-92FC-30362D3797C9}" dt="2024-08-08T09:00:49.376" v="467" actId="20577"/>
          <ac:spMkLst>
            <pc:docMk/>
            <pc:sldMk cId="2618601209" sldId="264"/>
            <ac:spMk id="3" creationId="{C95FC56C-1141-38D4-D51C-34FCE54926F8}"/>
          </ac:spMkLst>
        </pc:spChg>
      </pc:sldChg>
      <pc:sldChg chg="addSp delSp modSp mod chgLayout">
        <pc:chgData name="Yetsedaw Worku" userId="e8761d76-16f0-453f-8f37-bdadf20678db" providerId="ADAL" clId="{DBD18269-4233-4AA1-92FC-30362D3797C9}" dt="2024-08-08T05:17:41.757" v="379" actId="1076"/>
        <pc:sldMkLst>
          <pc:docMk/>
          <pc:sldMk cId="2599667367" sldId="265"/>
        </pc:sldMkLst>
        <pc:spChg chg="mod ord">
          <ac:chgData name="Yetsedaw Worku" userId="e8761d76-16f0-453f-8f37-bdadf20678db" providerId="ADAL" clId="{DBD18269-4233-4AA1-92FC-30362D3797C9}" dt="2024-08-08T05:17:41.757" v="379" actId="1076"/>
          <ac:spMkLst>
            <pc:docMk/>
            <pc:sldMk cId="2599667367" sldId="265"/>
            <ac:spMk id="2" creationId="{8016DEAC-EC4A-4D57-9F0A-208D361F6A3F}"/>
          </ac:spMkLst>
        </pc:spChg>
        <pc:spChg chg="mod ord">
          <ac:chgData name="Yetsedaw Worku" userId="e8761d76-16f0-453f-8f37-bdadf20678db" providerId="ADAL" clId="{DBD18269-4233-4AA1-92FC-30362D3797C9}" dt="2024-08-07T05:56:15.741" v="19" actId="20577"/>
          <ac:spMkLst>
            <pc:docMk/>
            <pc:sldMk cId="2599667367" sldId="265"/>
            <ac:spMk id="3" creationId="{89628748-8543-4CEF-B6EC-991DE10A0417}"/>
          </ac:spMkLst>
        </pc:spChg>
        <pc:spChg chg="add del mod">
          <ac:chgData name="Yetsedaw Worku" userId="e8761d76-16f0-453f-8f37-bdadf20678db" providerId="ADAL" clId="{DBD18269-4233-4AA1-92FC-30362D3797C9}" dt="2024-08-07T05:54:49.599" v="0" actId="6264"/>
          <ac:spMkLst>
            <pc:docMk/>
            <pc:sldMk cId="2599667367" sldId="265"/>
            <ac:spMk id="4" creationId="{8DBEBB5D-8D4A-3B4E-AA82-E8ACA98F74F4}"/>
          </ac:spMkLst>
        </pc:spChg>
        <pc:spChg chg="add del mod">
          <ac:chgData name="Yetsedaw Worku" userId="e8761d76-16f0-453f-8f37-bdadf20678db" providerId="ADAL" clId="{DBD18269-4233-4AA1-92FC-30362D3797C9}" dt="2024-08-07T05:54:49.599" v="0" actId="6264"/>
          <ac:spMkLst>
            <pc:docMk/>
            <pc:sldMk cId="2599667367" sldId="265"/>
            <ac:spMk id="5" creationId="{AE83C613-A8C8-BF7C-4BD3-15B8D04E072A}"/>
          </ac:spMkLst>
        </pc:spChg>
      </pc:sldChg>
      <pc:sldChg chg="modSp del mod modTransition modAnim">
        <pc:chgData name="Yetsedaw Worku" userId="e8761d76-16f0-453f-8f37-bdadf20678db" providerId="ADAL" clId="{DBD18269-4233-4AA1-92FC-30362D3797C9}" dt="2024-08-07T06:58:29.866" v="288" actId="2696"/>
        <pc:sldMkLst>
          <pc:docMk/>
          <pc:sldMk cId="1393548134" sldId="266"/>
        </pc:sldMkLst>
        <pc:spChg chg="mod">
          <ac:chgData name="Yetsedaw Worku" userId="e8761d76-16f0-453f-8f37-bdadf20678db" providerId="ADAL" clId="{DBD18269-4233-4AA1-92FC-30362D3797C9}" dt="2024-08-07T06:46:53.995" v="282" actId="207"/>
          <ac:spMkLst>
            <pc:docMk/>
            <pc:sldMk cId="1393548134" sldId="266"/>
            <ac:spMk id="2" creationId="{3C51D60D-762D-C991-95B6-9D59FC1DD9D2}"/>
          </ac:spMkLst>
        </pc:spChg>
        <pc:spChg chg="mod">
          <ac:chgData name="Yetsedaw Worku" userId="e8761d76-16f0-453f-8f37-bdadf20678db" providerId="ADAL" clId="{DBD18269-4233-4AA1-92FC-30362D3797C9}" dt="2024-08-07T06:46:19.975" v="244" actId="21"/>
          <ac:spMkLst>
            <pc:docMk/>
            <pc:sldMk cId="1393548134" sldId="266"/>
            <ac:spMk id="3" creationId="{352ECAED-6DDA-5DDE-C9DF-C503CC332250}"/>
          </ac:spMkLst>
        </pc:spChg>
      </pc:sldChg>
      <pc:sldChg chg="modSp mod">
        <pc:chgData name="Yetsedaw Worku" userId="e8761d76-16f0-453f-8f37-bdadf20678db" providerId="ADAL" clId="{DBD18269-4233-4AA1-92FC-30362D3797C9}" dt="2024-08-07T06:36:58.328" v="238" actId="20577"/>
        <pc:sldMkLst>
          <pc:docMk/>
          <pc:sldMk cId="2085147898" sldId="268"/>
        </pc:sldMkLst>
        <pc:spChg chg="mod">
          <ac:chgData name="Yetsedaw Worku" userId="e8761d76-16f0-453f-8f37-bdadf20678db" providerId="ADAL" clId="{DBD18269-4233-4AA1-92FC-30362D3797C9}" dt="2024-08-07T06:36:58.328" v="238" actId="20577"/>
          <ac:spMkLst>
            <pc:docMk/>
            <pc:sldMk cId="2085147898" sldId="268"/>
            <ac:spMk id="3" creationId="{89628748-8543-4CEF-B6EC-991DE10A0417}"/>
          </ac:spMkLst>
        </pc:spChg>
      </pc:sldChg>
      <pc:sldChg chg="modSp">
        <pc:chgData name="Yetsedaw Worku" userId="e8761d76-16f0-453f-8f37-bdadf20678db" providerId="ADAL" clId="{DBD18269-4233-4AA1-92FC-30362D3797C9}" dt="2024-08-07T06:38:13.314" v="240" actId="14100"/>
        <pc:sldMkLst>
          <pc:docMk/>
          <pc:sldMk cId="2567485541" sldId="270"/>
        </pc:sldMkLst>
        <pc:spChg chg="mod">
          <ac:chgData name="Yetsedaw Worku" userId="e8761d76-16f0-453f-8f37-bdadf20678db" providerId="ADAL" clId="{DBD18269-4233-4AA1-92FC-30362D3797C9}" dt="2024-08-07T06:38:13.314" v="240" actId="14100"/>
          <ac:spMkLst>
            <pc:docMk/>
            <pc:sldMk cId="2567485541" sldId="270"/>
            <ac:spMk id="3" creationId="{C391D419-1DDF-BB44-8EB6-BC542D50F33C}"/>
          </ac:spMkLst>
        </pc:spChg>
      </pc:sldChg>
      <pc:sldChg chg="modSp del mod">
        <pc:chgData name="Yetsedaw Worku" userId="e8761d76-16f0-453f-8f37-bdadf20678db" providerId="ADAL" clId="{DBD18269-4233-4AA1-92FC-30362D3797C9}" dt="2024-08-07T07:46:24.188" v="358" actId="2696"/>
        <pc:sldMkLst>
          <pc:docMk/>
          <pc:sldMk cId="1300386166" sldId="271"/>
        </pc:sldMkLst>
        <pc:spChg chg="mod">
          <ac:chgData name="Yetsedaw Worku" userId="e8761d76-16f0-453f-8f37-bdadf20678db" providerId="ADAL" clId="{DBD18269-4233-4AA1-92FC-30362D3797C9}" dt="2024-08-07T06:37:27.982" v="239" actId="207"/>
          <ac:spMkLst>
            <pc:docMk/>
            <pc:sldMk cId="1300386166" sldId="271"/>
            <ac:spMk id="3" creationId="{0F4285EF-6EDE-A281-57AC-36E7C621070A}"/>
          </ac:spMkLst>
        </pc:spChg>
      </pc:sldChg>
      <pc:sldChg chg="add del">
        <pc:chgData name="Yetsedaw Worku" userId="e8761d76-16f0-453f-8f37-bdadf20678db" providerId="ADAL" clId="{DBD18269-4233-4AA1-92FC-30362D3797C9}" dt="2024-08-07T07:38:30.777" v="308" actId="2696"/>
        <pc:sldMkLst>
          <pc:docMk/>
          <pc:sldMk cId="868277892" sldId="272"/>
        </pc:sldMkLst>
      </pc:sldChg>
      <pc:sldChg chg="modSp new mod modAnim">
        <pc:chgData name="Yetsedaw Worku" userId="e8761d76-16f0-453f-8f37-bdadf20678db" providerId="ADAL" clId="{DBD18269-4233-4AA1-92FC-30362D3797C9}" dt="2024-08-08T06:27:37.231" v="456" actId="6549"/>
        <pc:sldMkLst>
          <pc:docMk/>
          <pc:sldMk cId="439794900" sldId="273"/>
        </pc:sldMkLst>
        <pc:spChg chg="mod">
          <ac:chgData name="Yetsedaw Worku" userId="e8761d76-16f0-453f-8f37-bdadf20678db" providerId="ADAL" clId="{DBD18269-4233-4AA1-92FC-30362D3797C9}" dt="2024-08-07T06:59:59.409" v="300" actId="1076"/>
          <ac:spMkLst>
            <pc:docMk/>
            <pc:sldMk cId="439794900" sldId="273"/>
            <ac:spMk id="2" creationId="{659D1571-FE8C-5081-3A30-CC90E4357AD9}"/>
          </ac:spMkLst>
        </pc:spChg>
        <pc:spChg chg="mod">
          <ac:chgData name="Yetsedaw Worku" userId="e8761d76-16f0-453f-8f37-bdadf20678db" providerId="ADAL" clId="{DBD18269-4233-4AA1-92FC-30362D3797C9}" dt="2024-08-08T06:27:37.231" v="456" actId="6549"/>
          <ac:spMkLst>
            <pc:docMk/>
            <pc:sldMk cId="439794900" sldId="273"/>
            <ac:spMk id="3" creationId="{9CB05CC4-ABDB-8794-458C-A985ACD41EA8}"/>
          </ac:spMkLst>
        </pc:spChg>
      </pc:sldChg>
      <pc:sldChg chg="modSp new mod">
        <pc:chgData name="Yetsedaw Worku" userId="e8761d76-16f0-453f-8f37-bdadf20678db" providerId="ADAL" clId="{DBD18269-4233-4AA1-92FC-30362D3797C9}" dt="2024-08-09T08:47:03.279" v="552" actId="6549"/>
        <pc:sldMkLst>
          <pc:docMk/>
          <pc:sldMk cId="1768484411" sldId="274"/>
        </pc:sldMkLst>
        <pc:spChg chg="mod">
          <ac:chgData name="Yetsedaw Worku" userId="e8761d76-16f0-453f-8f37-bdadf20678db" providerId="ADAL" clId="{DBD18269-4233-4AA1-92FC-30362D3797C9}" dt="2024-08-09T08:46:50.831" v="548" actId="1076"/>
          <ac:spMkLst>
            <pc:docMk/>
            <pc:sldMk cId="1768484411" sldId="274"/>
            <ac:spMk id="2" creationId="{0B7C3C45-EF80-6D46-9407-BD176DEED9F5}"/>
          </ac:spMkLst>
        </pc:spChg>
        <pc:spChg chg="mod">
          <ac:chgData name="Yetsedaw Worku" userId="e8761d76-16f0-453f-8f37-bdadf20678db" providerId="ADAL" clId="{DBD18269-4233-4AA1-92FC-30362D3797C9}" dt="2024-08-09T08:47:03.279" v="552" actId="6549"/>
          <ac:spMkLst>
            <pc:docMk/>
            <pc:sldMk cId="1768484411" sldId="274"/>
            <ac:spMk id="3" creationId="{09E002B7-B4BD-2D18-8BFE-52F1628F2E91}"/>
          </ac:spMkLst>
        </pc:spChg>
      </pc:sldChg>
      <pc:sldChg chg="new del">
        <pc:chgData name="Yetsedaw Worku" userId="e8761d76-16f0-453f-8f37-bdadf20678db" providerId="ADAL" clId="{DBD18269-4233-4AA1-92FC-30362D3797C9}" dt="2024-08-09T08:45:18.332" v="531" actId="680"/>
        <pc:sldMkLst>
          <pc:docMk/>
          <pc:sldMk cId="87179907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CE4A-DAA7-47CC-AF03-E1DCD9226F51}" type="datetimeFigureOut">
              <a:rPr lang="en-US" smtClean="0"/>
              <a:t>2024-08-10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50C00-F195-4B56-9D1F-3AB4C4A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362201"/>
            <a:ext cx="10363200" cy="1165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609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901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51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6000" y="609600"/>
            <a:ext cx="24384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609600"/>
            <a:ext cx="71120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80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374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95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3716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371600"/>
            <a:ext cx="4775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262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12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42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32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86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18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609601"/>
            <a:ext cx="97536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371600"/>
            <a:ext cx="9753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67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Microsoft YaHei" pitchFamily="34" charset="-122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E6A4-3212-48D8-837F-FD0FB2EB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6" y="1080654"/>
            <a:ext cx="11822546" cy="49045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 algn="ctr">
              <a:buNone/>
            </a:pPr>
            <a:endParaRPr lang="en-US" sz="3200" b="1" dirty="0">
              <a:solidFill>
                <a:srgbClr val="0070C0"/>
              </a:solidFill>
              <a:latin typeface="Tempus Sans ITC" panose="04020404030D07020202" pitchFamily="82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  <a:latin typeface="Tempus Sans ITC" panose="04020404030D07020202" pitchFamily="82" charset="0"/>
              </a:rPr>
              <a:t>The Role of IT In Research and  Considerations for  Establishing IT Activities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  <a:latin typeface="Tempus Sans ITC" panose="04020404030D07020202" pitchFamily="82" charset="0"/>
              </a:rPr>
              <a:t>  </a:t>
            </a:r>
            <a:r>
              <a:rPr lang="en-US" sz="3200" b="1" dirty="0">
                <a:solidFill>
                  <a:srgbClr val="0070C0"/>
                </a:solidFill>
                <a:latin typeface="Tempus Sans ITC" panose="04020404030D07020202" pitchFamily="82" charset="0"/>
              </a:rPr>
              <a:t>     </a:t>
            </a: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  <a:latin typeface="Tempus Sans ITC" panose="04020404030D07020202" pitchFamily="82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empus Sans ITC" panose="04020404030D07020202" pitchFamily="82" charset="0"/>
              </a:rPr>
              <a:t>Prep By: Yetsedaw Worku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0070C0"/>
                </a:solidFill>
                <a:latin typeface="Tempus Sans ITC" panose="04020404030D07020202" pitchFamily="82" charset="0"/>
              </a:rPr>
              <a:t>Email:yetsedaw.y@</a:t>
            </a:r>
            <a:r>
              <a:rPr lang="en-US" sz="3200" b="1" err="1">
                <a:solidFill>
                  <a:srgbClr val="0070C0"/>
                </a:solidFill>
                <a:latin typeface="Tempus Sans ITC" panose="04020404030D07020202" pitchFamily="82" charset="0"/>
              </a:rPr>
              <a:t>gmail</a:t>
            </a:r>
            <a:r>
              <a:rPr lang="en-US" sz="3200" b="1">
                <a:solidFill>
                  <a:srgbClr val="0070C0"/>
                </a:solidFill>
                <a:latin typeface="Tempus Sans ITC" panose="04020404030D07020202" pitchFamily="82" charset="0"/>
              </a:rPr>
              <a:t>.com                                                     </a:t>
            </a:r>
            <a:endParaRPr lang="en-US" sz="3200" b="1" dirty="0">
              <a:solidFill>
                <a:srgbClr val="0070C0"/>
              </a:solidFill>
              <a:latin typeface="Tempus Sans ITC" panose="04020404030D07020202" pitchFamily="82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empus Sans ITC" panose="04020404030D07020202" pitchFamily="82" charset="0"/>
              </a:rPr>
              <a:t>                                                                              Date:08/08/2024                                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2D91266-0311-3A07-C813-BFF343A2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88" y="103695"/>
            <a:ext cx="4694549" cy="12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E6D6-1018-A540-DF12-B4BDFC85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    Conclusion</a:t>
            </a:r>
            <a:br>
              <a:rPr lang="en-US" b="1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C56C-1141-38D4-D51C-34FCE54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371600"/>
            <a:ext cx="10510982" cy="4267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critical enabler for research success.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establishing a strong IT infrastructure and supporting activities, research institutions can maximize efficiency, enhance productivity, and advance knowledge.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well-defined IT strategy, aligned with research priorities, is crucial for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achieving  our 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0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EDDE-1B2C-650F-0F61-5A537318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414861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E25-BF3C-45C9-8D0D-8E603024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353" y="199902"/>
            <a:ext cx="9753600" cy="7159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C81AF-5B73-48DB-8A93-D1540A20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915865"/>
            <a:ext cx="10741891" cy="5411044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IT in Research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-Research Infrastructure and Data management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-Data collection and analysis tools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-Data Security and Technical Support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 for Establishing IT Activities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Software Tools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6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DEAC-EC4A-4D57-9F0A-208D361F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397164"/>
            <a:ext cx="9753600" cy="7159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                         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8748-8543-4CEF-B6EC-991DE10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3" y="1371600"/>
            <a:ext cx="11573163" cy="4876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data-driven world, Information Technology (IT) has become an indispensable tool for researchers across various disciplines.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significantly boosts the efficiency and effectiveness of research by automating processes, reducing costs, and providing researchers with access to the latest tools and resources.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IT's integration into research processes has transformed the way we collect, analyze, and disseminate data, making research more efficient, accurate, and accessible.</a:t>
            </a:r>
          </a:p>
        </p:txBody>
      </p:sp>
    </p:spTree>
    <p:extLst>
      <p:ext uri="{BB962C8B-B14F-4D97-AF65-F5344CB8AC3E}">
        <p14:creationId xmlns:p14="http://schemas.microsoft.com/office/powerpoint/2010/main" val="259966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1571-FE8C-5081-3A30-CC90E435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7" y="360219"/>
            <a:ext cx="10982036" cy="715963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role do you think IT plays in research?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5CC4-ABDB-8794-458C-A985ACD4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1163783"/>
            <a:ext cx="11129818" cy="508461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IT In Research 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plays a crucial role in research by providing essential infrastructure, facilitating data management , storage and promoting data sharing, which ultimately makes research more efficient and reliable.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IT role in research includes:-</a:t>
            </a:r>
          </a:p>
          <a:p>
            <a:pPr lvl="1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Infrastructure:- Essential technologies and services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high-performance  computing, data storage, internet connectivity, software tools.</a:t>
            </a:r>
          </a:p>
          <a:p>
            <a:pPr lvl="1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Management:-IT ensure efficient data handling, storage, and retrieval of vast amounts of research data, supporting continuous data integration(merging data from various DB).</a:t>
            </a:r>
          </a:p>
          <a:p>
            <a:pPr lvl="1" algn="ctr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7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27F8-FFD0-5EEC-6D66-CA2CE6DE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Cont…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37D8-2FBB-2224-AFA8-F7F370F5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371599"/>
            <a:ext cx="11861800" cy="512233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Preparation: IT tools help preprocess data, removing errors, inconsistencies, and redundancies.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 tools:-</a:t>
            </a:r>
            <a:r>
              <a:rPr lang="en-GB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supports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GB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providing tools like REDCap, stata, facilitating efficient data collection, management, and analysis capabilities  that are important for research studies.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Technical Support:- We make sure research information is kept safe and secure. Provide training for researchers on IT tools and best practices and Offer technical support and troubleshooting services.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6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DEAC-EC4A-4D57-9F0A-208D361F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8967"/>
            <a:ext cx="9753600" cy="7159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What if There Is No IT in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8748-8543-4CEF-B6EC-991DE10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" y="1229095"/>
            <a:ext cx="11360728" cy="5339937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IT, research would be much more difficult and a step back in time.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IT, researchers would face challenges in collecting and managing data, making longitudinal studies particularly difficult.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would also have to rely on your own judgment to analyze data, which would lead to more errors and chance of getting wrong research conclusion.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decision hinder development of effective treatment or solutions. </a:t>
            </a:r>
          </a:p>
        </p:txBody>
      </p:sp>
    </p:spTree>
    <p:extLst>
      <p:ext uri="{BB962C8B-B14F-4D97-AF65-F5344CB8AC3E}">
        <p14:creationId xmlns:p14="http://schemas.microsoft.com/office/powerpoint/2010/main" val="186733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DEAC-EC4A-4D57-9F0A-208D361F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8967"/>
            <a:ext cx="9753600" cy="7159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Considerations for Establishing IT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8748-8543-4CEF-B6EC-991DE10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09" y="1229095"/>
            <a:ext cx="11804073" cy="500544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Requirement(HW,SW,NW): Align IT infrastructure with research goals and data management needs.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effectively to scale IT solutions as research evolves, including provisions for maintenance and purchasing  of new equipment.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Governance: Implementing policies and procedures for data management, security, and compliance with ethical and legal standards.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ongoing training and support for researchers and  IT staff to effectively use IT tools and systems.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4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3C45-EF80-6D46-9407-BD176DEE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51620"/>
            <a:ext cx="9753600" cy="7159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       IT Expectation From Researchers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02B7-B4BD-2D18-8BFE-52F1628F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91" y="990600"/>
            <a:ext cx="11841018" cy="52993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expects researchers to promptly report technical issues or potential risks.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expects researchers to have realistic expectations regarding the time and resources required to implement IT solutions.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expects researchers to work collaboratively with IT staff when problems arise, providing necessary information and being receptive to proposed solutions.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expects researchers to adhere to organizational IT policies, including those related to cybersecurity, software usage, and equipment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clearly define and communicate their technical needs, including software, hardware, data storage, and processing requirements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8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CA63-A530-6C9A-C1F9-1050955E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Software Tools for Researchers 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D419-1DDF-BB44-8EB6-BC542D50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18" y="1371600"/>
            <a:ext cx="11628582" cy="4267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89E2B25-5A01-BF14-E543-712C114A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4" y="4657898"/>
            <a:ext cx="2435389" cy="9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CD10C-6F63-B10A-F327-8D1E09B7C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98797"/>
            <a:ext cx="3022019" cy="933158"/>
          </a:xfrm>
          <a:prstGeom prst="rect">
            <a:avLst/>
          </a:prstGeom>
        </p:spPr>
      </p:pic>
      <p:pic>
        <p:nvPicPr>
          <p:cNvPr id="9" name="Picture 12" descr="Training Course in Mobile Data Collection Using ODK - Tech for Development">
            <a:extLst>
              <a:ext uri="{FF2B5EF4-FFF2-40B4-BE49-F238E27FC236}">
                <a16:creationId xmlns:a16="http://schemas.microsoft.com/office/drawing/2014/main" id="{846E2018-9A1B-9AC8-0ABA-A5A1A740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04" y="2885921"/>
            <a:ext cx="2067341" cy="116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Yii logo png 8 » PNG Image">
            <a:extLst>
              <a:ext uri="{FF2B5EF4-FFF2-40B4-BE49-F238E27FC236}">
                <a16:creationId xmlns:a16="http://schemas.microsoft.com/office/drawing/2014/main" id="{FD9BFD85-771E-941B-2172-F0483D50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631" y="2831955"/>
            <a:ext cx="2456777" cy="116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HP Vector Logo - Logowik.com">
            <a:extLst>
              <a:ext uri="{FF2B5EF4-FFF2-40B4-BE49-F238E27FC236}">
                <a16:creationId xmlns:a16="http://schemas.microsoft.com/office/drawing/2014/main" id="{01AB7DD0-12C3-6E08-6694-BC83A648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91" y="3649245"/>
            <a:ext cx="2078886" cy="11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718D97-C527-48AE-14A8-69E98E22F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976833"/>
            <a:ext cx="2524125" cy="590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414968-40B5-AFB7-EBFF-1941863D3F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225" y="2112964"/>
            <a:ext cx="1743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554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6">
      <a:dk1>
        <a:srgbClr val="4D4D4D"/>
      </a:dk1>
      <a:lt1>
        <a:srgbClr val="FFFFFF"/>
      </a:lt1>
      <a:dk2>
        <a:srgbClr val="4D4D4D"/>
      </a:dk2>
      <a:lt2>
        <a:srgbClr val="7FCC6A"/>
      </a:lt2>
      <a:accent1>
        <a:srgbClr val="5DBF62"/>
      </a:accent1>
      <a:accent2>
        <a:srgbClr val="7CCD6F"/>
      </a:accent2>
      <a:accent3>
        <a:srgbClr val="FFFFFF"/>
      </a:accent3>
      <a:accent4>
        <a:srgbClr val="404040"/>
      </a:accent4>
      <a:accent5>
        <a:srgbClr val="B6DCB7"/>
      </a:accent5>
      <a:accent6>
        <a:srgbClr val="70BA64"/>
      </a:accent6>
      <a:hlink>
        <a:srgbClr val="48AE52"/>
      </a:hlink>
      <a:folHlink>
        <a:srgbClr val="DDDDDD"/>
      </a:folHlink>
    </a:clrScheme>
    <a:fontScheme name="powerpoint-template-24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2C86AA"/>
        </a:lt2>
        <a:accent1>
          <a:srgbClr val="4B782A"/>
        </a:accent1>
        <a:accent2>
          <a:srgbClr val="38AFD0"/>
        </a:accent2>
        <a:accent3>
          <a:srgbClr val="FFFFFF"/>
        </a:accent3>
        <a:accent4>
          <a:srgbClr val="404040"/>
        </a:accent4>
        <a:accent5>
          <a:srgbClr val="B1BEAC"/>
        </a:accent5>
        <a:accent6>
          <a:srgbClr val="329EBC"/>
        </a:accent6>
        <a:hlink>
          <a:srgbClr val="9DBC2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7FCC6A"/>
        </a:lt2>
        <a:accent1>
          <a:srgbClr val="5DBF62"/>
        </a:accent1>
        <a:accent2>
          <a:srgbClr val="7CCD6F"/>
        </a:accent2>
        <a:accent3>
          <a:srgbClr val="FFFFFF"/>
        </a:accent3>
        <a:accent4>
          <a:srgbClr val="404040"/>
        </a:accent4>
        <a:accent5>
          <a:srgbClr val="B6DCB7"/>
        </a:accent5>
        <a:accent6>
          <a:srgbClr val="70BA64"/>
        </a:accent6>
        <a:hlink>
          <a:srgbClr val="48AE5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YaHei</vt:lpstr>
      <vt:lpstr>Calibri</vt:lpstr>
      <vt:lpstr>Tempus Sans ITC</vt:lpstr>
      <vt:lpstr>Times New Roman</vt:lpstr>
      <vt:lpstr>Wingdings</vt:lpstr>
      <vt:lpstr>powerpoint-template-24</vt:lpstr>
      <vt:lpstr>PowerPoint Presentation</vt:lpstr>
      <vt:lpstr>                                Outlines</vt:lpstr>
      <vt:lpstr>                         Introduction </vt:lpstr>
      <vt:lpstr>     What role do you think IT plays in research?</vt:lpstr>
      <vt:lpstr>Cont…</vt:lpstr>
      <vt:lpstr> What if There Is No IT in Research?</vt:lpstr>
      <vt:lpstr> Considerations for Establishing IT Activities</vt:lpstr>
      <vt:lpstr>       IT Expectation From Researchers</vt:lpstr>
      <vt:lpstr>Essential Software Tools for Researchers </vt:lpstr>
      <vt:lpstr>    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Feyisa Gelashe</dc:creator>
  <cp:lastModifiedBy>Yetsedaw Worku</cp:lastModifiedBy>
  <cp:revision>231</cp:revision>
  <dcterms:created xsi:type="dcterms:W3CDTF">2022-02-21T06:08:34Z</dcterms:created>
  <dcterms:modified xsi:type="dcterms:W3CDTF">2024-08-10T09:55:16Z</dcterms:modified>
</cp:coreProperties>
</file>