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83" r:id="rId4"/>
    <p:sldId id="284" r:id="rId5"/>
    <p:sldId id="289" r:id="rId6"/>
    <p:sldId id="285" r:id="rId7"/>
    <p:sldId id="290" r:id="rId8"/>
    <p:sldId id="286" r:id="rId9"/>
    <p:sldId id="288" r:id="rId10"/>
    <p:sldId id="264" r:id="rId11"/>
    <p:sldId id="271" r:id="rId12"/>
    <p:sldId id="269" r:id="rId13"/>
    <p:sldId id="268" r:id="rId14"/>
    <p:sldId id="270" r:id="rId15"/>
    <p:sldId id="265" r:id="rId16"/>
    <p:sldId id="272" r:id="rId17"/>
    <p:sldId id="273" r:id="rId18"/>
    <p:sldId id="266" r:id="rId19"/>
    <p:sldId id="274" r:id="rId20"/>
    <p:sldId id="275" r:id="rId21"/>
    <p:sldId id="267" r:id="rId22"/>
    <p:sldId id="276" r:id="rId23"/>
    <p:sldId id="277" r:id="rId24"/>
    <p:sldId id="278" r:id="rId25"/>
    <p:sldId id="279" r:id="rId26"/>
    <p:sldId id="280" r:id="rId27"/>
    <p:sldId id="281" r:id="rId28"/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EA402"/>
    <a:srgbClr val="015289"/>
    <a:srgbClr val="4DADC7"/>
    <a:srgbClr val="336600"/>
    <a:srgbClr val="F3A947"/>
    <a:srgbClr val="FFD961"/>
    <a:srgbClr val="FFCD30"/>
    <a:srgbClr val="EEECE1"/>
    <a:srgbClr val="DC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2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FD89-6CAF-4951-A415-E43DFF531E7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8310" y="1047890"/>
            <a:ext cx="7373760" cy="40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FINALISTS</a:t>
            </a:r>
          </a:p>
        </p:txBody>
      </p:sp>
    </p:spTree>
    <p:extLst>
      <p:ext uri="{BB962C8B-B14F-4D97-AF65-F5344CB8AC3E}">
        <p14:creationId xmlns:p14="http://schemas.microsoft.com/office/powerpoint/2010/main" val="220948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emily.mitchell\AppData\Local\Microsoft\Windows\Temporary Internet Files\Content.Outlook\B3O019N4\Dollar bills-628885524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4B4C0"/>
              </a:clrFrom>
              <a:clrTo>
                <a:srgbClr val="B4B4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16454" r="17727" b="15905"/>
          <a:stretch/>
        </p:blipFill>
        <p:spPr bwMode="auto">
          <a:xfrm>
            <a:off x="2592849" y="1428442"/>
            <a:ext cx="4070133" cy="41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2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stack of money illust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55" y="1431940"/>
            <a:ext cx="4070930" cy="40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35" y="587030"/>
            <a:ext cx="5563804" cy="5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1040" y="1125699"/>
            <a:ext cx="25347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 smtClean="0">
                <a:latin typeface="Avenir Next Cyr W04 Demi" panose="020B0703020202020204" pitchFamily="34" charset="0"/>
              </a:rPr>
              <a:t>$</a:t>
            </a:r>
            <a:endParaRPr lang="en-US" sz="30000" dirty="0"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4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15" y="1536043"/>
            <a:ext cx="3438627" cy="38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emily.mitchell\AppData\Local\Microsoft\Windows\Temporary Internet Files\Content.Outlook\B3O019N4\Ambulance-52369599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A2DDF7"/>
              </a:clrFrom>
              <a:clrTo>
                <a:srgbClr val="A2D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26648" r="9534" b="28451"/>
          <a:stretch/>
        </p:blipFill>
        <p:spPr bwMode="auto">
          <a:xfrm>
            <a:off x="2361363" y="2080009"/>
            <a:ext cx="4953838" cy="2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0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tethoscope. Health care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50" y="1498989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7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spital building icon set in thin line style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5" t="81022" r="25517"/>
          <a:stretch/>
        </p:blipFill>
        <p:spPr bwMode="auto">
          <a:xfrm>
            <a:off x="2686079" y="1393535"/>
            <a:ext cx="4104651" cy="37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4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Red heart with ekg on white - medical design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1" b="11310"/>
          <a:stretch/>
        </p:blipFill>
        <p:spPr bwMode="auto">
          <a:xfrm>
            <a:off x="1998866" y="2622495"/>
            <a:ext cx="5405900" cy="16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90405" y="318195"/>
            <a:ext cx="6400800" cy="6400800"/>
          </a:xfrm>
          <a:prstGeom prst="ellipse">
            <a:avLst/>
          </a:prstGeom>
          <a:solidFill>
            <a:srgbClr val="4DA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92" b="78889" l="20101" r="798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30753" r="20100" b="31575"/>
          <a:stretch/>
        </p:blipFill>
        <p:spPr>
          <a:xfrm>
            <a:off x="1883650" y="1509970"/>
            <a:ext cx="6051531" cy="3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e internals icons. Lung and respiratory system vector outline symbols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21984" r="48635" b="44093"/>
          <a:stretch/>
        </p:blipFill>
        <p:spPr bwMode="auto">
          <a:xfrm>
            <a:off x="2723870" y="1815990"/>
            <a:ext cx="4029070" cy="30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8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emily.mitchell\AppData\Local\Microsoft\Windows\Temporary Internet Files\Content.Outlook\B3O019N4\Pills-157415479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C0E6ED"/>
              </a:clrFrom>
              <a:clrTo>
                <a:srgbClr val="C0E6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7691" r="6230" b="8197"/>
          <a:stretch/>
        </p:blipFill>
        <p:spPr bwMode="auto">
          <a:xfrm>
            <a:off x="2651750" y="1124700"/>
            <a:ext cx="4531790" cy="45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1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Vitamin pills icon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5" y="1316725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edical pills and bottles icons set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6" t="64940" r="37154" b="5014"/>
          <a:stretch/>
        </p:blipFill>
        <p:spPr bwMode="auto">
          <a:xfrm>
            <a:off x="3283351" y="1931205"/>
            <a:ext cx="2910108" cy="33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9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Medical or Healthcare Caduceus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2"/>
          <a:stretch/>
        </p:blipFill>
        <p:spPr bwMode="auto">
          <a:xfrm>
            <a:off x="2741345" y="1573093"/>
            <a:ext cx="3994120" cy="38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0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aduceus icon. Thin line vector sign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t="22914" r="25810" b="27061"/>
          <a:stretch/>
        </p:blipFill>
        <p:spPr bwMode="auto">
          <a:xfrm>
            <a:off x="2920585" y="1739180"/>
            <a:ext cx="3678719" cy="37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5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Star of Life Icon. Flat Design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35" y="817460"/>
            <a:ext cx="5683940" cy="56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7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Medical Insurance Icon. Flat Design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2" y="702245"/>
            <a:ext cx="5875965" cy="58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7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mepstrends\www\img\oc-dollars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10589" r="29927" b="29963"/>
          <a:stretch/>
        </p:blipFill>
        <p:spPr bwMode="auto">
          <a:xfrm>
            <a:off x="2727995" y="1441710"/>
            <a:ext cx="4020821" cy="40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0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emily.mitchell\Desktop\Programming\GitHub\meps_summary_tables\mepstrends\www\img\oc-ambulanc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3" t="28259" r="10391" b="27642"/>
          <a:stretch/>
        </p:blipFill>
        <p:spPr bwMode="auto">
          <a:xfrm>
            <a:off x="2110154" y="1931205"/>
            <a:ext cx="5303520" cy="29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9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emily.mitchell\AppData\Local\Microsoft\Windows\Temporary Internet Files\Content.Outlook\B3O019N4\Ambulance-52369599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A2DDF7"/>
              </a:clrFrom>
              <a:clrTo>
                <a:srgbClr val="A2D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26648" r="9534" b="28451"/>
          <a:stretch/>
        </p:blipFill>
        <p:spPr bwMode="auto">
          <a:xfrm>
            <a:off x="2267700" y="2084825"/>
            <a:ext cx="5101447" cy="28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7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5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emily.mitchell\Desktop\Programming\GitHub\meps_summary_tables\mepstrends\www\img\oc-pill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0109" r="11828" b="8963"/>
          <a:stretch/>
        </p:blipFill>
        <p:spPr bwMode="auto">
          <a:xfrm>
            <a:off x="2596808" y="1194190"/>
            <a:ext cx="42831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85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mepstrends\www\img\oc-dollars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10589" r="29927" b="29963"/>
          <a:stretch/>
        </p:blipFill>
        <p:spPr bwMode="auto">
          <a:xfrm>
            <a:off x="2727995" y="1441710"/>
            <a:ext cx="4020821" cy="40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89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emily.mitchell\Desktop\Programming\GitHub\meps_summary_tables\mepstrends\www\img\oc-ambulance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3" t="28259" r="10391" b="27642"/>
          <a:stretch/>
        </p:blipFill>
        <p:spPr bwMode="auto">
          <a:xfrm>
            <a:off x="2110154" y="1931205"/>
            <a:ext cx="5303520" cy="29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7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0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emily.mitchell\Desktop\Programming\GitHub\meps_summary_tables\mepstrends\www\img\oc-pill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0109" r="11828" b="8963"/>
          <a:stretch/>
        </p:blipFill>
        <p:spPr bwMode="auto">
          <a:xfrm>
            <a:off x="2596808" y="1194190"/>
            <a:ext cx="42831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15" b="83658" l="16461" r="75437">
                        <a14:foregroundMark x1="35839" y1="26978" x2="35839" y2="26978"/>
                        <a14:foregroundMark x1="73493" y1="69390" x2="73493" y2="69390"/>
                        <a14:foregroundMark x1="54699" y1="30350" x2="54699" y2="30350"/>
                        <a14:foregroundMark x1="66235" y1="39429" x2="66235" y2="39429"/>
                        <a14:foregroundMark x1="68179" y1="43839" x2="68179" y2="43839"/>
                        <a14:foregroundMark x1="67725" y1="48119" x2="67725" y2="48119"/>
                        <a14:foregroundMark x1="67725" y1="52529" x2="67725" y2="52529"/>
                        <a14:foregroundMark x1="67725" y1="56874" x2="67725" y2="56874"/>
                        <a14:foregroundMark x1="67142" y1="61284" x2="67142" y2="61284"/>
                        <a14:foregroundMark x1="67142" y1="65240" x2="67142" y2="65240"/>
                        <a14:foregroundMark x1="40635" y1="58560" x2="40635" y2="58560"/>
                        <a14:backgroundMark x1="51977" y1="77108" x2="51977" y2="77108"/>
                        <a14:backgroundMark x1="30071" y1="46757" x2="30071" y2="46757"/>
                        <a14:backgroundMark x1="54699" y1="25551" x2="54699" y2="2555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95" t="17459" r="22484" b="15388"/>
          <a:stretch/>
        </p:blipFill>
        <p:spPr>
          <a:xfrm>
            <a:off x="2574940" y="1202999"/>
            <a:ext cx="4147741" cy="4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15" b="83658" l="16461" r="75437">
                        <a14:foregroundMark x1="35839" y1="26978" x2="35839" y2="26978"/>
                        <a14:foregroundMark x1="73493" y1="69390" x2="73493" y2="69390"/>
                        <a14:foregroundMark x1="54699" y1="30350" x2="54699" y2="30350"/>
                        <a14:foregroundMark x1="66235" y1="39429" x2="66235" y2="39429"/>
                        <a14:foregroundMark x1="68179" y1="43839" x2="68179" y2="43839"/>
                        <a14:foregroundMark x1="67725" y1="48119" x2="67725" y2="48119"/>
                        <a14:foregroundMark x1="67725" y1="52529" x2="67725" y2="52529"/>
                        <a14:foregroundMark x1="67725" y1="56874" x2="67725" y2="56874"/>
                        <a14:foregroundMark x1="67142" y1="61284" x2="67142" y2="61284"/>
                        <a14:foregroundMark x1="67142" y1="65240" x2="67142" y2="65240"/>
                        <a14:foregroundMark x1="40635" y1="58560" x2="40635" y2="58560"/>
                        <a14:backgroundMark x1="51977" y1="77108" x2="51977" y2="77108"/>
                        <a14:backgroundMark x1="30071" y1="46757" x2="30071" y2="46757"/>
                        <a14:backgroundMark x1="54699" y1="25551" x2="54699" y2="25551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33000" contrast="-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95" t="17459" r="22484" b="15388"/>
          <a:stretch/>
        </p:blipFill>
        <p:spPr>
          <a:xfrm>
            <a:off x="2574940" y="1202999"/>
            <a:ext cx="4147741" cy="4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15050" r="19935" b="11180"/>
          <a:stretch/>
        </p:blipFill>
        <p:spPr>
          <a:xfrm>
            <a:off x="1520448" y="279789"/>
            <a:ext cx="6418357" cy="6400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2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455" r="1789" b="1790"/>
          <a:stretch/>
        </p:blipFill>
        <p:spPr>
          <a:xfrm>
            <a:off x="1538005" y="278043"/>
            <a:ext cx="6400800" cy="6449291"/>
          </a:xfrm>
          <a:prstGeom prst="ellipse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419553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6715" y="1278320"/>
            <a:ext cx="7335355" cy="395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All options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023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</Words>
  <Application>Microsoft Office PowerPoint</Application>
  <PresentationFormat>On-screen Show (4:3)</PresentationFormat>
  <Paragraphs>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Avenir Next Cyr W04 Demi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Mitchell</dc:creator>
  <cp:lastModifiedBy>Mitchell, Emily (AHRQ/CFACT)</cp:lastModifiedBy>
  <cp:revision>25</cp:revision>
  <dcterms:created xsi:type="dcterms:W3CDTF">2017-10-11T15:15:36Z</dcterms:created>
  <dcterms:modified xsi:type="dcterms:W3CDTF">2017-11-28T15:41:30Z</dcterms:modified>
</cp:coreProperties>
</file>