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28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C394-1729-4C73-9414-00A49821B09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2AF5-6B61-4EA2-BF59-E3BE3184D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9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C394-1729-4C73-9414-00A49821B09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2AF5-6B61-4EA2-BF59-E3BE3184D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2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C394-1729-4C73-9414-00A49821B09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2AF5-6B61-4EA2-BF59-E3BE3184D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8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C394-1729-4C73-9414-00A49821B09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2AF5-6B61-4EA2-BF59-E3BE3184D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2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C394-1729-4C73-9414-00A49821B09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2AF5-6B61-4EA2-BF59-E3BE3184D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0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C394-1729-4C73-9414-00A49821B09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2AF5-6B61-4EA2-BF59-E3BE3184D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1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C394-1729-4C73-9414-00A49821B09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2AF5-6B61-4EA2-BF59-E3BE3184D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0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C394-1729-4C73-9414-00A49821B09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2AF5-6B61-4EA2-BF59-E3BE3184D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C394-1729-4C73-9414-00A49821B09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2AF5-6B61-4EA2-BF59-E3BE3184D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0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C394-1729-4C73-9414-00A49821B09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2AF5-6B61-4EA2-BF59-E3BE3184D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C394-1729-4C73-9414-00A49821B09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2AF5-6B61-4EA2-BF59-E3BE3184D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0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1C394-1729-4C73-9414-00A49821B09C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D2AF5-6B61-4EA2-BF59-E3BE3184D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emily.mitchell\Desktop\Programming\GitHub\meps_summary_tables\www\img\meps_tex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7" t="23636" r="9501" b="38568"/>
          <a:stretch/>
        </p:blipFill>
        <p:spPr bwMode="auto">
          <a:xfrm>
            <a:off x="1077147" y="2219325"/>
            <a:ext cx="7228653" cy="18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iagonal Stripe 11"/>
          <p:cNvSpPr/>
          <p:nvPr/>
        </p:nvSpPr>
        <p:spPr>
          <a:xfrm rot="10800000">
            <a:off x="1106013" y="2275522"/>
            <a:ext cx="875186" cy="1644015"/>
          </a:xfrm>
          <a:prstGeom prst="diagStripe">
            <a:avLst>
              <a:gd name="adj" fmla="val 66969"/>
            </a:avLst>
          </a:prstGeom>
          <a:solidFill>
            <a:srgbClr val="053B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1542020" y="2935605"/>
            <a:ext cx="310678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281075" y="3259835"/>
            <a:ext cx="181433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77147" y="3582620"/>
            <a:ext cx="9985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02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100" y="2002025"/>
            <a:ext cx="8773416" cy="41861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5685"/>
            <a:ext cx="8982516" cy="2912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40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06840" y="1239915"/>
            <a:ext cx="4023360" cy="40233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emily.mitchell\Desktop\Programming\GitHub\meps_summary_tables\www\img\mm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4" r="3619"/>
          <a:stretch/>
        </p:blipFill>
        <p:spPr bwMode="auto">
          <a:xfrm>
            <a:off x="1806839" y="1237375"/>
            <a:ext cx="4023361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25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DHHS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MEPS</dc:title>
  <dc:creator>E Mitchell</dc:creator>
  <cp:lastModifiedBy>E Mitchell</cp:lastModifiedBy>
  <cp:revision>10</cp:revision>
  <dcterms:created xsi:type="dcterms:W3CDTF">2017-06-15T13:56:26Z</dcterms:created>
  <dcterms:modified xsi:type="dcterms:W3CDTF">2017-06-15T15:53:30Z</dcterms:modified>
</cp:coreProperties>
</file>