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0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9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1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30F1-86E7-40A6-8E25-4DC73BCA2E1F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1A37-8495-457E-98F8-5270B67BE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5" y="855865"/>
            <a:ext cx="7873025" cy="42629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www\img\OC_MEPS_blue_larg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5" y="1623965"/>
            <a:ext cx="7086600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6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5" y="855865"/>
            <a:ext cx="7873025" cy="42629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www\img\OC_MEPS_blue_large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93"/>
          <a:stretch/>
        </p:blipFill>
        <p:spPr bwMode="auto">
          <a:xfrm>
            <a:off x="616285" y="1623965"/>
            <a:ext cx="7086600" cy="204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2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5" y="855865"/>
            <a:ext cx="7873025" cy="42629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emily.mitchell\Desktop\Programming\GitHub\meps_summary_tables\www\img\OC_MEPS_blue_large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96" b="21593"/>
          <a:stretch/>
        </p:blipFill>
        <p:spPr bwMode="auto">
          <a:xfrm>
            <a:off x="1422790" y="1316725"/>
            <a:ext cx="5032367" cy="3055198"/>
          </a:xfrm>
          <a:prstGeom prst="parallelogram">
            <a:avLst>
              <a:gd name="adj" fmla="val 3394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mily.mitchell\Desktop\Programming\GitHub\meps_summary_tables\www\img\OC_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" t="-18689" r="1910" b="-20445"/>
          <a:stretch/>
        </p:blipFill>
        <p:spPr bwMode="auto">
          <a:xfrm>
            <a:off x="2082799" y="952180"/>
            <a:ext cx="5039361" cy="50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DHHS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Mitchell</dc:creator>
  <cp:lastModifiedBy>E Mitchell</cp:lastModifiedBy>
  <cp:revision>3</cp:revision>
  <dcterms:created xsi:type="dcterms:W3CDTF">2017-06-19T20:17:19Z</dcterms:created>
  <dcterms:modified xsi:type="dcterms:W3CDTF">2017-06-20T13:58:35Z</dcterms:modified>
</cp:coreProperties>
</file>