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CA3E-4129-497B-AC70-C403696A3D08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4E33-FB02-4704-9234-728FBC7C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6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CA3E-4129-497B-AC70-C403696A3D08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4E33-FB02-4704-9234-728FBC7C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1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CA3E-4129-497B-AC70-C403696A3D08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4E33-FB02-4704-9234-728FBC7C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4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CA3E-4129-497B-AC70-C403696A3D08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4E33-FB02-4704-9234-728FBC7C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5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CA3E-4129-497B-AC70-C403696A3D08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4E33-FB02-4704-9234-728FBC7C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9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CA3E-4129-497B-AC70-C403696A3D08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4E33-FB02-4704-9234-728FBC7C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9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CA3E-4129-497B-AC70-C403696A3D08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4E33-FB02-4704-9234-728FBC7C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0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CA3E-4129-497B-AC70-C403696A3D08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4E33-FB02-4704-9234-728FBC7C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8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CA3E-4129-497B-AC70-C403696A3D08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4E33-FB02-4704-9234-728FBC7C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4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CA3E-4129-497B-AC70-C403696A3D08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4E33-FB02-4704-9234-728FBC7C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4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CA3E-4129-497B-AC70-C403696A3D08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4E33-FB02-4704-9234-728FBC7C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9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ECA3E-4129-497B-AC70-C403696A3D08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84E33-FB02-4704-9234-728FBC7C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Arrow 3"/>
          <p:cNvSpPr/>
          <p:nvPr/>
        </p:nvSpPr>
        <p:spPr>
          <a:xfrm>
            <a:off x="2498130" y="1470345"/>
            <a:ext cx="2073870" cy="2496325"/>
          </a:xfrm>
          <a:prstGeom prst="up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 rot="10800000">
            <a:off x="3688685" y="2718507"/>
            <a:ext cx="2073870" cy="2496325"/>
          </a:xfrm>
          <a:prstGeom prst="up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09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DHHS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 Mitchell</dc:creator>
  <cp:lastModifiedBy>E Mitchell</cp:lastModifiedBy>
  <cp:revision>1</cp:revision>
  <dcterms:created xsi:type="dcterms:W3CDTF">2017-06-12T19:55:07Z</dcterms:created>
  <dcterms:modified xsi:type="dcterms:W3CDTF">2017-06-12T19:56:31Z</dcterms:modified>
</cp:coreProperties>
</file>