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handoutMasterIdLst>
    <p:handoutMasterId r:id="rId8"/>
  </p:handoutMasterIdLst>
  <p:sldIdLst>
    <p:sldId id="256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2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7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40ABE-DCA6-4B7A-B1BC-961182C98C1E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DE9D1-BBA0-4F2C-9FA0-7B37DDC6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5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352800"/>
            <a:ext cx="7772400" cy="12954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876800"/>
            <a:ext cx="6400800" cy="762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and 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43400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27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727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Author and Date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 t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04800"/>
            <a:ext cx="6629400" cy="617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8138" algn="l" defTabSz="914400" rtl="0" eaLnBrk="1" latinLnBrk="0" hangingPunct="1">
        <a:spcBef>
          <a:spcPct val="20000"/>
        </a:spcBef>
        <a:buClr>
          <a:srgbClr val="1F497D"/>
        </a:buClr>
        <a:buSzPct val="8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284163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953000"/>
            <a:ext cx="8229600" cy="117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Author and 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itchFamily="34" charset="0"/>
        <a:buNone/>
        <a:defRPr sz="2800" b="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mes.Kirby@ahrq.hhs.gov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Analyzing MEPS Data with Stata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mtClean="0">
              <a:solidFill>
                <a:schemeClr val="accent1"/>
              </a:solidFill>
            </a:endParaRPr>
          </a:p>
          <a:p>
            <a:r>
              <a:rPr lang="en-US" smtClean="0">
                <a:solidFill>
                  <a:schemeClr val="accent1"/>
                </a:solidFill>
              </a:rPr>
              <a:t>Jim </a:t>
            </a:r>
            <a:r>
              <a:rPr lang="en-US" dirty="0" smtClean="0">
                <a:solidFill>
                  <a:schemeClr val="accent1"/>
                </a:solidFill>
              </a:rPr>
              <a:t>Kirby, PhD</a:t>
            </a:r>
          </a:p>
          <a:p>
            <a:r>
              <a:rPr lang="en-US" dirty="0" smtClean="0">
                <a:solidFill>
                  <a:schemeClr val="accent1"/>
                </a:solidFill>
                <a:hlinkClick r:id="rId3"/>
              </a:rPr>
              <a:t>James.Kirby@ahrq.hhs.gov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6629400" cy="617884"/>
          </a:xfrm>
        </p:spPr>
        <p:txBody>
          <a:bodyPr>
            <a:normAutofit fontScale="90000"/>
          </a:bodyPr>
          <a:lstStyle/>
          <a:p>
            <a:r>
              <a:rPr lang="en-US" dirty="0"/>
              <a:t>Four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70037"/>
            <a:ext cx="8153400" cy="4906963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Exercise 1 Learning Objectives</a:t>
            </a:r>
          </a:p>
          <a:p>
            <a:pPr lvl="1"/>
            <a:r>
              <a:rPr lang="en-US" sz="2000" b="1" dirty="0" smtClean="0">
                <a:solidFill>
                  <a:schemeClr val="tx2"/>
                </a:solidFill>
              </a:rPr>
              <a:t>Download data from MEPS website, </a:t>
            </a:r>
            <a:r>
              <a:rPr lang="en-US" sz="2000" b="1" dirty="0">
                <a:solidFill>
                  <a:schemeClr val="tx2"/>
                </a:solidFill>
              </a:rPr>
              <a:t>convert and read it into Stata</a:t>
            </a:r>
          </a:p>
          <a:p>
            <a:pPr lvl="1"/>
            <a:r>
              <a:rPr lang="en-US" sz="2000" b="1" dirty="0" smtClean="0">
                <a:solidFill>
                  <a:schemeClr val="tx2"/>
                </a:solidFill>
              </a:rPr>
              <a:t>Use 2017 full-year</a:t>
            </a:r>
            <a:r>
              <a:rPr lang="en-US" sz="2000" b="1" dirty="0">
                <a:solidFill>
                  <a:schemeClr val="tx2"/>
                </a:solidFill>
              </a:rPr>
              <a:t>, cross sectional file to estimate health care expenditures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Adjust for complex design of MEPS using </a:t>
            </a:r>
            <a:r>
              <a:rPr lang="en-US" sz="2000" b="1" dirty="0" smtClean="0">
                <a:solidFill>
                  <a:schemeClr val="tx2"/>
                </a:solidFill>
              </a:rPr>
              <a:t>Stata “</a:t>
            </a:r>
            <a:r>
              <a:rPr lang="en-US" sz="2000" b="1" dirty="0" err="1" smtClean="0">
                <a:solidFill>
                  <a:schemeClr val="tx2"/>
                </a:solidFill>
              </a:rPr>
              <a:t>svy</a:t>
            </a:r>
            <a:r>
              <a:rPr lang="en-US" sz="2000" b="1" dirty="0" smtClean="0">
                <a:solidFill>
                  <a:schemeClr val="tx2"/>
                </a:solidFill>
              </a:rPr>
              <a:t>” commands</a:t>
            </a:r>
            <a:endParaRPr lang="en-US" sz="2000" b="1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Exercise 2 Learning Objectives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Use prescribed medicines file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Merge with person-level file </a:t>
            </a:r>
            <a:r>
              <a:rPr lang="en-US" sz="2000" b="1" dirty="0" smtClean="0">
                <a:solidFill>
                  <a:schemeClr val="tx2"/>
                </a:solidFill>
              </a:rPr>
              <a:t>(2017 full-year file)</a:t>
            </a:r>
            <a:endParaRPr lang="en-US" sz="2000" b="1" dirty="0">
              <a:solidFill>
                <a:schemeClr val="tx2"/>
              </a:solidFill>
            </a:endParaRP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Estimate opioid usage, expenditures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Exercise 3 Learning Objectives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Pool full-year files to create a large cross-section</a:t>
            </a:r>
          </a:p>
          <a:p>
            <a:pPr lvl="1"/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Exercise 4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Pool longitudinal files to create a large two-year panel  </a:t>
            </a:r>
          </a:p>
        </p:txBody>
      </p:sp>
    </p:spTree>
    <p:extLst>
      <p:ext uri="{BB962C8B-B14F-4D97-AF65-F5344CB8AC3E}">
        <p14:creationId xmlns:p14="http://schemas.microsoft.com/office/powerpoint/2010/main" val="7063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4942DA1A29164CA9DF25ABB5C601CE" ma:contentTypeVersion="10" ma:contentTypeDescription="Create a new document." ma:contentTypeScope="" ma:versionID="df9ae8d69546180e655a6cc349c93eaf">
  <xsd:schema xmlns:xsd="http://www.w3.org/2001/XMLSchema" xmlns:xs="http://www.w3.org/2001/XMLSchema" xmlns:p="http://schemas.microsoft.com/office/2006/metadata/properties" xmlns:ns1="http://schemas.microsoft.com/sharepoint/v3" xmlns:ns3="7bb51804-b36d-4dcb-bc3c-08bd7a7a60c5" targetNamespace="http://schemas.microsoft.com/office/2006/metadata/properties" ma:root="true" ma:fieldsID="a2cff866c4c9e816f1914564cf683116" ns1:_="" ns3:_="">
    <xsd:import namespace="http://schemas.microsoft.com/sharepoint/v3"/>
    <xsd:import namespace="7bb51804-b36d-4dcb-bc3c-08bd7a7a60c5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1804-b36d-4dcb-bc3c-08bd7a7a60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B006E8-DC89-43F0-96AF-06B7000171F9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bb51804-b36d-4dcb-bc3c-08bd7a7a60c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59A74D-7292-4C60-A429-3C258ED1DF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5F3001-C722-456B-B4F9-D71DA6EE6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bb51804-b36d-4dcb-bc3c-08bd7a7a60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Custom Design</vt:lpstr>
      <vt:lpstr>Analyzing MEPS Data with Stata</vt:lpstr>
      <vt:lpstr>Four Exercises</vt:lpstr>
    </vt:vector>
  </TitlesOfParts>
  <Company>DHHS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DHHS</dc:creator>
  <cp:lastModifiedBy>Soni, Anita (AHRQ/CFACT)</cp:lastModifiedBy>
  <cp:revision>33</cp:revision>
  <dcterms:created xsi:type="dcterms:W3CDTF">2013-09-03T18:05:51Z</dcterms:created>
  <dcterms:modified xsi:type="dcterms:W3CDTF">2020-04-06T19:11:12Z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0x010100E14942DA1A29164CA9DF25ABB5C601CE</vt:lpwstr>
  </property>
</Properties>
</file>