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6"/>
  </p:handout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72" autoAdjust="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7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40ABE-DCA6-4B7A-B1BC-961182C98C1E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E9D1-BBA0-4F2C-9FA0-7B37DDC6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5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52800"/>
            <a:ext cx="7772400" cy="12954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43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Author and Date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617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8138" algn="l" defTabSz="914400" rtl="0" eaLnBrk="1" latinLnBrk="0" hangingPunct="1">
        <a:spcBef>
          <a:spcPct val="20000"/>
        </a:spcBef>
        <a:buClr>
          <a:srgbClr val="1F497D"/>
        </a:buClr>
        <a:buSzPct val="8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28416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229600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2800" b="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MEPS Data with Stata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Jim Kirby  April, 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629400" cy="617884"/>
          </a:xfrm>
        </p:spPr>
        <p:txBody>
          <a:bodyPr>
            <a:normAutofit fontScale="90000"/>
          </a:bodyPr>
          <a:lstStyle/>
          <a:p>
            <a:r>
              <a:rPr lang="en-US" dirty="0"/>
              <a:t>Four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0037"/>
            <a:ext cx="81534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Exercise </a:t>
            </a:r>
            <a:r>
              <a:rPr lang="en-US" sz="2400" dirty="0" smtClean="0"/>
              <a:t>1</a:t>
            </a:r>
            <a:endParaRPr lang="en-US" sz="2400" dirty="0"/>
          </a:p>
          <a:p>
            <a:pPr lvl="1"/>
            <a:r>
              <a:rPr lang="en-US" sz="2000" dirty="0" smtClean="0"/>
              <a:t>Download data from MEPS website, </a:t>
            </a:r>
            <a:r>
              <a:rPr lang="en-US" sz="2000" dirty="0"/>
              <a:t>convert and read it into Stata</a:t>
            </a:r>
          </a:p>
          <a:p>
            <a:pPr lvl="1"/>
            <a:r>
              <a:rPr lang="en-US" sz="2000" dirty="0" smtClean="0"/>
              <a:t>Use 2017 full-year</a:t>
            </a:r>
            <a:r>
              <a:rPr lang="en-US" sz="2000" dirty="0"/>
              <a:t>, cross sectional file to estimate </a:t>
            </a:r>
            <a:r>
              <a:rPr lang="en-US" sz="2000" dirty="0" smtClean="0"/>
              <a:t>annual health </a:t>
            </a:r>
            <a:r>
              <a:rPr lang="en-US" sz="2000" dirty="0"/>
              <a:t>care expenditures</a:t>
            </a:r>
          </a:p>
          <a:p>
            <a:pPr lvl="1"/>
            <a:r>
              <a:rPr lang="en-US" sz="2000" dirty="0"/>
              <a:t>Adjust for complex design of MEPS using </a:t>
            </a:r>
            <a:r>
              <a:rPr lang="en-US" sz="2000" dirty="0" smtClean="0"/>
              <a:t>Stata “</a:t>
            </a:r>
            <a:r>
              <a:rPr lang="en-US" sz="2000" dirty="0" err="1" smtClean="0"/>
              <a:t>svy</a:t>
            </a:r>
            <a:r>
              <a:rPr lang="en-US" sz="2000" dirty="0" smtClean="0"/>
              <a:t>” commands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Exercise </a:t>
            </a:r>
            <a:r>
              <a:rPr lang="en-US" sz="2400" dirty="0" smtClean="0"/>
              <a:t>2</a:t>
            </a:r>
            <a:endParaRPr lang="en-US" sz="2400" dirty="0"/>
          </a:p>
          <a:p>
            <a:pPr lvl="1"/>
            <a:r>
              <a:rPr lang="en-US" sz="2000" dirty="0" smtClean="0"/>
              <a:t>Import </a:t>
            </a:r>
            <a:r>
              <a:rPr lang="en-US" sz="2000" dirty="0" smtClean="0"/>
              <a:t>prescribed </a:t>
            </a:r>
            <a:r>
              <a:rPr lang="en-US" sz="2000" dirty="0"/>
              <a:t>medicines </a:t>
            </a:r>
            <a:r>
              <a:rPr lang="en-US" sz="2000" dirty="0" smtClean="0"/>
              <a:t>file and collapse to person-level</a:t>
            </a:r>
            <a:endParaRPr lang="en-US" sz="2000" dirty="0"/>
          </a:p>
          <a:p>
            <a:pPr lvl="1"/>
            <a:r>
              <a:rPr lang="en-US" sz="2000" dirty="0"/>
              <a:t>Merge with person-level file </a:t>
            </a:r>
            <a:r>
              <a:rPr lang="en-US" sz="2000" dirty="0" smtClean="0"/>
              <a:t>(2017 full-year file)</a:t>
            </a:r>
            <a:endParaRPr lang="en-US" sz="2000" dirty="0"/>
          </a:p>
          <a:p>
            <a:pPr lvl="1"/>
            <a:r>
              <a:rPr lang="en-US" sz="2000" dirty="0"/>
              <a:t>Estimate opioid usage, expenditures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Exercise </a:t>
            </a:r>
            <a:r>
              <a:rPr lang="en-US" sz="2400" dirty="0" smtClean="0"/>
              <a:t>3</a:t>
            </a:r>
            <a:endParaRPr lang="en-US" sz="2400" dirty="0"/>
          </a:p>
          <a:p>
            <a:pPr lvl="1"/>
            <a:r>
              <a:rPr lang="en-US" sz="2000" dirty="0"/>
              <a:t>Pool full-year files to create a large </a:t>
            </a:r>
            <a:r>
              <a:rPr lang="en-US" sz="2000" dirty="0" smtClean="0"/>
              <a:t>cross-section</a:t>
            </a:r>
          </a:p>
          <a:p>
            <a:pPr lvl="1"/>
            <a:r>
              <a:rPr lang="en-US" sz="2000" dirty="0" smtClean="0"/>
              <a:t>Estimate annual out-of</a:t>
            </a:r>
            <a:r>
              <a:rPr lang="en-US" sz="2000" dirty="0" smtClean="0"/>
              <a:t>-pocket expenses of high-income uninsured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Exercise </a:t>
            </a:r>
            <a:r>
              <a:rPr lang="en-US" sz="2400" dirty="0" smtClean="0"/>
              <a:t>4</a:t>
            </a:r>
            <a:endParaRPr lang="en-US" sz="2000" dirty="0" smtClean="0"/>
          </a:p>
          <a:p>
            <a:pPr lvl="1"/>
            <a:r>
              <a:rPr lang="en-US" sz="2000" dirty="0" smtClean="0"/>
              <a:t>Pool </a:t>
            </a:r>
            <a:r>
              <a:rPr lang="en-US" sz="2000" dirty="0"/>
              <a:t>longitudinal files to create a large two-year </a:t>
            </a:r>
            <a:r>
              <a:rPr lang="en-US" sz="2000" dirty="0" smtClean="0"/>
              <a:t>panel file</a:t>
            </a:r>
          </a:p>
          <a:p>
            <a:pPr lvl="1"/>
            <a:r>
              <a:rPr lang="en-US" sz="2000" dirty="0" smtClean="0"/>
              <a:t>Read in panel data using asci files</a:t>
            </a:r>
            <a:r>
              <a:rPr lang="en-US" sz="2000" dirty="0" smtClean="0"/>
              <a:t> 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6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Get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directory/folder on your local drive</a:t>
            </a:r>
          </a:p>
          <a:p>
            <a:pPr lvl="1"/>
            <a:r>
              <a:rPr lang="en-US" dirty="0" smtClean="0"/>
              <a:t>Mine is “c:\work\</a:t>
            </a:r>
            <a:r>
              <a:rPr lang="en-US" dirty="0" err="1" smtClean="0"/>
              <a:t>MEPS_workshop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Download programs to new directory</a:t>
            </a:r>
          </a:p>
          <a:p>
            <a:endParaRPr lang="en-US" dirty="0"/>
          </a:p>
          <a:p>
            <a:r>
              <a:rPr lang="en-US" dirty="0" smtClean="0"/>
              <a:t>Start Stata and open Ex1.do </a:t>
            </a:r>
          </a:p>
          <a:p>
            <a:endParaRPr lang="en-US" dirty="0" smtClean="0"/>
          </a:p>
          <a:p>
            <a:r>
              <a:rPr lang="en-US" dirty="0" smtClean="0"/>
              <a:t>Use alt-tab to switch between my screen and your Stata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149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Custom Design</vt:lpstr>
      <vt:lpstr>Analyzing MEPS Data with Stata</vt:lpstr>
      <vt:lpstr>Four Exercises</vt:lpstr>
      <vt:lpstr>Let’s Get Setup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DHHS</dc:creator>
  <cp:lastModifiedBy>Kirby, James (AHRQ/CFACT)</cp:lastModifiedBy>
  <cp:revision>33</cp:revision>
  <dcterms:created xsi:type="dcterms:W3CDTF">2013-09-03T18:05:51Z</dcterms:created>
  <dcterms:modified xsi:type="dcterms:W3CDTF">2020-04-09T13:47:56Z</dcterms:modified>
</cp:coreProperties>
</file>