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100" d="100"/>
          <a:sy n="100" d="100"/>
        </p:scale>
        <p:origin x="7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liard, Reggie (ACF) (CTR)" userId="S::reggie.gilliard@acf.hhs.gov::e8326975-d065-4714-a440-38bc6e933e6a" providerId="AD" clId="Web-{D2487EF3-B446-FF48-8469-4B7360D85AA9}"/>
    <pc:docChg chg="modSld">
      <pc:chgData name="Gilliard, Reggie (ACF) (CTR)" userId="S::reggie.gilliard@acf.hhs.gov::e8326975-d065-4714-a440-38bc6e933e6a" providerId="AD" clId="Web-{D2487EF3-B446-FF48-8469-4B7360D85AA9}" dt="2025-03-11T19:32:36.877" v="1035"/>
      <pc:docMkLst>
        <pc:docMk/>
      </pc:docMkLst>
      <pc:sldChg chg="addSp delSp modSp mod modClrScheme chgLayout">
        <pc:chgData name="Gilliard, Reggie (ACF) (CTR)" userId="S::reggie.gilliard@acf.hhs.gov::e8326975-d065-4714-a440-38bc6e933e6a" providerId="AD" clId="Web-{D2487EF3-B446-FF48-8469-4B7360D85AA9}" dt="2025-03-11T19:32:36.877" v="1035"/>
        <pc:sldMkLst>
          <pc:docMk/>
          <pc:sldMk cId="109857222" sldId="256"/>
        </pc:sldMkLst>
        <pc:spChg chg="del">
          <ac:chgData name="Gilliard, Reggie (ACF) (CTR)" userId="S::reggie.gilliard@acf.hhs.gov::e8326975-d065-4714-a440-38bc6e933e6a" providerId="AD" clId="Web-{D2487EF3-B446-FF48-8469-4B7360D85AA9}" dt="2025-03-11T19:15:30.835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Gilliard, Reggie (ACF) (CTR)" userId="S::reggie.gilliard@acf.hhs.gov::e8326975-d065-4714-a440-38bc6e933e6a" providerId="AD" clId="Web-{D2487EF3-B446-FF48-8469-4B7360D85AA9}" dt="2025-03-11T19:15:30.835" v="0"/>
          <ac:spMkLst>
            <pc:docMk/>
            <pc:sldMk cId="109857222" sldId="256"/>
            <ac:spMk id="3" creationId="{00000000-0000-0000-0000-000000000000}"/>
          </ac:spMkLst>
        </pc:spChg>
        <pc:graphicFrameChg chg="add mod modGraphic">
          <ac:chgData name="Gilliard, Reggie (ACF) (CTR)" userId="S::reggie.gilliard@acf.hhs.gov::e8326975-d065-4714-a440-38bc6e933e6a" providerId="AD" clId="Web-{D2487EF3-B446-FF48-8469-4B7360D85AA9}" dt="2025-03-11T19:26:44.363" v="1028" actId="1076"/>
          <ac:graphicFrameMkLst>
            <pc:docMk/>
            <pc:sldMk cId="109857222" sldId="256"/>
            <ac:graphicFrameMk id="4" creationId="{CAC6410C-DACA-2547-1F92-9AD90531B1B3}"/>
          </ac:graphicFrameMkLst>
        </pc:graphicFrameChg>
        <pc:graphicFrameChg chg="add del">
          <ac:chgData name="Gilliard, Reggie (ACF) (CTR)" userId="S::reggie.gilliard@acf.hhs.gov::e8326975-d065-4714-a440-38bc6e933e6a" providerId="AD" clId="Web-{D2487EF3-B446-FF48-8469-4B7360D85AA9}" dt="2025-03-11T19:19:08.381" v="204"/>
          <ac:graphicFrameMkLst>
            <pc:docMk/>
            <pc:sldMk cId="109857222" sldId="256"/>
            <ac:graphicFrameMk id="5" creationId="{EBAFA36B-86DB-D0C3-376B-70063C589838}"/>
          </ac:graphicFrameMkLst>
        </pc:graphicFrameChg>
        <pc:graphicFrameChg chg="add mod modGraphic">
          <ac:chgData name="Gilliard, Reggie (ACF) (CTR)" userId="S::reggie.gilliard@acf.hhs.gov::e8326975-d065-4714-a440-38bc6e933e6a" providerId="AD" clId="Web-{D2487EF3-B446-FF48-8469-4B7360D85AA9}" dt="2025-03-11T19:26:35.707" v="1026" actId="1076"/>
          <ac:graphicFrameMkLst>
            <pc:docMk/>
            <pc:sldMk cId="109857222" sldId="256"/>
            <ac:graphicFrameMk id="6" creationId="{38F27456-2582-DBFB-DA67-6761EAC22444}"/>
          </ac:graphicFrameMkLst>
        </pc:graphicFrameChg>
        <pc:graphicFrameChg chg="add mod modGraphic">
          <ac:chgData name="Gilliard, Reggie (ACF) (CTR)" userId="S::reggie.gilliard@acf.hhs.gov::e8326975-d065-4714-a440-38bc6e933e6a" providerId="AD" clId="Web-{D2487EF3-B446-FF48-8469-4B7360D85AA9}" dt="2025-03-11T19:26:17.285" v="1025"/>
          <ac:graphicFrameMkLst>
            <pc:docMk/>
            <pc:sldMk cId="109857222" sldId="256"/>
            <ac:graphicFrameMk id="7" creationId="{DC5B0775-209A-C696-750D-DC30EC7F1A10}"/>
          </ac:graphicFrameMkLst>
        </pc:graphicFrameChg>
        <pc:cxnChg chg="add mod">
          <ac:chgData name="Gilliard, Reggie (ACF) (CTR)" userId="S::reggie.gilliard@acf.hhs.gov::e8326975-d065-4714-a440-38bc6e933e6a" providerId="AD" clId="Web-{D2487EF3-B446-FF48-8469-4B7360D85AA9}" dt="2025-03-11T19:30:22.706" v="1032" actId="14100"/>
          <ac:cxnSpMkLst>
            <pc:docMk/>
            <pc:sldMk cId="109857222" sldId="256"/>
            <ac:cxnSpMk id="8" creationId="{E3398E17-AA6F-35A7-59A0-71C8EA768C1E}"/>
          </ac:cxnSpMkLst>
        </pc:cxnChg>
        <pc:cxnChg chg="add del">
          <ac:chgData name="Gilliard, Reggie (ACF) (CTR)" userId="S::reggie.gilliard@acf.hhs.gov::e8326975-d065-4714-a440-38bc6e933e6a" providerId="AD" clId="Web-{D2487EF3-B446-FF48-8469-4B7360D85AA9}" dt="2025-03-11T19:32:15.440" v="1034"/>
          <ac:cxnSpMkLst>
            <pc:docMk/>
            <pc:sldMk cId="109857222" sldId="256"/>
            <ac:cxnSpMk id="9" creationId="{DEDF7A1C-7899-5834-A2B5-5D60E7D140E7}"/>
          </ac:cxnSpMkLst>
        </pc:cxnChg>
        <pc:cxnChg chg="add">
          <ac:chgData name="Gilliard, Reggie (ACF) (CTR)" userId="S::reggie.gilliard@acf.hhs.gov::e8326975-d065-4714-a440-38bc6e933e6a" providerId="AD" clId="Web-{D2487EF3-B446-FF48-8469-4B7360D85AA9}" dt="2025-03-11T19:32:36.877" v="1035"/>
          <ac:cxnSpMkLst>
            <pc:docMk/>
            <pc:sldMk cId="109857222" sldId="256"/>
            <ac:cxnSpMk id="10" creationId="{B8AEBEF8-2440-F752-2E2D-F5105E2A9530}"/>
          </ac:cxnSpMkLst>
        </pc:cxnChg>
      </pc:sldChg>
    </pc:docChg>
  </pc:docChgLst>
  <pc:docChgLst>
    <pc:chgData name="Gilliard, Reggie (ACF) (CTR)" userId="e8326975-d065-4714-a440-38bc6e933e6a" providerId="ADAL" clId="{6D9FEC6C-AA97-4546-8DA8-6B5DB814E55B}"/>
    <pc:docChg chg="modSld">
      <pc:chgData name="Gilliard, Reggie (ACF) (CTR)" userId="e8326975-d065-4714-a440-38bc6e933e6a" providerId="ADAL" clId="{6D9FEC6C-AA97-4546-8DA8-6B5DB814E55B}" dt="2025-04-10T18:10:38.349" v="3" actId="20577"/>
      <pc:docMkLst>
        <pc:docMk/>
      </pc:docMkLst>
      <pc:sldChg chg="modSp mod">
        <pc:chgData name="Gilliard, Reggie (ACF) (CTR)" userId="e8326975-d065-4714-a440-38bc6e933e6a" providerId="ADAL" clId="{6D9FEC6C-AA97-4546-8DA8-6B5DB814E55B}" dt="2025-04-10T18:10:38.349" v="3" actId="20577"/>
        <pc:sldMkLst>
          <pc:docMk/>
          <pc:sldMk cId="109857222" sldId="256"/>
        </pc:sldMkLst>
        <pc:spChg chg="mod">
          <ac:chgData name="Gilliard, Reggie (ACF) (CTR)" userId="e8326975-d065-4714-a440-38bc6e933e6a" providerId="ADAL" clId="{6D9FEC6C-AA97-4546-8DA8-6B5DB814E55B}" dt="2025-04-10T18:10:38.349" v="3" actId="20577"/>
          <ac:spMkLst>
            <pc:docMk/>
            <pc:sldMk cId="109857222" sldId="256"/>
            <ac:spMk id="45" creationId="{CF21D0CC-8DAD-24B2-20DC-01429484F9E1}"/>
          </ac:spMkLst>
        </pc:spChg>
      </pc:sldChg>
    </pc:docChg>
  </pc:docChgLst>
  <pc:docChgLst>
    <pc:chgData name="Gilliard, Reggie (ACF) (CTR)" userId="e8326975-d065-4714-a440-38bc6e933e6a" providerId="ADAL" clId="{D7435F80-1F8A-4EA8-86BA-B5BB77BADCF3}"/>
    <pc:docChg chg="undo custSel modSld">
      <pc:chgData name="Gilliard, Reggie (ACF) (CTR)" userId="e8326975-d065-4714-a440-38bc6e933e6a" providerId="ADAL" clId="{D7435F80-1F8A-4EA8-86BA-B5BB77BADCF3}" dt="2025-03-11T20:00:35.915" v="97" actId="2085"/>
      <pc:docMkLst>
        <pc:docMk/>
      </pc:docMkLst>
      <pc:sldChg chg="addSp delSp modSp mod">
        <pc:chgData name="Gilliard, Reggie (ACF) (CTR)" userId="e8326975-d065-4714-a440-38bc6e933e6a" providerId="ADAL" clId="{D7435F80-1F8A-4EA8-86BA-B5BB77BADCF3}" dt="2025-03-11T20:00:35.915" v="97" actId="2085"/>
        <pc:sldMkLst>
          <pc:docMk/>
          <pc:sldMk cId="109857222" sldId="256"/>
        </pc:sldMkLst>
        <pc:spChg chg="add mod">
          <ac:chgData name="Gilliard, Reggie (ACF) (CTR)" userId="e8326975-d065-4714-a440-38bc6e933e6a" providerId="ADAL" clId="{D7435F80-1F8A-4EA8-86BA-B5BB77BADCF3}" dt="2025-03-11T20:00:15.761" v="91" actId="2085"/>
          <ac:spMkLst>
            <pc:docMk/>
            <pc:sldMk cId="109857222" sldId="256"/>
            <ac:spMk id="16" creationId="{EE9628DF-1981-3A6F-E10C-2DD9ECEEEDE3}"/>
          </ac:spMkLst>
        </pc:spChg>
        <pc:spChg chg="add mod">
          <ac:chgData name="Gilliard, Reggie (ACF) (CTR)" userId="e8326975-d065-4714-a440-38bc6e933e6a" providerId="ADAL" clId="{D7435F80-1F8A-4EA8-86BA-B5BB77BADCF3}" dt="2025-03-11T19:49:44.959" v="21" actId="2085"/>
          <ac:spMkLst>
            <pc:docMk/>
            <pc:sldMk cId="109857222" sldId="256"/>
            <ac:spMk id="17" creationId="{F139B5B4-AE15-D7CF-7483-C150129819F3}"/>
          </ac:spMkLst>
        </pc:spChg>
        <pc:spChg chg="add mod">
          <ac:chgData name="Gilliard, Reggie (ACF) (CTR)" userId="e8326975-d065-4714-a440-38bc6e933e6a" providerId="ADAL" clId="{D7435F80-1F8A-4EA8-86BA-B5BB77BADCF3}" dt="2025-03-11T20:00:08.236" v="90" actId="2085"/>
          <ac:spMkLst>
            <pc:docMk/>
            <pc:sldMk cId="109857222" sldId="256"/>
            <ac:spMk id="22" creationId="{DD533E47-8CFA-A900-DACE-155BC639696B}"/>
          </ac:spMkLst>
        </pc:spChg>
        <pc:spChg chg="add mod">
          <ac:chgData name="Gilliard, Reggie (ACF) (CTR)" userId="e8326975-d065-4714-a440-38bc6e933e6a" providerId="ADAL" clId="{D7435F80-1F8A-4EA8-86BA-B5BB77BADCF3}" dt="2025-03-11T20:00:01.095" v="89" actId="2085"/>
          <ac:spMkLst>
            <pc:docMk/>
            <pc:sldMk cId="109857222" sldId="256"/>
            <ac:spMk id="23" creationId="{56708E2A-BA6A-E567-5BFD-008F896CCC98}"/>
          </ac:spMkLst>
        </pc:spChg>
        <pc:spChg chg="add mod">
          <ac:chgData name="Gilliard, Reggie (ACF) (CTR)" userId="e8326975-d065-4714-a440-38bc6e933e6a" providerId="ADAL" clId="{D7435F80-1F8A-4EA8-86BA-B5BB77BADCF3}" dt="2025-03-11T20:00:18.654" v="92" actId="2085"/>
          <ac:spMkLst>
            <pc:docMk/>
            <pc:sldMk cId="109857222" sldId="256"/>
            <ac:spMk id="28" creationId="{D115C7F8-7726-C314-2D00-1278C91C4FB5}"/>
          </ac:spMkLst>
        </pc:spChg>
        <pc:spChg chg="add mod">
          <ac:chgData name="Gilliard, Reggie (ACF) (CTR)" userId="e8326975-d065-4714-a440-38bc6e933e6a" providerId="ADAL" clId="{D7435F80-1F8A-4EA8-86BA-B5BB77BADCF3}" dt="2025-03-11T20:00:28.211" v="94" actId="2085"/>
          <ac:spMkLst>
            <pc:docMk/>
            <pc:sldMk cId="109857222" sldId="256"/>
            <ac:spMk id="29" creationId="{25BA7664-AE6C-FE2A-E67F-B81A888556F6}"/>
          </ac:spMkLst>
        </pc:spChg>
        <pc:spChg chg="add mod">
          <ac:chgData name="Gilliard, Reggie (ACF) (CTR)" userId="e8326975-d065-4714-a440-38bc6e933e6a" providerId="ADAL" clId="{D7435F80-1F8A-4EA8-86BA-B5BB77BADCF3}" dt="2025-03-11T20:00:35.915" v="97" actId="2085"/>
          <ac:spMkLst>
            <pc:docMk/>
            <pc:sldMk cId="109857222" sldId="256"/>
            <ac:spMk id="30" creationId="{2DEBD103-7D04-C2DF-7BBC-CB595EF39A60}"/>
          </ac:spMkLst>
        </pc:spChg>
        <pc:spChg chg="add mod">
          <ac:chgData name="Gilliard, Reggie (ACF) (CTR)" userId="e8326975-d065-4714-a440-38bc6e933e6a" providerId="ADAL" clId="{D7435F80-1F8A-4EA8-86BA-B5BB77BADCF3}" dt="2025-03-11T20:00:33.077" v="96" actId="2085"/>
          <ac:spMkLst>
            <pc:docMk/>
            <pc:sldMk cId="109857222" sldId="256"/>
            <ac:spMk id="31" creationId="{9B30F76E-571F-5E1D-2DF0-CAC3DE935B5C}"/>
          </ac:spMkLst>
        </pc:spChg>
        <pc:spChg chg="add mod">
          <ac:chgData name="Gilliard, Reggie (ACF) (CTR)" userId="e8326975-d065-4714-a440-38bc6e933e6a" providerId="ADAL" clId="{D7435F80-1F8A-4EA8-86BA-B5BB77BADCF3}" dt="2025-03-11T19:59:01.695" v="69" actId="255"/>
          <ac:spMkLst>
            <pc:docMk/>
            <pc:sldMk cId="109857222" sldId="256"/>
            <ac:spMk id="45" creationId="{CF21D0CC-8DAD-24B2-20DC-01429484F9E1}"/>
          </ac:spMkLst>
        </pc:spChg>
        <pc:spChg chg="add mod">
          <ac:chgData name="Gilliard, Reggie (ACF) (CTR)" userId="e8326975-d065-4714-a440-38bc6e933e6a" providerId="ADAL" clId="{D7435F80-1F8A-4EA8-86BA-B5BB77BADCF3}" dt="2025-03-11T19:59:11.322" v="71" actId="1076"/>
          <ac:spMkLst>
            <pc:docMk/>
            <pc:sldMk cId="109857222" sldId="256"/>
            <ac:spMk id="46" creationId="{BD7635B0-1E1B-AE6C-E6A8-1D97CC3F1641}"/>
          </ac:spMkLst>
        </pc:spChg>
        <pc:spChg chg="add mod">
          <ac:chgData name="Gilliard, Reggie (ACF) (CTR)" userId="e8326975-d065-4714-a440-38bc6e933e6a" providerId="ADAL" clId="{D7435F80-1F8A-4EA8-86BA-B5BB77BADCF3}" dt="2025-03-11T19:59:40.031" v="87" actId="20577"/>
          <ac:spMkLst>
            <pc:docMk/>
            <pc:sldMk cId="109857222" sldId="256"/>
            <ac:spMk id="47" creationId="{CAA23FA8-A107-0377-DDB2-CE5F87B33DEF}"/>
          </ac:spMkLst>
        </pc:spChg>
        <pc:cxnChg chg="add del">
          <ac:chgData name="Gilliard, Reggie (ACF) (CTR)" userId="e8326975-d065-4714-a440-38bc6e933e6a" providerId="ADAL" clId="{D7435F80-1F8A-4EA8-86BA-B5BB77BADCF3}" dt="2025-03-11T19:38:39.657" v="4" actId="11529"/>
          <ac:cxnSpMkLst>
            <pc:docMk/>
            <pc:sldMk cId="109857222" sldId="256"/>
            <ac:cxnSpMk id="5" creationId="{720A4864-51DD-C2A1-1ACD-10EB3399D269}"/>
          </ac:cxnSpMkLst>
        </pc:cxnChg>
        <pc:cxnChg chg="del mod">
          <ac:chgData name="Gilliard, Reggie (ACF) (CTR)" userId="e8326975-d065-4714-a440-38bc6e933e6a" providerId="ADAL" clId="{D7435F80-1F8A-4EA8-86BA-B5BB77BADCF3}" dt="2025-03-11T19:38:27.801" v="2" actId="478"/>
          <ac:cxnSpMkLst>
            <pc:docMk/>
            <pc:sldMk cId="109857222" sldId="256"/>
            <ac:cxnSpMk id="8" creationId="{E3398E17-AA6F-35A7-59A0-71C8EA768C1E}"/>
          </ac:cxnSpMkLst>
        </pc:cxnChg>
        <pc:cxnChg chg="del">
          <ac:chgData name="Gilliard, Reggie (ACF) (CTR)" userId="e8326975-d065-4714-a440-38bc6e933e6a" providerId="ADAL" clId="{D7435F80-1F8A-4EA8-86BA-B5BB77BADCF3}" dt="2025-03-11T19:50:12.407" v="25" actId="478"/>
          <ac:cxnSpMkLst>
            <pc:docMk/>
            <pc:sldMk cId="109857222" sldId="256"/>
            <ac:cxnSpMk id="10" creationId="{B8AEBEF8-2440-F752-2E2D-F5105E2A9530}"/>
          </ac:cxnSpMkLst>
        </pc:cxnChg>
        <pc:cxnChg chg="add del">
          <ac:chgData name="Gilliard, Reggie (ACF) (CTR)" userId="e8326975-d065-4714-a440-38bc6e933e6a" providerId="ADAL" clId="{D7435F80-1F8A-4EA8-86BA-B5BB77BADCF3}" dt="2025-03-11T19:38:59.561" v="6" actId="11529"/>
          <ac:cxnSpMkLst>
            <pc:docMk/>
            <pc:sldMk cId="109857222" sldId="256"/>
            <ac:cxnSpMk id="11" creationId="{95A29840-742D-BFEA-7078-81A7E41DAFB1}"/>
          </ac:cxnSpMkLst>
        </pc:cxnChg>
        <pc:cxnChg chg="add del">
          <ac:chgData name="Gilliard, Reggie (ACF) (CTR)" userId="e8326975-d065-4714-a440-38bc6e933e6a" providerId="ADAL" clId="{D7435F80-1F8A-4EA8-86BA-B5BB77BADCF3}" dt="2025-03-11T19:46:21.752" v="8" actId="11529"/>
          <ac:cxnSpMkLst>
            <pc:docMk/>
            <pc:sldMk cId="109857222" sldId="256"/>
            <ac:cxnSpMk id="13" creationId="{65730908-9C3A-B6F7-97FB-F23BF16E89B0}"/>
          </ac:cxnSpMkLst>
        </pc:cxnChg>
        <pc:cxnChg chg="add del">
          <ac:chgData name="Gilliard, Reggie (ACF) (CTR)" userId="e8326975-d065-4714-a440-38bc6e933e6a" providerId="ADAL" clId="{D7435F80-1F8A-4EA8-86BA-B5BB77BADCF3}" dt="2025-03-11T19:46:49.027" v="10" actId="11529"/>
          <ac:cxnSpMkLst>
            <pc:docMk/>
            <pc:sldMk cId="109857222" sldId="256"/>
            <ac:cxnSpMk id="15" creationId="{F0D13845-6625-55C3-C939-E817513789A7}"/>
          </ac:cxnSpMkLst>
        </pc:cxnChg>
        <pc:cxnChg chg="add del">
          <ac:chgData name="Gilliard, Reggie (ACF) (CTR)" userId="e8326975-d065-4714-a440-38bc6e933e6a" providerId="ADAL" clId="{D7435F80-1F8A-4EA8-86BA-B5BB77BADCF3}" dt="2025-03-11T19:49:23.337" v="18" actId="11529"/>
          <ac:cxnSpMkLst>
            <pc:docMk/>
            <pc:sldMk cId="109857222" sldId="256"/>
            <ac:cxnSpMk id="19" creationId="{694A05BF-9B9E-A24E-FA5C-747F07DB4337}"/>
          </ac:cxnSpMkLst>
        </pc:cxnChg>
        <pc:cxnChg chg="add mod">
          <ac:chgData name="Gilliard, Reggie (ACF) (CTR)" userId="e8326975-d065-4714-a440-38bc6e933e6a" providerId="ADAL" clId="{D7435F80-1F8A-4EA8-86BA-B5BB77BADCF3}" dt="2025-03-11T19:55:40.265" v="44" actId="1037"/>
          <ac:cxnSpMkLst>
            <pc:docMk/>
            <pc:sldMk cId="109857222" sldId="256"/>
            <ac:cxnSpMk id="21" creationId="{43831773-D562-7204-4E5C-08C4A9C85850}"/>
          </ac:cxnSpMkLst>
        </pc:cxnChg>
        <pc:cxnChg chg="add del">
          <ac:chgData name="Gilliard, Reggie (ACF) (CTR)" userId="e8326975-d065-4714-a440-38bc6e933e6a" providerId="ADAL" clId="{D7435F80-1F8A-4EA8-86BA-B5BB77BADCF3}" dt="2025-03-11T19:51:21.426" v="34" actId="11529"/>
          <ac:cxnSpMkLst>
            <pc:docMk/>
            <pc:sldMk cId="109857222" sldId="256"/>
            <ac:cxnSpMk id="25" creationId="{0FF35AD9-EE86-DCCC-0C13-9B28DBFBA74F}"/>
          </ac:cxnSpMkLst>
        </pc:cxnChg>
        <pc:cxnChg chg="add">
          <ac:chgData name="Gilliard, Reggie (ACF) (CTR)" userId="e8326975-d065-4714-a440-38bc6e933e6a" providerId="ADAL" clId="{D7435F80-1F8A-4EA8-86BA-B5BB77BADCF3}" dt="2025-03-11T19:51:33.985" v="35" actId="11529"/>
          <ac:cxnSpMkLst>
            <pc:docMk/>
            <pc:sldMk cId="109857222" sldId="256"/>
            <ac:cxnSpMk id="27" creationId="{C5567893-3C90-2245-BB6A-650745D8B710}"/>
          </ac:cxnSpMkLst>
        </pc:cxnChg>
        <pc:cxnChg chg="add del">
          <ac:chgData name="Gilliard, Reggie (ACF) (CTR)" userId="e8326975-d065-4714-a440-38bc6e933e6a" providerId="ADAL" clId="{D7435F80-1F8A-4EA8-86BA-B5BB77BADCF3}" dt="2025-03-11T19:56:29.755" v="50" actId="11529"/>
          <ac:cxnSpMkLst>
            <pc:docMk/>
            <pc:sldMk cId="109857222" sldId="256"/>
            <ac:cxnSpMk id="33" creationId="{B93F5B1A-D688-9026-12DB-C437246F0C9A}"/>
          </ac:cxnSpMkLst>
        </pc:cxnChg>
        <pc:cxnChg chg="add mod">
          <ac:chgData name="Gilliard, Reggie (ACF) (CTR)" userId="e8326975-d065-4714-a440-38bc6e933e6a" providerId="ADAL" clId="{D7435F80-1F8A-4EA8-86BA-B5BB77BADCF3}" dt="2025-03-11T19:57:20.253" v="54" actId="14100"/>
          <ac:cxnSpMkLst>
            <pc:docMk/>
            <pc:sldMk cId="109857222" sldId="256"/>
            <ac:cxnSpMk id="35" creationId="{F8DD95CC-F20A-3DC6-CD9E-A244752B883C}"/>
          </ac:cxnSpMkLst>
        </pc:cxnChg>
        <pc:cxnChg chg="add del mod">
          <ac:chgData name="Gilliard, Reggie (ACF) (CTR)" userId="e8326975-d065-4714-a440-38bc6e933e6a" providerId="ADAL" clId="{D7435F80-1F8A-4EA8-86BA-B5BB77BADCF3}" dt="2025-03-11T19:58:14.570" v="63" actId="14100"/>
          <ac:cxnSpMkLst>
            <pc:docMk/>
            <pc:sldMk cId="109857222" sldId="256"/>
            <ac:cxnSpMk id="37" creationId="{A08EBC3E-F937-527D-B0EF-D21DA7E8AB5E}"/>
          </ac:cxnSpMkLst>
        </pc:cxnChg>
        <pc:cxnChg chg="add del mod">
          <ac:chgData name="Gilliard, Reggie (ACF) (CTR)" userId="e8326975-d065-4714-a440-38bc6e933e6a" providerId="ADAL" clId="{D7435F80-1F8A-4EA8-86BA-B5BB77BADCF3}" dt="2025-03-11T19:57:44.252" v="57" actId="11529"/>
          <ac:cxnSpMkLst>
            <pc:docMk/>
            <pc:sldMk cId="109857222" sldId="256"/>
            <ac:cxnSpMk id="41" creationId="{C39211D4-B183-17B4-D577-DF375D939231}"/>
          </ac:cxnSpMkLst>
        </pc:cxnChg>
        <pc:cxnChg chg="add del mod">
          <ac:chgData name="Gilliard, Reggie (ACF) (CTR)" userId="e8326975-d065-4714-a440-38bc6e933e6a" providerId="ADAL" clId="{D7435F80-1F8A-4EA8-86BA-B5BB77BADCF3}" dt="2025-03-11T19:58:04.838" v="61" actId="11529"/>
          <ac:cxnSpMkLst>
            <pc:docMk/>
            <pc:sldMk cId="109857222" sldId="256"/>
            <ac:cxnSpMk id="43" creationId="{24A24B46-6F65-5B4F-73E7-B94F4B13517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C6410C-DACA-2547-1F92-9AD90531B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049970"/>
              </p:ext>
            </p:extLst>
          </p:nvPr>
        </p:nvGraphicFramePr>
        <p:xfrm>
          <a:off x="4839728" y="631767"/>
          <a:ext cx="2525506" cy="1733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53">
                  <a:extLst>
                    <a:ext uri="{9D8B030D-6E8A-4147-A177-3AD203B41FA5}">
                      <a16:colId xmlns:a16="http://schemas.microsoft.com/office/drawing/2014/main" val="179696959"/>
                    </a:ext>
                  </a:extLst>
                </a:gridCol>
                <a:gridCol w="1262753">
                  <a:extLst>
                    <a:ext uri="{9D8B030D-6E8A-4147-A177-3AD203B41FA5}">
                      <a16:colId xmlns:a16="http://schemas.microsoft.com/office/drawing/2014/main" val="3065758689"/>
                    </a:ext>
                  </a:extLst>
                </a:gridCol>
              </a:tblGrid>
              <a:tr h="346739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Response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86037"/>
                  </a:ext>
                </a:extLst>
              </a:tr>
              <a:tr h="34673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/>
                        </a:rPr>
                        <a:t>uid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0607"/>
                  </a:ext>
                </a:extLst>
              </a:tr>
              <a:tr h="34673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/>
                        </a:rPr>
                        <a:t>question_id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16414"/>
                  </a:ext>
                </a:extLst>
              </a:tr>
              <a:tr h="34673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96034"/>
                  </a:ext>
                </a:extLst>
              </a:tr>
              <a:tr h="34673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answer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50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8F27456-2582-DBFB-DA67-6761EAC224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619720"/>
              </p:ext>
            </p:extLst>
          </p:nvPr>
        </p:nvGraphicFramePr>
        <p:xfrm>
          <a:off x="7852306" y="637285"/>
          <a:ext cx="268007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039">
                  <a:extLst>
                    <a:ext uri="{9D8B030D-6E8A-4147-A177-3AD203B41FA5}">
                      <a16:colId xmlns:a16="http://schemas.microsoft.com/office/drawing/2014/main" val="416149133"/>
                    </a:ext>
                  </a:extLst>
                </a:gridCol>
                <a:gridCol w="1340039">
                  <a:extLst>
                    <a:ext uri="{9D8B030D-6E8A-4147-A177-3AD203B41FA5}">
                      <a16:colId xmlns:a16="http://schemas.microsoft.com/office/drawing/2014/main" val="2133328335"/>
                    </a:ext>
                  </a:extLst>
                </a:gridCol>
              </a:tblGrid>
              <a:tr h="214232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Question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363728"/>
                  </a:ext>
                </a:extLst>
              </a:tr>
              <a:tr h="214232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/>
                        </a:rPr>
                        <a:t>question_id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5076320"/>
                  </a:ext>
                </a:extLst>
              </a:tr>
              <a:tr h="21423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179970"/>
                  </a:ext>
                </a:extLst>
              </a:tr>
              <a:tr h="214232"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Calibri"/>
                        </a:rPr>
                        <a:t>uqid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189662"/>
                  </a:ext>
                </a:extLst>
              </a:tr>
              <a:tr h="214232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769234"/>
                  </a:ext>
                </a:extLst>
              </a:tr>
              <a:tr h="214232"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Calibri"/>
                        </a:rPr>
                        <a:t>question_name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33080"/>
                  </a:ext>
                </a:extLst>
              </a:tr>
              <a:tr h="214232"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Calibri"/>
                        </a:rPr>
                        <a:t>question_number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25726"/>
                  </a:ext>
                </a:extLst>
              </a:tr>
              <a:tr h="214232"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Calibri"/>
                        </a:rPr>
                        <a:t>question_order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float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97028"/>
                  </a:ext>
                </a:extLst>
              </a:tr>
              <a:tr h="214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latin typeface="Calibri"/>
                        </a:rPr>
                        <a:t>question_text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195299"/>
                  </a:ext>
                </a:extLst>
              </a:tr>
              <a:tr h="214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latin typeface="Calibri"/>
                        </a:rPr>
                        <a:t>question_type</a:t>
                      </a:r>
                      <a:endParaRPr lang="en-US" sz="120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619410"/>
                  </a:ext>
                </a:extLst>
              </a:tr>
              <a:tr h="214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423865"/>
                  </a:ext>
                </a:extLst>
              </a:tr>
              <a:tr h="21423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subsection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582606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5B0775-209A-C696-750D-DC30EC7F1A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555806"/>
              </p:ext>
            </p:extLst>
          </p:nvPr>
        </p:nvGraphicFramePr>
        <p:xfrm>
          <a:off x="332807" y="631767"/>
          <a:ext cx="3998072" cy="521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9036">
                  <a:extLst>
                    <a:ext uri="{9D8B030D-6E8A-4147-A177-3AD203B41FA5}">
                      <a16:colId xmlns:a16="http://schemas.microsoft.com/office/drawing/2014/main" val="1337481361"/>
                    </a:ext>
                  </a:extLst>
                </a:gridCol>
                <a:gridCol w="1999036">
                  <a:extLst>
                    <a:ext uri="{9D8B030D-6E8A-4147-A177-3AD203B41FA5}">
                      <a16:colId xmlns:a16="http://schemas.microsoft.com/office/drawing/2014/main" val="1090819886"/>
                    </a:ext>
                  </a:extLst>
                </a:gridCol>
              </a:tblGrid>
              <a:tr h="237014">
                <a:tc gridSpan="2"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Program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711388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/>
                        </a:rPr>
                        <a:t>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368135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37955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/>
                        </a:rPr>
                        <a:t>grantee_name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190647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Calibri"/>
                        </a:rPr>
                        <a:t>grant_number</a:t>
                      </a:r>
                      <a:endParaRPr lang="en-US" sz="120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37068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program_address_line_1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406705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program_address_line_2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090922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r>
                        <a:rPr lang="en-US" sz="1200" err="1">
                          <a:latin typeface="Calibri"/>
                        </a:rPr>
                        <a:t>program_agency_description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004422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latin typeface="Calibri"/>
                        </a:rPr>
                        <a:t>program_agency_type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952100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latin typeface="Calibri"/>
                        </a:rPr>
                        <a:t>program_city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75499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latin typeface="Calibri"/>
                        </a:rPr>
                        <a:t>program_email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152428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latin typeface="Calibri"/>
                        </a:rPr>
                        <a:t>program_name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154002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latin typeface="Calibri"/>
                        </a:rPr>
                        <a:t>program_number</a:t>
                      </a:r>
                      <a:endParaRPr lang="en-US" sz="120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85777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latin typeface="Calibri"/>
                        </a:rPr>
                        <a:t>program_phone</a:t>
                      </a:r>
                      <a:endParaRPr lang="en-US" sz="120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639704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latin typeface="Calibri"/>
                        </a:rPr>
                        <a:t>program_type</a:t>
                      </a:r>
                      <a:endParaRPr lang="en-US" sz="120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318385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err="1">
                          <a:latin typeface="Calibri"/>
                        </a:rPr>
                        <a:t>program_state</a:t>
                      </a:r>
                      <a:endParaRPr lang="en-US" sz="1200" dirty="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078163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program_zip1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3563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program_zip2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1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varchar(255)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307290"/>
                  </a:ext>
                </a:extLst>
              </a:tr>
              <a:tr h="23701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7424203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EE9628DF-1981-3A6F-E10C-2DD9ECEEEDE3}"/>
              </a:ext>
            </a:extLst>
          </p:cNvPr>
          <p:cNvSpPr/>
          <p:nvPr/>
        </p:nvSpPr>
        <p:spPr>
          <a:xfrm>
            <a:off x="4237955" y="540327"/>
            <a:ext cx="9144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139B5B4-AE15-D7CF-7483-C150129819F3}"/>
              </a:ext>
            </a:extLst>
          </p:cNvPr>
          <p:cNvSpPr/>
          <p:nvPr/>
        </p:nvSpPr>
        <p:spPr>
          <a:xfrm>
            <a:off x="4794008" y="5331117"/>
            <a:ext cx="9144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533E47-8CFA-A900-DACE-155BC639696B}"/>
              </a:ext>
            </a:extLst>
          </p:cNvPr>
          <p:cNvSpPr/>
          <p:nvPr/>
        </p:nvSpPr>
        <p:spPr>
          <a:xfrm>
            <a:off x="4237955" y="790004"/>
            <a:ext cx="9144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708E2A-BA6A-E567-5BFD-008F896CCC98}"/>
              </a:ext>
            </a:extLst>
          </p:cNvPr>
          <p:cNvSpPr/>
          <p:nvPr/>
        </p:nvSpPr>
        <p:spPr>
          <a:xfrm>
            <a:off x="4791676" y="6029969"/>
            <a:ext cx="9144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15C7F8-7726-C314-2D00-1278C91C4FB5}"/>
              </a:ext>
            </a:extLst>
          </p:cNvPr>
          <p:cNvSpPr/>
          <p:nvPr/>
        </p:nvSpPr>
        <p:spPr>
          <a:xfrm>
            <a:off x="7319514" y="5681452"/>
            <a:ext cx="9144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BA7664-AE6C-FE2A-E67F-B81A888556F6}"/>
              </a:ext>
            </a:extLst>
          </p:cNvPr>
          <p:cNvSpPr/>
          <p:nvPr/>
        </p:nvSpPr>
        <p:spPr>
          <a:xfrm>
            <a:off x="7319514" y="6029969"/>
            <a:ext cx="9144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DEBD103-7D04-C2DF-7BBC-CB595EF39A60}"/>
              </a:ext>
            </a:extLst>
          </p:cNvPr>
          <p:cNvSpPr/>
          <p:nvPr/>
        </p:nvSpPr>
        <p:spPr>
          <a:xfrm>
            <a:off x="7852306" y="540327"/>
            <a:ext cx="9144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B30F76E-571F-5E1D-2DF0-CAC3DE935B5C}"/>
              </a:ext>
            </a:extLst>
          </p:cNvPr>
          <p:cNvSpPr/>
          <p:nvPr/>
        </p:nvSpPr>
        <p:spPr>
          <a:xfrm>
            <a:off x="7852306" y="790004"/>
            <a:ext cx="91440" cy="914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A23FA8-A107-0377-DDB2-CE5F87B33DEF}"/>
              </a:ext>
            </a:extLst>
          </p:cNvPr>
          <p:cNvSpPr txBox="1"/>
          <p:nvPr/>
        </p:nvSpPr>
        <p:spPr>
          <a:xfrm>
            <a:off x="4883116" y="174851"/>
            <a:ext cx="2436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PIR Database Tables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099A43-0ADC-1817-2B3D-7CF73863C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9339"/>
              </p:ext>
            </p:extLst>
          </p:nvPr>
        </p:nvGraphicFramePr>
        <p:xfrm>
          <a:off x="4833247" y="3863090"/>
          <a:ext cx="2525506" cy="2537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753">
                  <a:extLst>
                    <a:ext uri="{9D8B030D-6E8A-4147-A177-3AD203B41FA5}">
                      <a16:colId xmlns:a16="http://schemas.microsoft.com/office/drawing/2014/main" val="179696959"/>
                    </a:ext>
                  </a:extLst>
                </a:gridCol>
                <a:gridCol w="1262753">
                  <a:extLst>
                    <a:ext uri="{9D8B030D-6E8A-4147-A177-3AD203B41FA5}">
                      <a16:colId xmlns:a16="http://schemas.microsoft.com/office/drawing/2014/main" val="3065758689"/>
                    </a:ext>
                  </a:extLst>
                </a:gridCol>
              </a:tblGrid>
              <a:tr h="346739">
                <a:tc gridSpan="2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UQID Changelog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86037"/>
                  </a:ext>
                </a:extLst>
              </a:tr>
              <a:tr h="34673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220607"/>
                  </a:ext>
                </a:extLst>
              </a:tr>
              <a:tr h="34673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/>
                        </a:rPr>
                        <a:t>question_id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916414"/>
                  </a:ext>
                </a:extLst>
              </a:tr>
              <a:tr h="34673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/>
                        </a:rPr>
                        <a:t>original_uqid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/>
                        </a:rPr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196034"/>
                  </a:ext>
                </a:extLst>
              </a:tr>
              <a:tr h="34673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/>
                        </a:rPr>
                        <a:t>new_uqid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alibri"/>
                        </a:rPr>
                        <a:t>varchar(255)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35090"/>
                  </a:ext>
                </a:extLst>
              </a:tr>
              <a:tr h="346739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timestamp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datetime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314101"/>
                  </a:ext>
                </a:extLst>
              </a:tr>
              <a:tr h="346739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Calibri"/>
                        </a:rPr>
                        <a:t>complete_series_flag</a:t>
                      </a:r>
                      <a:endParaRPr lang="en-US" sz="1200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alibri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766759"/>
                  </a:ext>
                </a:extLst>
              </a:tr>
            </a:tbl>
          </a:graphicData>
        </a:graphic>
      </p:graphicFrame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071C115-4545-39EB-F7B1-0F59A7554826}"/>
              </a:ext>
            </a:extLst>
          </p:cNvPr>
          <p:cNvCxnSpPr/>
          <p:nvPr/>
        </p:nvCxnSpPr>
        <p:spPr>
          <a:xfrm>
            <a:off x="4329395" y="1049867"/>
            <a:ext cx="1664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78AD71E-5728-B220-0719-EBEDC2202345}"/>
              </a:ext>
            </a:extLst>
          </p:cNvPr>
          <p:cNvCxnSpPr>
            <a:cxnSpLocks/>
          </p:cNvCxnSpPr>
          <p:nvPr/>
        </p:nvCxnSpPr>
        <p:spPr>
          <a:xfrm>
            <a:off x="4495800" y="1049867"/>
            <a:ext cx="0" cy="279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E78D64A-BA57-72F3-6BD2-A2885924C325}"/>
              </a:ext>
            </a:extLst>
          </p:cNvPr>
          <p:cNvCxnSpPr/>
          <p:nvPr/>
        </p:nvCxnSpPr>
        <p:spPr>
          <a:xfrm flipH="1">
            <a:off x="4329395" y="1329267"/>
            <a:ext cx="1664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1C4580F-9D31-32D2-922C-32D6EE18AE36}"/>
              </a:ext>
            </a:extLst>
          </p:cNvPr>
          <p:cNvCxnSpPr>
            <a:cxnSpLocks/>
          </p:cNvCxnSpPr>
          <p:nvPr/>
        </p:nvCxnSpPr>
        <p:spPr>
          <a:xfrm flipV="1">
            <a:off x="4495800" y="1137452"/>
            <a:ext cx="343928" cy="5211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A4DDBF5B-C035-65A6-1BE2-4E9A615744F1}"/>
              </a:ext>
            </a:extLst>
          </p:cNvPr>
          <p:cNvCxnSpPr>
            <a:cxnSpLocks/>
          </p:cNvCxnSpPr>
          <p:nvPr/>
        </p:nvCxnSpPr>
        <p:spPr>
          <a:xfrm>
            <a:off x="4670922" y="1137452"/>
            <a:ext cx="0" cy="7256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948B1B3-B804-E923-96C7-6BD19C744A43}"/>
              </a:ext>
            </a:extLst>
          </p:cNvPr>
          <p:cNvCxnSpPr/>
          <p:nvPr/>
        </p:nvCxnSpPr>
        <p:spPr>
          <a:xfrm>
            <a:off x="4670922" y="1863090"/>
            <a:ext cx="1688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C13915B-93B2-FFFE-6D0E-51A99F0DF98F}"/>
              </a:ext>
            </a:extLst>
          </p:cNvPr>
          <p:cNvCxnSpPr/>
          <p:nvPr/>
        </p:nvCxnSpPr>
        <p:spPr>
          <a:xfrm>
            <a:off x="7685901" y="1049867"/>
            <a:ext cx="1664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CFF6BFC-A1C7-D4DE-7A65-8CC379D74F34}"/>
              </a:ext>
            </a:extLst>
          </p:cNvPr>
          <p:cNvCxnSpPr/>
          <p:nvPr/>
        </p:nvCxnSpPr>
        <p:spPr>
          <a:xfrm>
            <a:off x="7685901" y="1348529"/>
            <a:ext cx="1664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0D9FA4F-6233-0544-CD8F-24FC2C32202B}"/>
              </a:ext>
            </a:extLst>
          </p:cNvPr>
          <p:cNvCxnSpPr>
            <a:cxnSpLocks/>
          </p:cNvCxnSpPr>
          <p:nvPr/>
        </p:nvCxnSpPr>
        <p:spPr>
          <a:xfrm>
            <a:off x="7685901" y="1049867"/>
            <a:ext cx="0" cy="298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BF76168-DE97-5F7E-BE8B-F995B7340074}"/>
              </a:ext>
            </a:extLst>
          </p:cNvPr>
          <p:cNvCxnSpPr>
            <a:endCxn id="4" idx="3"/>
          </p:cNvCxnSpPr>
          <p:nvPr/>
        </p:nvCxnSpPr>
        <p:spPr>
          <a:xfrm rot="10800000" flipV="1">
            <a:off x="7365235" y="1189566"/>
            <a:ext cx="320667" cy="30904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20FE023-7BCB-4DC7-EDD8-24923696773C}"/>
              </a:ext>
            </a:extLst>
          </p:cNvPr>
          <p:cNvCxnSpPr/>
          <p:nvPr/>
        </p:nvCxnSpPr>
        <p:spPr>
          <a:xfrm>
            <a:off x="7527345" y="1498613"/>
            <a:ext cx="0" cy="3187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2741CA6-65A4-6E93-30A0-F3BA260E596B}"/>
              </a:ext>
            </a:extLst>
          </p:cNvPr>
          <p:cNvCxnSpPr>
            <a:cxnSpLocks/>
          </p:cNvCxnSpPr>
          <p:nvPr/>
        </p:nvCxnSpPr>
        <p:spPr>
          <a:xfrm>
            <a:off x="7358753" y="1817370"/>
            <a:ext cx="1685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58A0EA8-C174-15CF-C7C0-2A2B035A2F2F}"/>
              </a:ext>
            </a:extLst>
          </p:cNvPr>
          <p:cNvCxnSpPr>
            <a:cxnSpLocks/>
          </p:cNvCxnSpPr>
          <p:nvPr/>
        </p:nvCxnSpPr>
        <p:spPr>
          <a:xfrm>
            <a:off x="7685901" y="1348529"/>
            <a:ext cx="0" cy="3364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0255819-7669-97AC-54BF-437158D3566A}"/>
              </a:ext>
            </a:extLst>
          </p:cNvPr>
          <p:cNvCxnSpPr/>
          <p:nvPr/>
        </p:nvCxnSpPr>
        <p:spPr>
          <a:xfrm flipH="1">
            <a:off x="7358753" y="4717701"/>
            <a:ext cx="3271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C9401F3-BE7D-F5D1-1188-9A4BDA0602A5}"/>
              </a:ext>
            </a:extLst>
          </p:cNvPr>
          <p:cNvCxnSpPr/>
          <p:nvPr/>
        </p:nvCxnSpPr>
        <p:spPr>
          <a:xfrm>
            <a:off x="7685901" y="1610436"/>
            <a:ext cx="1664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5BA626D-6692-0F36-A286-D04882FE4C1D}"/>
              </a:ext>
            </a:extLst>
          </p:cNvPr>
          <p:cNvCxnSpPr/>
          <p:nvPr/>
        </p:nvCxnSpPr>
        <p:spPr>
          <a:xfrm>
            <a:off x="7685901" y="4712677"/>
            <a:ext cx="0" cy="3438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D06AD8E-380F-D8E3-E331-4EEA84D0D27A}"/>
              </a:ext>
            </a:extLst>
          </p:cNvPr>
          <p:cNvCxnSpPr/>
          <p:nvPr/>
        </p:nvCxnSpPr>
        <p:spPr>
          <a:xfrm flipH="1">
            <a:off x="7365234" y="5056496"/>
            <a:ext cx="320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F27F316-02E1-77A9-6E40-7A298A7DDD7C}"/>
              </a:ext>
            </a:extLst>
          </p:cNvPr>
          <p:cNvCxnSpPr/>
          <p:nvPr/>
        </p:nvCxnSpPr>
        <p:spPr>
          <a:xfrm>
            <a:off x="7685901" y="5056496"/>
            <a:ext cx="0" cy="3660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B314FB8-38A2-334D-C54F-610562C73982}"/>
              </a:ext>
            </a:extLst>
          </p:cNvPr>
          <p:cNvCxnSpPr/>
          <p:nvPr/>
        </p:nvCxnSpPr>
        <p:spPr>
          <a:xfrm flipH="1">
            <a:off x="7365234" y="5422557"/>
            <a:ext cx="3206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3355E5F-87EB-9975-33EE-3692BF8E06C0}"/>
              </a:ext>
            </a:extLst>
          </p:cNvPr>
          <p:cNvSpPr txBox="1"/>
          <p:nvPr/>
        </p:nvSpPr>
        <p:spPr>
          <a:xfrm>
            <a:off x="4396004" y="853389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1:N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4A1C31A-7879-2BF4-071F-0CD2E2E37568}"/>
              </a:ext>
            </a:extLst>
          </p:cNvPr>
          <p:cNvSpPr txBox="1"/>
          <p:nvPr/>
        </p:nvSpPr>
        <p:spPr>
          <a:xfrm>
            <a:off x="7417350" y="844561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N:1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1A6C9E-D54C-D2DE-85B4-54FBD03276A9}"/>
              </a:ext>
            </a:extLst>
          </p:cNvPr>
          <p:cNvSpPr txBox="1"/>
          <p:nvPr/>
        </p:nvSpPr>
        <p:spPr>
          <a:xfrm>
            <a:off x="7278307" y="2975421"/>
            <a:ext cx="3802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1:N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A0D3CA2C06F448B38A70EB6B7DBA65" ma:contentTypeVersion="14" ma:contentTypeDescription="Create a new document." ma:contentTypeScope="" ma:versionID="75bfc6670bb06a8ec8b65b20ad2baec9">
  <xsd:schema xmlns:xsd="http://www.w3.org/2001/XMLSchema" xmlns:xs="http://www.w3.org/2001/XMLSchema" xmlns:p="http://schemas.microsoft.com/office/2006/metadata/properties" xmlns:ns2="3bbcc479-542e-45e9-903f-6982a90c1284" xmlns:ns3="386bc9d2-cd22-4bc8-96bc-475721450571" targetNamespace="http://schemas.microsoft.com/office/2006/metadata/properties" ma:root="true" ma:fieldsID="590d7ad0cabfffd2f96512c6555fc455" ns2:_="" ns3:_="">
    <xsd:import namespace="3bbcc479-542e-45e9-903f-6982a90c1284"/>
    <xsd:import namespace="386bc9d2-cd22-4bc8-96bc-4757214505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bcc479-542e-45e9-903f-6982a90c12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55f4345e-8d67-48af-bef8-91c58d16f7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6bc9d2-cd22-4bc8-96bc-47572145057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b0a1c61-0893-49cb-a85e-a511733ee60f}" ma:internalName="TaxCatchAll" ma:showField="CatchAllData" ma:web="386bc9d2-cd22-4bc8-96bc-4757214505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bbcc479-542e-45e9-903f-6982a90c1284">
      <Terms xmlns="http://schemas.microsoft.com/office/infopath/2007/PartnerControls"/>
    </lcf76f155ced4ddcb4097134ff3c332f>
    <TaxCatchAll xmlns="386bc9d2-cd22-4bc8-96bc-475721450571" xsi:nil="true"/>
  </documentManagement>
</p:properties>
</file>

<file path=customXml/itemProps1.xml><?xml version="1.0" encoding="utf-8"?>
<ds:datastoreItem xmlns:ds="http://schemas.openxmlformats.org/officeDocument/2006/customXml" ds:itemID="{4A8947AE-81CB-4B1E-B829-2627FBA26D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bcc479-542e-45e9-903f-6982a90c1284"/>
    <ds:schemaRef ds:uri="386bc9d2-cd22-4bc8-96bc-4757214505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48DD35-F3EA-462E-9EB6-B15ED3B86D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5B355D-AE39-455A-B417-D46D9CE81704}">
  <ds:schemaRefs>
    <ds:schemaRef ds:uri="http://schemas.microsoft.com/office/2006/metadata/properties"/>
    <ds:schemaRef ds:uri="http://schemas.microsoft.com/office/infopath/2007/PartnerControls"/>
    <ds:schemaRef ds:uri="3bbcc479-542e-45e9-903f-6982a90c1284"/>
    <ds:schemaRef ds:uri="386bc9d2-cd22-4bc8-96bc-47572145057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245</Words>
  <Application>Microsoft Office PowerPoint</Application>
  <PresentationFormat>Widescreen</PresentationFormat>
  <Paragraphs>86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Gilliard, Reggie (ACF) (CTR)</cp:lastModifiedBy>
  <cp:revision>86</cp:revision>
  <dcterms:created xsi:type="dcterms:W3CDTF">2025-03-11T19:15:14Z</dcterms:created>
  <dcterms:modified xsi:type="dcterms:W3CDTF">2025-05-08T13:32:04Z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0x010100DEA0D3CA2C06F448B38A70EB6B7DBA65</vt:lpwstr>
  </property>
  <property fmtid="{D5CDD505-2E9C-101B-9397-08002B2CF9AE}" pid="3" name="MediaServiceImageTags">
    <vt:lpwstr/>
  </property>
</Properties>
</file>