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4" r:id="rId3"/>
    <p:sldId id="27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DBD8"/>
    <a:srgbClr val="009999"/>
    <a:srgbClr val="102B62"/>
    <a:srgbClr val="273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77497" autoAdjust="0"/>
  </p:normalViewPr>
  <p:slideViewPr>
    <p:cSldViewPr>
      <p:cViewPr varScale="1">
        <p:scale>
          <a:sx n="103" d="100"/>
          <a:sy n="103" d="100"/>
        </p:scale>
        <p:origin x="87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89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4031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Title, Arial Bold, 32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3850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102B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Month DD, YYYY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297913"/>
            <a:ext cx="1968549" cy="84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6675"/>
            <a:ext cx="1219200" cy="12192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0" y="438150"/>
            <a:ext cx="1968549" cy="4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baseline="0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3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2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9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5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73D7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Compartmental Model</a:t>
            </a:r>
            <a:br>
              <a:rPr lang="en-US" dirty="0" smtClean="0"/>
            </a:br>
            <a:r>
              <a:rPr lang="en-US" dirty="0" smtClean="0"/>
              <a:t>GCM 3.0.0</a:t>
            </a:r>
            <a:br>
              <a:rPr lang="en-US" dirty="0" smtClean="0"/>
            </a:br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Hatch</a:t>
            </a:r>
          </a:p>
          <a:p>
            <a:r>
              <a:rPr lang="en-US" smtClean="0"/>
              <a:t>May </a:t>
            </a:r>
            <a:r>
              <a:rPr lang="en-US" smtClean="0"/>
              <a:t>06, </a:t>
            </a:r>
            <a:r>
              <a:rPr lang="en-US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GCM is a Java-based simulation engine and data manager for compartmental models.  </a:t>
            </a:r>
          </a:p>
          <a:p>
            <a:pPr lvl="1" indent="-342900"/>
            <a:r>
              <a:rPr lang="en-US" dirty="0" smtClean="0"/>
              <a:t>31K lines of production code</a:t>
            </a:r>
          </a:p>
          <a:p>
            <a:pPr lvl="1" indent="-342900"/>
            <a:r>
              <a:rPr lang="en-US" dirty="0" smtClean="0"/>
              <a:t>Fully documented</a:t>
            </a:r>
          </a:p>
          <a:p>
            <a:pPr lvl="1" indent="-342900"/>
            <a:r>
              <a:rPr lang="en-US" dirty="0" smtClean="0"/>
              <a:t>242 Java classes</a:t>
            </a:r>
          </a:p>
          <a:p>
            <a:pPr lvl="1" indent="-342900"/>
            <a:r>
              <a:rPr lang="en-US" smtClean="0"/>
              <a:t>2517 </a:t>
            </a:r>
            <a:r>
              <a:rPr lang="en-US" dirty="0" smtClean="0"/>
              <a:t>public methods</a:t>
            </a:r>
          </a:p>
          <a:p>
            <a:pPr marL="0" lvl="0" indent="0">
              <a:buNone/>
            </a:pPr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Unit testing via JUnit  4.12</a:t>
            </a:r>
          </a:p>
          <a:p>
            <a:pPr lvl="1"/>
            <a:r>
              <a:rPr lang="en-US" dirty="0" smtClean="0"/>
              <a:t>32K </a:t>
            </a:r>
            <a:r>
              <a:rPr lang="en-US" dirty="0"/>
              <a:t>lines of test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674 </a:t>
            </a:r>
            <a:r>
              <a:rPr lang="en-US" dirty="0"/>
              <a:t>unit </a:t>
            </a:r>
            <a:r>
              <a:rPr lang="en-US" dirty="0" smtClean="0"/>
              <a:t>tests for all pre and post conditions</a:t>
            </a:r>
          </a:p>
          <a:p>
            <a:pPr lvl="1"/>
            <a:r>
              <a:rPr lang="en-US" dirty="0" smtClean="0"/>
              <a:t>Automated test suite integrated via Maven</a:t>
            </a:r>
          </a:p>
          <a:p>
            <a:pPr lvl="1"/>
            <a:r>
              <a:rPr lang="en-US" dirty="0" smtClean="0"/>
              <a:t>Meta level testing to ensure completeness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767264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4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419600" y="4767264"/>
            <a:ext cx="561975" cy="273844"/>
          </a:xfrm>
          <a:prstGeom prst="rect">
            <a:avLst/>
          </a:prstGeom>
        </p:spPr>
        <p:txBody>
          <a:bodyPr/>
          <a:lstStyle/>
          <a:p>
            <a:fld id="{BE4CF738-C9AB-4C6E-AA65-E4E34C4A4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General Compartmental Model GCM 3.0.0 Test Plan</vt:lpstr>
      <vt:lpstr>Test Plan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2018-04-18T17:41:34Z</dcterms:created>
  <dcterms:modified xsi:type="dcterms:W3CDTF">2020-05-06T18:40:21Z</dcterms:modified>
</cp:coreProperties>
</file>