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ACBF71-6D5B-CE48-9312-46F2C28833F5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777BA47-3239-FF49-87EC-49E759D4B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4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F71-6D5B-CE48-9312-46F2C28833F5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BA47-3239-FF49-87EC-49E759D4B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4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F71-6D5B-CE48-9312-46F2C28833F5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BA47-3239-FF49-87EC-49E759D4B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97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F71-6D5B-CE48-9312-46F2C28833F5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BA47-3239-FF49-87EC-49E759D4BD0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1504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F71-6D5B-CE48-9312-46F2C28833F5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BA47-3239-FF49-87EC-49E759D4B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14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F71-6D5B-CE48-9312-46F2C28833F5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BA47-3239-FF49-87EC-49E759D4B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82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F71-6D5B-CE48-9312-46F2C28833F5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BA47-3239-FF49-87EC-49E759D4B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5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F71-6D5B-CE48-9312-46F2C28833F5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BA47-3239-FF49-87EC-49E759D4B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96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F71-6D5B-CE48-9312-46F2C28833F5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BA47-3239-FF49-87EC-49E759D4B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8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F71-6D5B-CE48-9312-46F2C28833F5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BA47-3239-FF49-87EC-49E759D4B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1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F71-6D5B-CE48-9312-46F2C28833F5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BA47-3239-FF49-87EC-49E759D4B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7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F71-6D5B-CE48-9312-46F2C28833F5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BA47-3239-FF49-87EC-49E759D4B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4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F71-6D5B-CE48-9312-46F2C28833F5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BA47-3239-FF49-87EC-49E759D4B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6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F71-6D5B-CE48-9312-46F2C28833F5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BA47-3239-FF49-87EC-49E759D4B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6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F71-6D5B-CE48-9312-46F2C28833F5}" type="datetimeFigureOut">
              <a:rPr lang="en-US" smtClean="0"/>
              <a:t>6/27/18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BA47-3239-FF49-87EC-49E759D4B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1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F71-6D5B-CE48-9312-46F2C28833F5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BA47-3239-FF49-87EC-49E759D4B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3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BF71-6D5B-CE48-9312-46F2C28833F5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7BA47-3239-FF49-87EC-49E759D4B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6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CBF71-6D5B-CE48-9312-46F2C28833F5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BA47-3239-FF49-87EC-49E759D4B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F31B-430D-4E49-BEB5-90276485B7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Tuberculosis Data Science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05423-9F6D-4745-B3FC-45772C629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Harris</a:t>
            </a:r>
          </a:p>
          <a:p>
            <a:r>
              <a:rPr lang="en-US" dirty="0"/>
              <a:t>June 28, 2018</a:t>
            </a:r>
          </a:p>
        </p:txBody>
      </p:sp>
    </p:spTree>
    <p:extLst>
      <p:ext uri="{BB962C8B-B14F-4D97-AF65-F5344CB8AC3E}">
        <p14:creationId xmlns:p14="http://schemas.microsoft.com/office/powerpoint/2010/main" val="405528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CC9A-EE8E-1641-9394-63C5AEF8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Problem AND </a:t>
            </a:r>
            <a:r>
              <a:rPr lang="en-US" dirty="0" err="1"/>
              <a:t>WhO</a:t>
            </a:r>
            <a:r>
              <a:rPr lang="en-US" dirty="0"/>
              <a:t> IS </a:t>
            </a:r>
            <a:r>
              <a:rPr lang="en-US" dirty="0" err="1"/>
              <a:t>ThE</a:t>
            </a:r>
            <a:r>
              <a:rPr lang="en-US" dirty="0"/>
              <a:t> end User?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95CB-3194-6049-98E6-7CB33AFC9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49449"/>
            <a:ext cx="9905999" cy="45942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TB is the ninth leading cause of death worldwide and the leading cause from a single infectious agent, ranking above HIV/AIDS. In </a:t>
            </a:r>
            <a:r>
              <a:rPr lang="en-US" b="1" dirty="0"/>
              <a:t>2016</a:t>
            </a:r>
            <a:r>
              <a:rPr lang="en-US" dirty="0"/>
              <a:t>, there were an estimated </a:t>
            </a:r>
            <a:r>
              <a:rPr lang="en-US" b="1" dirty="0"/>
              <a:t>1.3 million TB deaths</a:t>
            </a:r>
            <a:r>
              <a:rPr lang="en-US" dirty="0"/>
              <a:t> among HIV-negative people (down from 1.7 million in 2000) and an additional 374 000 deaths among HIV-positive people. An estimated </a:t>
            </a:r>
            <a:r>
              <a:rPr lang="en-US" b="1" dirty="0"/>
              <a:t>10.4 million people fell ill with TB in 2016</a:t>
            </a:r>
            <a:r>
              <a:rPr lang="en-US" dirty="0"/>
              <a:t>: 90% were adults, 65% were male, 10% were people living with HIV (74% in Africa) and 56% were in five countries: India, Indonesia, China, the Philippines and Pakistan.</a:t>
            </a:r>
          </a:p>
          <a:p>
            <a:r>
              <a:rPr lang="en-US" dirty="0"/>
              <a:t>Diagnosis difficult and slow</a:t>
            </a:r>
          </a:p>
          <a:p>
            <a:r>
              <a:rPr lang="en-US" dirty="0"/>
              <a:t>Limited therapeutic options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80008-A789-274C-993F-BE6EB34A1521}"/>
              </a:ext>
            </a:extLst>
          </p:cNvPr>
          <p:cNvSpPr txBox="1"/>
          <p:nvPr/>
        </p:nvSpPr>
        <p:spPr>
          <a:xfrm>
            <a:off x="1543050" y="6372225"/>
            <a:ext cx="415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World Health Organization TB Report 2017</a:t>
            </a:r>
          </a:p>
        </p:txBody>
      </p:sp>
    </p:spTree>
    <p:extLst>
      <p:ext uri="{BB962C8B-B14F-4D97-AF65-F5344CB8AC3E}">
        <p14:creationId xmlns:p14="http://schemas.microsoft.com/office/powerpoint/2010/main" val="264849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02B8D54-4B6F-4A42-8701-54E00D79BEB3}"/>
              </a:ext>
            </a:extLst>
          </p:cNvPr>
          <p:cNvGrpSpPr/>
          <p:nvPr/>
        </p:nvGrpSpPr>
        <p:grpSpPr>
          <a:xfrm>
            <a:off x="7319607" y="13876406"/>
            <a:ext cx="7236809" cy="5300562"/>
            <a:chOff x="257914" y="533692"/>
            <a:chExt cx="7744264" cy="56722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38DCCC-621F-684C-B00D-4D56E1989E4D}"/>
                </a:ext>
              </a:extLst>
            </p:cNvPr>
            <p:cNvSpPr txBox="1"/>
            <p:nvPr/>
          </p:nvSpPr>
          <p:spPr>
            <a:xfrm>
              <a:off x="4257416" y="2174063"/>
              <a:ext cx="3479581" cy="403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Clinical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Patient information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DST results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Outcome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dirty="0"/>
                <a:t>Treatment history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dirty="0"/>
                <a:t>Comorbidities</a:t>
              </a:r>
            </a:p>
            <a:p>
              <a:endParaRPr lang="en-US" sz="1600" dirty="0"/>
            </a:p>
            <a:p>
              <a:r>
                <a:rPr lang="en-US" sz="1600" b="1" i="1" dirty="0" err="1"/>
                <a:t>Mtb</a:t>
              </a:r>
              <a:r>
                <a:rPr lang="en-US" sz="1600" b="1" dirty="0"/>
                <a:t> genomic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650+ whole genome sequences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Lineage classification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Drug-resistance conferring SNPs</a:t>
              </a:r>
            </a:p>
            <a:p>
              <a:endParaRPr lang="en-US" sz="1600" dirty="0"/>
            </a:p>
            <a:p>
              <a:r>
                <a:rPr lang="en-US" sz="1600" b="1" dirty="0"/>
                <a:t>Imaging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1000+ chest X-ray and CT images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Radiologist annotations</a:t>
              </a:r>
            </a:p>
            <a:p>
              <a:pPr marL="285750" indent="-285750">
                <a:buFont typeface="Arial" charset="0"/>
                <a:buChar char="•"/>
              </a:pPr>
              <a:endParaRPr lang="en-US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202475-FCA8-D642-BF37-ACEBECA37C24}"/>
                </a:ext>
              </a:extLst>
            </p:cNvPr>
            <p:cNvSpPr/>
            <p:nvPr/>
          </p:nvSpPr>
          <p:spPr>
            <a:xfrm>
              <a:off x="1333725" y="533692"/>
              <a:ext cx="6668453" cy="10210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/>
                <a:t>1200+ TB patient cases in database</a:t>
              </a:r>
            </a:p>
            <a:p>
              <a:r>
                <a:rPr lang="en-US" sz="2800" dirty="0"/>
                <a:t>75% MDR or XDR-TB, 9 countries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48D75B-EAF7-6B4A-9E0B-C73644D4E28D}"/>
                </a:ext>
              </a:extLst>
            </p:cNvPr>
            <p:cNvSpPr/>
            <p:nvPr/>
          </p:nvSpPr>
          <p:spPr>
            <a:xfrm>
              <a:off x="4257415" y="1673279"/>
              <a:ext cx="35643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u="sng" dirty="0"/>
                <a:t>Cases include: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D6D3F4D-E4FF-1449-841F-DF993D875817}"/>
                </a:ext>
              </a:extLst>
            </p:cNvPr>
            <p:cNvGrpSpPr/>
            <p:nvPr/>
          </p:nvGrpSpPr>
          <p:grpSpPr>
            <a:xfrm>
              <a:off x="257914" y="1724462"/>
              <a:ext cx="3957158" cy="4357546"/>
              <a:chOff x="4559506" y="1839641"/>
              <a:chExt cx="3181482" cy="350338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75AFD04-1B07-174D-8132-2DB415415FF9}"/>
                  </a:ext>
                </a:extLst>
              </p:cNvPr>
              <p:cNvGrpSpPr/>
              <p:nvPr/>
            </p:nvGrpSpPr>
            <p:grpSpPr>
              <a:xfrm>
                <a:off x="5491932" y="2946915"/>
                <a:ext cx="947526" cy="1353609"/>
                <a:chOff x="2980610" y="-969047"/>
                <a:chExt cx="4800600" cy="6858000"/>
              </a:xfrm>
            </p:grpSpPr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id="{D283A398-0CF6-4D4C-9FA8-F803A520DD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980610" y="-969047"/>
                  <a:ext cx="4800600" cy="6858000"/>
                </a:xfrm>
                <a:prstGeom prst="rect">
                  <a:avLst/>
                </a:prstGeom>
              </p:spPr>
            </p:pic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125C3087-A761-384B-B9B7-CF2DE5429229}"/>
                    </a:ext>
                  </a:extLst>
                </p:cNvPr>
                <p:cNvSpPr/>
                <p:nvPr/>
              </p:nvSpPr>
              <p:spPr>
                <a:xfrm flipH="1">
                  <a:off x="4490439" y="3284485"/>
                  <a:ext cx="177670" cy="17767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427AE6FB-AF80-1549-B18D-85C1D8A363CF}"/>
                    </a:ext>
                  </a:extLst>
                </p:cNvPr>
                <p:cNvSpPr/>
                <p:nvPr/>
              </p:nvSpPr>
              <p:spPr>
                <a:xfrm flipH="1">
                  <a:off x="4787293" y="2870451"/>
                  <a:ext cx="177670" cy="17767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7D9748C-53F6-B945-B62E-B094277B4A13}"/>
                  </a:ext>
                </a:extLst>
              </p:cNvPr>
              <p:cNvSpPr/>
              <p:nvPr/>
            </p:nvSpPr>
            <p:spPr>
              <a:xfrm>
                <a:off x="4895491" y="2047981"/>
                <a:ext cx="2374238" cy="311710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73F4489-94B5-2E43-91E5-C7CC9E4F6CD5}"/>
                  </a:ext>
                </a:extLst>
              </p:cNvPr>
              <p:cNvSpPr/>
              <p:nvPr/>
            </p:nvSpPr>
            <p:spPr>
              <a:xfrm>
                <a:off x="6654724" y="1839641"/>
                <a:ext cx="1086264" cy="11884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56DBEEB-8E68-4F48-B30D-A5A419FCD3BB}"/>
                  </a:ext>
                </a:extLst>
              </p:cNvPr>
              <p:cNvGrpSpPr/>
              <p:nvPr/>
            </p:nvGrpSpPr>
            <p:grpSpPr>
              <a:xfrm>
                <a:off x="5255848" y="4574827"/>
                <a:ext cx="1575553" cy="768201"/>
                <a:chOff x="1364009" y="5132168"/>
                <a:chExt cx="1575553" cy="768201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5BF767F3-9290-7E40-916A-057FD813708B}"/>
                    </a:ext>
                  </a:extLst>
                </p:cNvPr>
                <p:cNvSpPr/>
                <p:nvPr/>
              </p:nvSpPr>
              <p:spPr>
                <a:xfrm>
                  <a:off x="1364009" y="5132168"/>
                  <a:ext cx="1575553" cy="76820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3" name="Picture 72">
                  <a:extLst>
                    <a:ext uri="{FF2B5EF4-FFF2-40B4-BE49-F238E27FC236}">
                      <a16:creationId xmlns:a16="http://schemas.microsoft.com/office/drawing/2014/main" id="{C5EF55F4-A60E-C94B-AA0C-740B71D844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32095" y="5198322"/>
                  <a:ext cx="743094" cy="637406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7DBC9C77-D402-934B-9D6B-63FBE318EC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8706" t="21099" r="28621" b="12065"/>
                <a:stretch/>
              </p:blipFill>
              <p:spPr>
                <a:xfrm>
                  <a:off x="2235036" y="5190875"/>
                  <a:ext cx="667542" cy="657568"/>
                </a:xfrm>
                <a:prstGeom prst="rect">
                  <a:avLst/>
                </a:prstGeom>
              </p:spPr>
            </p:pic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30F3E6B-B970-1048-84EA-58E4525DBBBC}"/>
                  </a:ext>
                </a:extLst>
              </p:cNvPr>
              <p:cNvGrpSpPr/>
              <p:nvPr/>
            </p:nvGrpSpPr>
            <p:grpSpPr>
              <a:xfrm rot="5144872">
                <a:off x="6307479" y="2762198"/>
                <a:ext cx="694486" cy="652381"/>
                <a:chOff x="2786061" y="1717027"/>
                <a:chExt cx="1605766" cy="1508410"/>
              </a:xfrm>
            </p:grpSpPr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0CA5D907-6E83-C74F-BADF-971488862FE3}"/>
                    </a:ext>
                  </a:extLst>
                </p:cNvPr>
                <p:cNvSpPr/>
                <p:nvPr/>
              </p:nvSpPr>
              <p:spPr>
                <a:xfrm rot="7007862">
                  <a:off x="3595591" y="1955079"/>
                  <a:ext cx="265834" cy="284676"/>
                </a:xfrm>
                <a:custGeom>
                  <a:avLst/>
                  <a:gdLst>
                    <a:gd name="connsiteX0" fmla="*/ 85613 w 1393713"/>
                    <a:gd name="connsiteY0" fmla="*/ 886482 h 1459569"/>
                    <a:gd name="connsiteX1" fmla="*/ 441213 w 1393713"/>
                    <a:gd name="connsiteY1" fmla="*/ 721382 h 1459569"/>
                    <a:gd name="connsiteX2" fmla="*/ 606313 w 1393713"/>
                    <a:gd name="connsiteY2" fmla="*/ 251482 h 1459569"/>
                    <a:gd name="connsiteX3" fmla="*/ 898413 w 1393713"/>
                    <a:gd name="connsiteY3" fmla="*/ 22882 h 1459569"/>
                    <a:gd name="connsiteX4" fmla="*/ 1215913 w 1393713"/>
                    <a:gd name="connsiteY4" fmla="*/ 48282 h 1459569"/>
                    <a:gd name="connsiteX5" fmla="*/ 1393713 w 1393713"/>
                    <a:gd name="connsiteY5" fmla="*/ 378482 h 1459569"/>
                    <a:gd name="connsiteX6" fmla="*/ 1215913 w 1393713"/>
                    <a:gd name="connsiteY6" fmla="*/ 873782 h 1459569"/>
                    <a:gd name="connsiteX7" fmla="*/ 911113 w 1393713"/>
                    <a:gd name="connsiteY7" fmla="*/ 1267482 h 1459569"/>
                    <a:gd name="connsiteX8" fmla="*/ 555513 w 1393713"/>
                    <a:gd name="connsiteY8" fmla="*/ 1445282 h 1459569"/>
                    <a:gd name="connsiteX9" fmla="*/ 212613 w 1393713"/>
                    <a:gd name="connsiteY9" fmla="*/ 1419882 h 1459569"/>
                    <a:gd name="connsiteX10" fmla="*/ 47513 w 1393713"/>
                    <a:gd name="connsiteY10" fmla="*/ 1191282 h 1459569"/>
                    <a:gd name="connsiteX11" fmla="*/ 22113 w 1393713"/>
                    <a:gd name="connsiteY11" fmla="*/ 911882 h 1459569"/>
                    <a:gd name="connsiteX12" fmla="*/ 339613 w 1393713"/>
                    <a:gd name="connsiteY12" fmla="*/ 784882 h 1459569"/>
                    <a:gd name="connsiteX0" fmla="*/ 79032 w 1387132"/>
                    <a:gd name="connsiteY0" fmla="*/ 8864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180632 w 1387132"/>
                    <a:gd name="connsiteY0" fmla="*/ 8610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250444 w 1456944"/>
                    <a:gd name="connsiteY0" fmla="*/ 861082 h 1454415"/>
                    <a:gd name="connsiteX1" fmla="*/ 504444 w 1456944"/>
                    <a:gd name="connsiteY1" fmla="*/ 721382 h 1454415"/>
                    <a:gd name="connsiteX2" fmla="*/ 669544 w 1456944"/>
                    <a:gd name="connsiteY2" fmla="*/ 251482 h 1454415"/>
                    <a:gd name="connsiteX3" fmla="*/ 961644 w 1456944"/>
                    <a:gd name="connsiteY3" fmla="*/ 22882 h 1454415"/>
                    <a:gd name="connsiteX4" fmla="*/ 1279144 w 1456944"/>
                    <a:gd name="connsiteY4" fmla="*/ 48282 h 1454415"/>
                    <a:gd name="connsiteX5" fmla="*/ 1456944 w 1456944"/>
                    <a:gd name="connsiteY5" fmla="*/ 378482 h 1454415"/>
                    <a:gd name="connsiteX6" fmla="*/ 1279144 w 1456944"/>
                    <a:gd name="connsiteY6" fmla="*/ 873782 h 1454415"/>
                    <a:gd name="connsiteX7" fmla="*/ 974344 w 1456944"/>
                    <a:gd name="connsiteY7" fmla="*/ 1267482 h 1454415"/>
                    <a:gd name="connsiteX8" fmla="*/ 618744 w 1456944"/>
                    <a:gd name="connsiteY8" fmla="*/ 1445282 h 1454415"/>
                    <a:gd name="connsiteX9" fmla="*/ 275844 w 1456944"/>
                    <a:gd name="connsiteY9" fmla="*/ 1419882 h 1454415"/>
                    <a:gd name="connsiteX10" fmla="*/ 9144 w 1456944"/>
                    <a:gd name="connsiteY10" fmla="*/ 1343682 h 1454415"/>
                    <a:gd name="connsiteX11" fmla="*/ 85344 w 1456944"/>
                    <a:gd name="connsiteY11" fmla="*/ 911882 h 1454415"/>
                    <a:gd name="connsiteX12" fmla="*/ 313944 w 1456944"/>
                    <a:gd name="connsiteY12" fmla="*/ 822982 h 1454415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195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322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0445 w 1456945"/>
                    <a:gd name="connsiteY0" fmla="*/ 861082 h 1489633"/>
                    <a:gd name="connsiteX1" fmla="*/ 504445 w 1456945"/>
                    <a:gd name="connsiteY1" fmla="*/ 721382 h 1489633"/>
                    <a:gd name="connsiteX2" fmla="*/ 669545 w 1456945"/>
                    <a:gd name="connsiteY2" fmla="*/ 251482 h 1489633"/>
                    <a:gd name="connsiteX3" fmla="*/ 961645 w 1456945"/>
                    <a:gd name="connsiteY3" fmla="*/ 22882 h 1489633"/>
                    <a:gd name="connsiteX4" fmla="*/ 1279145 w 1456945"/>
                    <a:gd name="connsiteY4" fmla="*/ 48282 h 1489633"/>
                    <a:gd name="connsiteX5" fmla="*/ 1456945 w 1456945"/>
                    <a:gd name="connsiteY5" fmla="*/ 378482 h 1489633"/>
                    <a:gd name="connsiteX6" fmla="*/ 1279145 w 1456945"/>
                    <a:gd name="connsiteY6" fmla="*/ 873782 h 1489633"/>
                    <a:gd name="connsiteX7" fmla="*/ 974345 w 1456945"/>
                    <a:gd name="connsiteY7" fmla="*/ 1267482 h 1489633"/>
                    <a:gd name="connsiteX8" fmla="*/ 631445 w 1456945"/>
                    <a:gd name="connsiteY8" fmla="*/ 1445282 h 1489633"/>
                    <a:gd name="connsiteX9" fmla="*/ 275845 w 1456945"/>
                    <a:gd name="connsiteY9" fmla="*/ 1483382 h 1489633"/>
                    <a:gd name="connsiteX10" fmla="*/ 9145 w 1456945"/>
                    <a:gd name="connsiteY10" fmla="*/ 1343682 h 1489633"/>
                    <a:gd name="connsiteX11" fmla="*/ 85345 w 1456945"/>
                    <a:gd name="connsiteY11" fmla="*/ 911882 h 1489633"/>
                    <a:gd name="connsiteX12" fmla="*/ 313945 w 1456945"/>
                    <a:gd name="connsiteY12" fmla="*/ 822982 h 1489633"/>
                    <a:gd name="connsiteX0" fmla="*/ 284992 w 1491492"/>
                    <a:gd name="connsiteY0" fmla="*/ 861082 h 1489633"/>
                    <a:gd name="connsiteX1" fmla="*/ 538992 w 1491492"/>
                    <a:gd name="connsiteY1" fmla="*/ 721382 h 1489633"/>
                    <a:gd name="connsiteX2" fmla="*/ 704092 w 1491492"/>
                    <a:gd name="connsiteY2" fmla="*/ 251482 h 1489633"/>
                    <a:gd name="connsiteX3" fmla="*/ 996192 w 1491492"/>
                    <a:gd name="connsiteY3" fmla="*/ 22882 h 1489633"/>
                    <a:gd name="connsiteX4" fmla="*/ 1313692 w 1491492"/>
                    <a:gd name="connsiteY4" fmla="*/ 48282 h 1489633"/>
                    <a:gd name="connsiteX5" fmla="*/ 1491492 w 1491492"/>
                    <a:gd name="connsiteY5" fmla="*/ 378482 h 1489633"/>
                    <a:gd name="connsiteX6" fmla="*/ 1313692 w 1491492"/>
                    <a:gd name="connsiteY6" fmla="*/ 873782 h 1489633"/>
                    <a:gd name="connsiteX7" fmla="*/ 1008892 w 1491492"/>
                    <a:gd name="connsiteY7" fmla="*/ 1267482 h 1489633"/>
                    <a:gd name="connsiteX8" fmla="*/ 665992 w 1491492"/>
                    <a:gd name="connsiteY8" fmla="*/ 1445282 h 1489633"/>
                    <a:gd name="connsiteX9" fmla="*/ 310392 w 1491492"/>
                    <a:gd name="connsiteY9" fmla="*/ 1483382 h 1489633"/>
                    <a:gd name="connsiteX10" fmla="*/ 43692 w 1491492"/>
                    <a:gd name="connsiteY10" fmla="*/ 1343682 h 1489633"/>
                    <a:gd name="connsiteX11" fmla="*/ 30992 w 1491492"/>
                    <a:gd name="connsiteY11" fmla="*/ 924582 h 1489633"/>
                    <a:gd name="connsiteX12" fmla="*/ 348492 w 1491492"/>
                    <a:gd name="connsiteY12" fmla="*/ 822982 h 1489633"/>
                    <a:gd name="connsiteX0" fmla="*/ 279718 w 1486218"/>
                    <a:gd name="connsiteY0" fmla="*/ 861082 h 1489633"/>
                    <a:gd name="connsiteX1" fmla="*/ 533718 w 1486218"/>
                    <a:gd name="connsiteY1" fmla="*/ 721382 h 1489633"/>
                    <a:gd name="connsiteX2" fmla="*/ 698818 w 1486218"/>
                    <a:gd name="connsiteY2" fmla="*/ 251482 h 1489633"/>
                    <a:gd name="connsiteX3" fmla="*/ 990918 w 1486218"/>
                    <a:gd name="connsiteY3" fmla="*/ 22882 h 1489633"/>
                    <a:gd name="connsiteX4" fmla="*/ 1308418 w 1486218"/>
                    <a:gd name="connsiteY4" fmla="*/ 48282 h 1489633"/>
                    <a:gd name="connsiteX5" fmla="*/ 1486218 w 1486218"/>
                    <a:gd name="connsiteY5" fmla="*/ 378482 h 1489633"/>
                    <a:gd name="connsiteX6" fmla="*/ 1308418 w 1486218"/>
                    <a:gd name="connsiteY6" fmla="*/ 873782 h 1489633"/>
                    <a:gd name="connsiteX7" fmla="*/ 1003618 w 1486218"/>
                    <a:gd name="connsiteY7" fmla="*/ 1267482 h 1489633"/>
                    <a:gd name="connsiteX8" fmla="*/ 660718 w 1486218"/>
                    <a:gd name="connsiteY8" fmla="*/ 1445282 h 1489633"/>
                    <a:gd name="connsiteX9" fmla="*/ 305118 w 1486218"/>
                    <a:gd name="connsiteY9" fmla="*/ 1483382 h 1489633"/>
                    <a:gd name="connsiteX10" fmla="*/ 38418 w 1486218"/>
                    <a:gd name="connsiteY10" fmla="*/ 1343682 h 1489633"/>
                    <a:gd name="connsiteX11" fmla="*/ 25718 w 1486218"/>
                    <a:gd name="connsiteY11" fmla="*/ 924582 h 1489633"/>
                    <a:gd name="connsiteX12" fmla="*/ 267018 w 1486218"/>
                    <a:gd name="connsiteY12" fmla="*/ 861082 h 1489633"/>
                    <a:gd name="connsiteX0" fmla="*/ 279718 w 1486218"/>
                    <a:gd name="connsiteY0" fmla="*/ 863759 h 1492310"/>
                    <a:gd name="connsiteX1" fmla="*/ 533718 w 1486218"/>
                    <a:gd name="connsiteY1" fmla="*/ 7240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  <a:gd name="connsiteX0" fmla="*/ 279718 w 1486218"/>
                    <a:gd name="connsiteY0" fmla="*/ 863759 h 1492310"/>
                    <a:gd name="connsiteX1" fmla="*/ 660718 w 1486218"/>
                    <a:gd name="connsiteY1" fmla="*/ 5716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86218" h="1492310">
                      <a:moveTo>
                        <a:pt x="279718" y="863759"/>
                      </a:moveTo>
                      <a:cubicBezTo>
                        <a:pt x="414126" y="834125"/>
                        <a:pt x="569701" y="666909"/>
                        <a:pt x="660718" y="571659"/>
                      </a:cubicBezTo>
                      <a:cubicBezTo>
                        <a:pt x="751735" y="476409"/>
                        <a:pt x="770785" y="383276"/>
                        <a:pt x="825818" y="292259"/>
                      </a:cubicBezTo>
                      <a:cubicBezTo>
                        <a:pt x="880851" y="201242"/>
                        <a:pt x="910485" y="65776"/>
                        <a:pt x="990918" y="25559"/>
                      </a:cubicBezTo>
                      <a:cubicBezTo>
                        <a:pt x="1071351" y="-14658"/>
                        <a:pt x="1225868" y="-8308"/>
                        <a:pt x="1308418" y="50959"/>
                      </a:cubicBezTo>
                      <a:cubicBezTo>
                        <a:pt x="1390968" y="110226"/>
                        <a:pt x="1486218" y="243576"/>
                        <a:pt x="1486218" y="381159"/>
                      </a:cubicBezTo>
                      <a:cubicBezTo>
                        <a:pt x="1486218" y="518742"/>
                        <a:pt x="1388851" y="728292"/>
                        <a:pt x="1308418" y="876459"/>
                      </a:cubicBezTo>
                      <a:cubicBezTo>
                        <a:pt x="1227985" y="1024626"/>
                        <a:pt x="1111568" y="1174909"/>
                        <a:pt x="1003618" y="1270159"/>
                      </a:cubicBezTo>
                      <a:cubicBezTo>
                        <a:pt x="895668" y="1365409"/>
                        <a:pt x="777135" y="1411976"/>
                        <a:pt x="660718" y="1447959"/>
                      </a:cubicBezTo>
                      <a:cubicBezTo>
                        <a:pt x="544301" y="1483942"/>
                        <a:pt x="408835" y="1502992"/>
                        <a:pt x="305118" y="1486059"/>
                      </a:cubicBezTo>
                      <a:cubicBezTo>
                        <a:pt x="201401" y="1469126"/>
                        <a:pt x="84985" y="1439492"/>
                        <a:pt x="38418" y="1346359"/>
                      </a:cubicBezTo>
                      <a:cubicBezTo>
                        <a:pt x="-8149" y="1253226"/>
                        <a:pt x="-12382" y="1007692"/>
                        <a:pt x="25718" y="927259"/>
                      </a:cubicBezTo>
                      <a:cubicBezTo>
                        <a:pt x="63818" y="846826"/>
                        <a:pt x="132609" y="893392"/>
                        <a:pt x="267018" y="863759"/>
                      </a:cubicBezTo>
                    </a:path>
                  </a:pathLst>
                </a:custGeom>
                <a:solidFill>
                  <a:schemeClr val="accent2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8BC7644F-0EB1-8C43-84E6-AF234180EE5A}"/>
                    </a:ext>
                  </a:extLst>
                </p:cNvPr>
                <p:cNvSpPr/>
                <p:nvPr/>
              </p:nvSpPr>
              <p:spPr>
                <a:xfrm rot="13665640">
                  <a:off x="3458362" y="2950182"/>
                  <a:ext cx="265834" cy="284676"/>
                </a:xfrm>
                <a:custGeom>
                  <a:avLst/>
                  <a:gdLst>
                    <a:gd name="connsiteX0" fmla="*/ 85613 w 1393713"/>
                    <a:gd name="connsiteY0" fmla="*/ 886482 h 1459569"/>
                    <a:gd name="connsiteX1" fmla="*/ 441213 w 1393713"/>
                    <a:gd name="connsiteY1" fmla="*/ 721382 h 1459569"/>
                    <a:gd name="connsiteX2" fmla="*/ 606313 w 1393713"/>
                    <a:gd name="connsiteY2" fmla="*/ 251482 h 1459569"/>
                    <a:gd name="connsiteX3" fmla="*/ 898413 w 1393713"/>
                    <a:gd name="connsiteY3" fmla="*/ 22882 h 1459569"/>
                    <a:gd name="connsiteX4" fmla="*/ 1215913 w 1393713"/>
                    <a:gd name="connsiteY4" fmla="*/ 48282 h 1459569"/>
                    <a:gd name="connsiteX5" fmla="*/ 1393713 w 1393713"/>
                    <a:gd name="connsiteY5" fmla="*/ 378482 h 1459569"/>
                    <a:gd name="connsiteX6" fmla="*/ 1215913 w 1393713"/>
                    <a:gd name="connsiteY6" fmla="*/ 873782 h 1459569"/>
                    <a:gd name="connsiteX7" fmla="*/ 911113 w 1393713"/>
                    <a:gd name="connsiteY7" fmla="*/ 1267482 h 1459569"/>
                    <a:gd name="connsiteX8" fmla="*/ 555513 w 1393713"/>
                    <a:gd name="connsiteY8" fmla="*/ 1445282 h 1459569"/>
                    <a:gd name="connsiteX9" fmla="*/ 212613 w 1393713"/>
                    <a:gd name="connsiteY9" fmla="*/ 1419882 h 1459569"/>
                    <a:gd name="connsiteX10" fmla="*/ 47513 w 1393713"/>
                    <a:gd name="connsiteY10" fmla="*/ 1191282 h 1459569"/>
                    <a:gd name="connsiteX11" fmla="*/ 22113 w 1393713"/>
                    <a:gd name="connsiteY11" fmla="*/ 911882 h 1459569"/>
                    <a:gd name="connsiteX12" fmla="*/ 339613 w 1393713"/>
                    <a:gd name="connsiteY12" fmla="*/ 784882 h 1459569"/>
                    <a:gd name="connsiteX0" fmla="*/ 79032 w 1387132"/>
                    <a:gd name="connsiteY0" fmla="*/ 8864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180632 w 1387132"/>
                    <a:gd name="connsiteY0" fmla="*/ 8610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250444 w 1456944"/>
                    <a:gd name="connsiteY0" fmla="*/ 861082 h 1454415"/>
                    <a:gd name="connsiteX1" fmla="*/ 504444 w 1456944"/>
                    <a:gd name="connsiteY1" fmla="*/ 721382 h 1454415"/>
                    <a:gd name="connsiteX2" fmla="*/ 669544 w 1456944"/>
                    <a:gd name="connsiteY2" fmla="*/ 251482 h 1454415"/>
                    <a:gd name="connsiteX3" fmla="*/ 961644 w 1456944"/>
                    <a:gd name="connsiteY3" fmla="*/ 22882 h 1454415"/>
                    <a:gd name="connsiteX4" fmla="*/ 1279144 w 1456944"/>
                    <a:gd name="connsiteY4" fmla="*/ 48282 h 1454415"/>
                    <a:gd name="connsiteX5" fmla="*/ 1456944 w 1456944"/>
                    <a:gd name="connsiteY5" fmla="*/ 378482 h 1454415"/>
                    <a:gd name="connsiteX6" fmla="*/ 1279144 w 1456944"/>
                    <a:gd name="connsiteY6" fmla="*/ 873782 h 1454415"/>
                    <a:gd name="connsiteX7" fmla="*/ 974344 w 1456944"/>
                    <a:gd name="connsiteY7" fmla="*/ 1267482 h 1454415"/>
                    <a:gd name="connsiteX8" fmla="*/ 618744 w 1456944"/>
                    <a:gd name="connsiteY8" fmla="*/ 1445282 h 1454415"/>
                    <a:gd name="connsiteX9" fmla="*/ 275844 w 1456944"/>
                    <a:gd name="connsiteY9" fmla="*/ 1419882 h 1454415"/>
                    <a:gd name="connsiteX10" fmla="*/ 9144 w 1456944"/>
                    <a:gd name="connsiteY10" fmla="*/ 1343682 h 1454415"/>
                    <a:gd name="connsiteX11" fmla="*/ 85344 w 1456944"/>
                    <a:gd name="connsiteY11" fmla="*/ 911882 h 1454415"/>
                    <a:gd name="connsiteX12" fmla="*/ 313944 w 1456944"/>
                    <a:gd name="connsiteY12" fmla="*/ 822982 h 1454415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195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322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0445 w 1456945"/>
                    <a:gd name="connsiteY0" fmla="*/ 861082 h 1489633"/>
                    <a:gd name="connsiteX1" fmla="*/ 504445 w 1456945"/>
                    <a:gd name="connsiteY1" fmla="*/ 721382 h 1489633"/>
                    <a:gd name="connsiteX2" fmla="*/ 669545 w 1456945"/>
                    <a:gd name="connsiteY2" fmla="*/ 251482 h 1489633"/>
                    <a:gd name="connsiteX3" fmla="*/ 961645 w 1456945"/>
                    <a:gd name="connsiteY3" fmla="*/ 22882 h 1489633"/>
                    <a:gd name="connsiteX4" fmla="*/ 1279145 w 1456945"/>
                    <a:gd name="connsiteY4" fmla="*/ 48282 h 1489633"/>
                    <a:gd name="connsiteX5" fmla="*/ 1456945 w 1456945"/>
                    <a:gd name="connsiteY5" fmla="*/ 378482 h 1489633"/>
                    <a:gd name="connsiteX6" fmla="*/ 1279145 w 1456945"/>
                    <a:gd name="connsiteY6" fmla="*/ 873782 h 1489633"/>
                    <a:gd name="connsiteX7" fmla="*/ 974345 w 1456945"/>
                    <a:gd name="connsiteY7" fmla="*/ 1267482 h 1489633"/>
                    <a:gd name="connsiteX8" fmla="*/ 631445 w 1456945"/>
                    <a:gd name="connsiteY8" fmla="*/ 1445282 h 1489633"/>
                    <a:gd name="connsiteX9" fmla="*/ 275845 w 1456945"/>
                    <a:gd name="connsiteY9" fmla="*/ 1483382 h 1489633"/>
                    <a:gd name="connsiteX10" fmla="*/ 9145 w 1456945"/>
                    <a:gd name="connsiteY10" fmla="*/ 1343682 h 1489633"/>
                    <a:gd name="connsiteX11" fmla="*/ 85345 w 1456945"/>
                    <a:gd name="connsiteY11" fmla="*/ 911882 h 1489633"/>
                    <a:gd name="connsiteX12" fmla="*/ 313945 w 1456945"/>
                    <a:gd name="connsiteY12" fmla="*/ 822982 h 1489633"/>
                    <a:gd name="connsiteX0" fmla="*/ 284992 w 1491492"/>
                    <a:gd name="connsiteY0" fmla="*/ 861082 h 1489633"/>
                    <a:gd name="connsiteX1" fmla="*/ 538992 w 1491492"/>
                    <a:gd name="connsiteY1" fmla="*/ 721382 h 1489633"/>
                    <a:gd name="connsiteX2" fmla="*/ 704092 w 1491492"/>
                    <a:gd name="connsiteY2" fmla="*/ 251482 h 1489633"/>
                    <a:gd name="connsiteX3" fmla="*/ 996192 w 1491492"/>
                    <a:gd name="connsiteY3" fmla="*/ 22882 h 1489633"/>
                    <a:gd name="connsiteX4" fmla="*/ 1313692 w 1491492"/>
                    <a:gd name="connsiteY4" fmla="*/ 48282 h 1489633"/>
                    <a:gd name="connsiteX5" fmla="*/ 1491492 w 1491492"/>
                    <a:gd name="connsiteY5" fmla="*/ 378482 h 1489633"/>
                    <a:gd name="connsiteX6" fmla="*/ 1313692 w 1491492"/>
                    <a:gd name="connsiteY6" fmla="*/ 873782 h 1489633"/>
                    <a:gd name="connsiteX7" fmla="*/ 1008892 w 1491492"/>
                    <a:gd name="connsiteY7" fmla="*/ 1267482 h 1489633"/>
                    <a:gd name="connsiteX8" fmla="*/ 665992 w 1491492"/>
                    <a:gd name="connsiteY8" fmla="*/ 1445282 h 1489633"/>
                    <a:gd name="connsiteX9" fmla="*/ 310392 w 1491492"/>
                    <a:gd name="connsiteY9" fmla="*/ 1483382 h 1489633"/>
                    <a:gd name="connsiteX10" fmla="*/ 43692 w 1491492"/>
                    <a:gd name="connsiteY10" fmla="*/ 1343682 h 1489633"/>
                    <a:gd name="connsiteX11" fmla="*/ 30992 w 1491492"/>
                    <a:gd name="connsiteY11" fmla="*/ 924582 h 1489633"/>
                    <a:gd name="connsiteX12" fmla="*/ 348492 w 1491492"/>
                    <a:gd name="connsiteY12" fmla="*/ 822982 h 1489633"/>
                    <a:gd name="connsiteX0" fmla="*/ 279718 w 1486218"/>
                    <a:gd name="connsiteY0" fmla="*/ 861082 h 1489633"/>
                    <a:gd name="connsiteX1" fmla="*/ 533718 w 1486218"/>
                    <a:gd name="connsiteY1" fmla="*/ 721382 h 1489633"/>
                    <a:gd name="connsiteX2" fmla="*/ 698818 w 1486218"/>
                    <a:gd name="connsiteY2" fmla="*/ 251482 h 1489633"/>
                    <a:gd name="connsiteX3" fmla="*/ 990918 w 1486218"/>
                    <a:gd name="connsiteY3" fmla="*/ 22882 h 1489633"/>
                    <a:gd name="connsiteX4" fmla="*/ 1308418 w 1486218"/>
                    <a:gd name="connsiteY4" fmla="*/ 48282 h 1489633"/>
                    <a:gd name="connsiteX5" fmla="*/ 1486218 w 1486218"/>
                    <a:gd name="connsiteY5" fmla="*/ 378482 h 1489633"/>
                    <a:gd name="connsiteX6" fmla="*/ 1308418 w 1486218"/>
                    <a:gd name="connsiteY6" fmla="*/ 873782 h 1489633"/>
                    <a:gd name="connsiteX7" fmla="*/ 1003618 w 1486218"/>
                    <a:gd name="connsiteY7" fmla="*/ 1267482 h 1489633"/>
                    <a:gd name="connsiteX8" fmla="*/ 660718 w 1486218"/>
                    <a:gd name="connsiteY8" fmla="*/ 1445282 h 1489633"/>
                    <a:gd name="connsiteX9" fmla="*/ 305118 w 1486218"/>
                    <a:gd name="connsiteY9" fmla="*/ 1483382 h 1489633"/>
                    <a:gd name="connsiteX10" fmla="*/ 38418 w 1486218"/>
                    <a:gd name="connsiteY10" fmla="*/ 1343682 h 1489633"/>
                    <a:gd name="connsiteX11" fmla="*/ 25718 w 1486218"/>
                    <a:gd name="connsiteY11" fmla="*/ 924582 h 1489633"/>
                    <a:gd name="connsiteX12" fmla="*/ 267018 w 1486218"/>
                    <a:gd name="connsiteY12" fmla="*/ 861082 h 1489633"/>
                    <a:gd name="connsiteX0" fmla="*/ 279718 w 1486218"/>
                    <a:gd name="connsiteY0" fmla="*/ 863759 h 1492310"/>
                    <a:gd name="connsiteX1" fmla="*/ 533718 w 1486218"/>
                    <a:gd name="connsiteY1" fmla="*/ 7240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  <a:gd name="connsiteX0" fmla="*/ 279718 w 1486218"/>
                    <a:gd name="connsiteY0" fmla="*/ 863759 h 1492310"/>
                    <a:gd name="connsiteX1" fmla="*/ 660718 w 1486218"/>
                    <a:gd name="connsiteY1" fmla="*/ 5716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86218" h="1492310">
                      <a:moveTo>
                        <a:pt x="279718" y="863759"/>
                      </a:moveTo>
                      <a:cubicBezTo>
                        <a:pt x="414126" y="834125"/>
                        <a:pt x="569701" y="666909"/>
                        <a:pt x="660718" y="571659"/>
                      </a:cubicBezTo>
                      <a:cubicBezTo>
                        <a:pt x="751735" y="476409"/>
                        <a:pt x="770785" y="383276"/>
                        <a:pt x="825818" y="292259"/>
                      </a:cubicBezTo>
                      <a:cubicBezTo>
                        <a:pt x="880851" y="201242"/>
                        <a:pt x="910485" y="65776"/>
                        <a:pt x="990918" y="25559"/>
                      </a:cubicBezTo>
                      <a:cubicBezTo>
                        <a:pt x="1071351" y="-14658"/>
                        <a:pt x="1225868" y="-8308"/>
                        <a:pt x="1308418" y="50959"/>
                      </a:cubicBezTo>
                      <a:cubicBezTo>
                        <a:pt x="1390968" y="110226"/>
                        <a:pt x="1486218" y="243576"/>
                        <a:pt x="1486218" y="381159"/>
                      </a:cubicBezTo>
                      <a:cubicBezTo>
                        <a:pt x="1486218" y="518742"/>
                        <a:pt x="1388851" y="728292"/>
                        <a:pt x="1308418" y="876459"/>
                      </a:cubicBezTo>
                      <a:cubicBezTo>
                        <a:pt x="1227985" y="1024626"/>
                        <a:pt x="1111568" y="1174909"/>
                        <a:pt x="1003618" y="1270159"/>
                      </a:cubicBezTo>
                      <a:cubicBezTo>
                        <a:pt x="895668" y="1365409"/>
                        <a:pt x="777135" y="1411976"/>
                        <a:pt x="660718" y="1447959"/>
                      </a:cubicBezTo>
                      <a:cubicBezTo>
                        <a:pt x="544301" y="1483942"/>
                        <a:pt x="408835" y="1502992"/>
                        <a:pt x="305118" y="1486059"/>
                      </a:cubicBezTo>
                      <a:cubicBezTo>
                        <a:pt x="201401" y="1469126"/>
                        <a:pt x="84985" y="1439492"/>
                        <a:pt x="38418" y="1346359"/>
                      </a:cubicBezTo>
                      <a:cubicBezTo>
                        <a:pt x="-8149" y="1253226"/>
                        <a:pt x="-12382" y="1007692"/>
                        <a:pt x="25718" y="927259"/>
                      </a:cubicBezTo>
                      <a:cubicBezTo>
                        <a:pt x="63818" y="846826"/>
                        <a:pt x="132609" y="893392"/>
                        <a:pt x="267018" y="863759"/>
                      </a:cubicBezTo>
                    </a:path>
                  </a:pathLst>
                </a:custGeom>
                <a:solidFill>
                  <a:schemeClr val="accent2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1F86D96C-1F52-2546-BD07-BE906FABFA9C}"/>
                    </a:ext>
                  </a:extLst>
                </p:cNvPr>
                <p:cNvSpPr/>
                <p:nvPr/>
              </p:nvSpPr>
              <p:spPr>
                <a:xfrm rot="900649">
                  <a:off x="3842168" y="2908700"/>
                  <a:ext cx="265834" cy="284676"/>
                </a:xfrm>
                <a:custGeom>
                  <a:avLst/>
                  <a:gdLst>
                    <a:gd name="connsiteX0" fmla="*/ 85613 w 1393713"/>
                    <a:gd name="connsiteY0" fmla="*/ 886482 h 1459569"/>
                    <a:gd name="connsiteX1" fmla="*/ 441213 w 1393713"/>
                    <a:gd name="connsiteY1" fmla="*/ 721382 h 1459569"/>
                    <a:gd name="connsiteX2" fmla="*/ 606313 w 1393713"/>
                    <a:gd name="connsiteY2" fmla="*/ 251482 h 1459569"/>
                    <a:gd name="connsiteX3" fmla="*/ 898413 w 1393713"/>
                    <a:gd name="connsiteY3" fmla="*/ 22882 h 1459569"/>
                    <a:gd name="connsiteX4" fmla="*/ 1215913 w 1393713"/>
                    <a:gd name="connsiteY4" fmla="*/ 48282 h 1459569"/>
                    <a:gd name="connsiteX5" fmla="*/ 1393713 w 1393713"/>
                    <a:gd name="connsiteY5" fmla="*/ 378482 h 1459569"/>
                    <a:gd name="connsiteX6" fmla="*/ 1215913 w 1393713"/>
                    <a:gd name="connsiteY6" fmla="*/ 873782 h 1459569"/>
                    <a:gd name="connsiteX7" fmla="*/ 911113 w 1393713"/>
                    <a:gd name="connsiteY7" fmla="*/ 1267482 h 1459569"/>
                    <a:gd name="connsiteX8" fmla="*/ 555513 w 1393713"/>
                    <a:gd name="connsiteY8" fmla="*/ 1445282 h 1459569"/>
                    <a:gd name="connsiteX9" fmla="*/ 212613 w 1393713"/>
                    <a:gd name="connsiteY9" fmla="*/ 1419882 h 1459569"/>
                    <a:gd name="connsiteX10" fmla="*/ 47513 w 1393713"/>
                    <a:gd name="connsiteY10" fmla="*/ 1191282 h 1459569"/>
                    <a:gd name="connsiteX11" fmla="*/ 22113 w 1393713"/>
                    <a:gd name="connsiteY11" fmla="*/ 911882 h 1459569"/>
                    <a:gd name="connsiteX12" fmla="*/ 339613 w 1393713"/>
                    <a:gd name="connsiteY12" fmla="*/ 784882 h 1459569"/>
                    <a:gd name="connsiteX0" fmla="*/ 79032 w 1387132"/>
                    <a:gd name="connsiteY0" fmla="*/ 8864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180632 w 1387132"/>
                    <a:gd name="connsiteY0" fmla="*/ 8610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250444 w 1456944"/>
                    <a:gd name="connsiteY0" fmla="*/ 861082 h 1454415"/>
                    <a:gd name="connsiteX1" fmla="*/ 504444 w 1456944"/>
                    <a:gd name="connsiteY1" fmla="*/ 721382 h 1454415"/>
                    <a:gd name="connsiteX2" fmla="*/ 669544 w 1456944"/>
                    <a:gd name="connsiteY2" fmla="*/ 251482 h 1454415"/>
                    <a:gd name="connsiteX3" fmla="*/ 961644 w 1456944"/>
                    <a:gd name="connsiteY3" fmla="*/ 22882 h 1454415"/>
                    <a:gd name="connsiteX4" fmla="*/ 1279144 w 1456944"/>
                    <a:gd name="connsiteY4" fmla="*/ 48282 h 1454415"/>
                    <a:gd name="connsiteX5" fmla="*/ 1456944 w 1456944"/>
                    <a:gd name="connsiteY5" fmla="*/ 378482 h 1454415"/>
                    <a:gd name="connsiteX6" fmla="*/ 1279144 w 1456944"/>
                    <a:gd name="connsiteY6" fmla="*/ 873782 h 1454415"/>
                    <a:gd name="connsiteX7" fmla="*/ 974344 w 1456944"/>
                    <a:gd name="connsiteY7" fmla="*/ 1267482 h 1454415"/>
                    <a:gd name="connsiteX8" fmla="*/ 618744 w 1456944"/>
                    <a:gd name="connsiteY8" fmla="*/ 1445282 h 1454415"/>
                    <a:gd name="connsiteX9" fmla="*/ 275844 w 1456944"/>
                    <a:gd name="connsiteY9" fmla="*/ 1419882 h 1454415"/>
                    <a:gd name="connsiteX10" fmla="*/ 9144 w 1456944"/>
                    <a:gd name="connsiteY10" fmla="*/ 1343682 h 1454415"/>
                    <a:gd name="connsiteX11" fmla="*/ 85344 w 1456944"/>
                    <a:gd name="connsiteY11" fmla="*/ 911882 h 1454415"/>
                    <a:gd name="connsiteX12" fmla="*/ 313944 w 1456944"/>
                    <a:gd name="connsiteY12" fmla="*/ 822982 h 1454415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195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322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0445 w 1456945"/>
                    <a:gd name="connsiteY0" fmla="*/ 861082 h 1489633"/>
                    <a:gd name="connsiteX1" fmla="*/ 504445 w 1456945"/>
                    <a:gd name="connsiteY1" fmla="*/ 721382 h 1489633"/>
                    <a:gd name="connsiteX2" fmla="*/ 669545 w 1456945"/>
                    <a:gd name="connsiteY2" fmla="*/ 251482 h 1489633"/>
                    <a:gd name="connsiteX3" fmla="*/ 961645 w 1456945"/>
                    <a:gd name="connsiteY3" fmla="*/ 22882 h 1489633"/>
                    <a:gd name="connsiteX4" fmla="*/ 1279145 w 1456945"/>
                    <a:gd name="connsiteY4" fmla="*/ 48282 h 1489633"/>
                    <a:gd name="connsiteX5" fmla="*/ 1456945 w 1456945"/>
                    <a:gd name="connsiteY5" fmla="*/ 378482 h 1489633"/>
                    <a:gd name="connsiteX6" fmla="*/ 1279145 w 1456945"/>
                    <a:gd name="connsiteY6" fmla="*/ 873782 h 1489633"/>
                    <a:gd name="connsiteX7" fmla="*/ 974345 w 1456945"/>
                    <a:gd name="connsiteY7" fmla="*/ 1267482 h 1489633"/>
                    <a:gd name="connsiteX8" fmla="*/ 631445 w 1456945"/>
                    <a:gd name="connsiteY8" fmla="*/ 1445282 h 1489633"/>
                    <a:gd name="connsiteX9" fmla="*/ 275845 w 1456945"/>
                    <a:gd name="connsiteY9" fmla="*/ 1483382 h 1489633"/>
                    <a:gd name="connsiteX10" fmla="*/ 9145 w 1456945"/>
                    <a:gd name="connsiteY10" fmla="*/ 1343682 h 1489633"/>
                    <a:gd name="connsiteX11" fmla="*/ 85345 w 1456945"/>
                    <a:gd name="connsiteY11" fmla="*/ 911882 h 1489633"/>
                    <a:gd name="connsiteX12" fmla="*/ 313945 w 1456945"/>
                    <a:gd name="connsiteY12" fmla="*/ 822982 h 1489633"/>
                    <a:gd name="connsiteX0" fmla="*/ 284992 w 1491492"/>
                    <a:gd name="connsiteY0" fmla="*/ 861082 h 1489633"/>
                    <a:gd name="connsiteX1" fmla="*/ 538992 w 1491492"/>
                    <a:gd name="connsiteY1" fmla="*/ 721382 h 1489633"/>
                    <a:gd name="connsiteX2" fmla="*/ 704092 w 1491492"/>
                    <a:gd name="connsiteY2" fmla="*/ 251482 h 1489633"/>
                    <a:gd name="connsiteX3" fmla="*/ 996192 w 1491492"/>
                    <a:gd name="connsiteY3" fmla="*/ 22882 h 1489633"/>
                    <a:gd name="connsiteX4" fmla="*/ 1313692 w 1491492"/>
                    <a:gd name="connsiteY4" fmla="*/ 48282 h 1489633"/>
                    <a:gd name="connsiteX5" fmla="*/ 1491492 w 1491492"/>
                    <a:gd name="connsiteY5" fmla="*/ 378482 h 1489633"/>
                    <a:gd name="connsiteX6" fmla="*/ 1313692 w 1491492"/>
                    <a:gd name="connsiteY6" fmla="*/ 873782 h 1489633"/>
                    <a:gd name="connsiteX7" fmla="*/ 1008892 w 1491492"/>
                    <a:gd name="connsiteY7" fmla="*/ 1267482 h 1489633"/>
                    <a:gd name="connsiteX8" fmla="*/ 665992 w 1491492"/>
                    <a:gd name="connsiteY8" fmla="*/ 1445282 h 1489633"/>
                    <a:gd name="connsiteX9" fmla="*/ 310392 w 1491492"/>
                    <a:gd name="connsiteY9" fmla="*/ 1483382 h 1489633"/>
                    <a:gd name="connsiteX10" fmla="*/ 43692 w 1491492"/>
                    <a:gd name="connsiteY10" fmla="*/ 1343682 h 1489633"/>
                    <a:gd name="connsiteX11" fmla="*/ 30992 w 1491492"/>
                    <a:gd name="connsiteY11" fmla="*/ 924582 h 1489633"/>
                    <a:gd name="connsiteX12" fmla="*/ 348492 w 1491492"/>
                    <a:gd name="connsiteY12" fmla="*/ 822982 h 1489633"/>
                    <a:gd name="connsiteX0" fmla="*/ 279718 w 1486218"/>
                    <a:gd name="connsiteY0" fmla="*/ 861082 h 1489633"/>
                    <a:gd name="connsiteX1" fmla="*/ 533718 w 1486218"/>
                    <a:gd name="connsiteY1" fmla="*/ 721382 h 1489633"/>
                    <a:gd name="connsiteX2" fmla="*/ 698818 w 1486218"/>
                    <a:gd name="connsiteY2" fmla="*/ 251482 h 1489633"/>
                    <a:gd name="connsiteX3" fmla="*/ 990918 w 1486218"/>
                    <a:gd name="connsiteY3" fmla="*/ 22882 h 1489633"/>
                    <a:gd name="connsiteX4" fmla="*/ 1308418 w 1486218"/>
                    <a:gd name="connsiteY4" fmla="*/ 48282 h 1489633"/>
                    <a:gd name="connsiteX5" fmla="*/ 1486218 w 1486218"/>
                    <a:gd name="connsiteY5" fmla="*/ 378482 h 1489633"/>
                    <a:gd name="connsiteX6" fmla="*/ 1308418 w 1486218"/>
                    <a:gd name="connsiteY6" fmla="*/ 873782 h 1489633"/>
                    <a:gd name="connsiteX7" fmla="*/ 1003618 w 1486218"/>
                    <a:gd name="connsiteY7" fmla="*/ 1267482 h 1489633"/>
                    <a:gd name="connsiteX8" fmla="*/ 660718 w 1486218"/>
                    <a:gd name="connsiteY8" fmla="*/ 1445282 h 1489633"/>
                    <a:gd name="connsiteX9" fmla="*/ 305118 w 1486218"/>
                    <a:gd name="connsiteY9" fmla="*/ 1483382 h 1489633"/>
                    <a:gd name="connsiteX10" fmla="*/ 38418 w 1486218"/>
                    <a:gd name="connsiteY10" fmla="*/ 1343682 h 1489633"/>
                    <a:gd name="connsiteX11" fmla="*/ 25718 w 1486218"/>
                    <a:gd name="connsiteY11" fmla="*/ 924582 h 1489633"/>
                    <a:gd name="connsiteX12" fmla="*/ 267018 w 1486218"/>
                    <a:gd name="connsiteY12" fmla="*/ 861082 h 1489633"/>
                    <a:gd name="connsiteX0" fmla="*/ 279718 w 1486218"/>
                    <a:gd name="connsiteY0" fmla="*/ 863759 h 1492310"/>
                    <a:gd name="connsiteX1" fmla="*/ 533718 w 1486218"/>
                    <a:gd name="connsiteY1" fmla="*/ 7240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  <a:gd name="connsiteX0" fmla="*/ 279718 w 1486218"/>
                    <a:gd name="connsiteY0" fmla="*/ 863759 h 1492310"/>
                    <a:gd name="connsiteX1" fmla="*/ 660718 w 1486218"/>
                    <a:gd name="connsiteY1" fmla="*/ 5716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86218" h="1492310">
                      <a:moveTo>
                        <a:pt x="279718" y="863759"/>
                      </a:moveTo>
                      <a:cubicBezTo>
                        <a:pt x="414126" y="834125"/>
                        <a:pt x="569701" y="666909"/>
                        <a:pt x="660718" y="571659"/>
                      </a:cubicBezTo>
                      <a:cubicBezTo>
                        <a:pt x="751735" y="476409"/>
                        <a:pt x="770785" y="383276"/>
                        <a:pt x="825818" y="292259"/>
                      </a:cubicBezTo>
                      <a:cubicBezTo>
                        <a:pt x="880851" y="201242"/>
                        <a:pt x="910485" y="65776"/>
                        <a:pt x="990918" y="25559"/>
                      </a:cubicBezTo>
                      <a:cubicBezTo>
                        <a:pt x="1071351" y="-14658"/>
                        <a:pt x="1225868" y="-8308"/>
                        <a:pt x="1308418" y="50959"/>
                      </a:cubicBezTo>
                      <a:cubicBezTo>
                        <a:pt x="1390968" y="110226"/>
                        <a:pt x="1486218" y="243576"/>
                        <a:pt x="1486218" y="381159"/>
                      </a:cubicBezTo>
                      <a:cubicBezTo>
                        <a:pt x="1486218" y="518742"/>
                        <a:pt x="1388851" y="728292"/>
                        <a:pt x="1308418" y="876459"/>
                      </a:cubicBezTo>
                      <a:cubicBezTo>
                        <a:pt x="1227985" y="1024626"/>
                        <a:pt x="1111568" y="1174909"/>
                        <a:pt x="1003618" y="1270159"/>
                      </a:cubicBezTo>
                      <a:cubicBezTo>
                        <a:pt x="895668" y="1365409"/>
                        <a:pt x="777135" y="1411976"/>
                        <a:pt x="660718" y="1447959"/>
                      </a:cubicBezTo>
                      <a:cubicBezTo>
                        <a:pt x="544301" y="1483942"/>
                        <a:pt x="408835" y="1502992"/>
                        <a:pt x="305118" y="1486059"/>
                      </a:cubicBezTo>
                      <a:cubicBezTo>
                        <a:pt x="201401" y="1469126"/>
                        <a:pt x="84985" y="1439492"/>
                        <a:pt x="38418" y="1346359"/>
                      </a:cubicBezTo>
                      <a:cubicBezTo>
                        <a:pt x="-8149" y="1253226"/>
                        <a:pt x="-12382" y="1007692"/>
                        <a:pt x="25718" y="927259"/>
                      </a:cubicBezTo>
                      <a:cubicBezTo>
                        <a:pt x="63818" y="846826"/>
                        <a:pt x="132609" y="893392"/>
                        <a:pt x="267018" y="863759"/>
                      </a:cubicBezTo>
                    </a:path>
                  </a:pathLst>
                </a:custGeom>
                <a:solidFill>
                  <a:schemeClr val="accent2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1B823F24-0047-1141-9EA3-AF4A038AFBD3}"/>
                    </a:ext>
                  </a:extLst>
                </p:cNvPr>
                <p:cNvGrpSpPr/>
                <p:nvPr/>
              </p:nvGrpSpPr>
              <p:grpSpPr>
                <a:xfrm>
                  <a:off x="2993583" y="1717027"/>
                  <a:ext cx="1333607" cy="1500688"/>
                  <a:chOff x="3222019" y="1641672"/>
                  <a:chExt cx="1597427" cy="1797560"/>
                </a:xfrm>
                <a:solidFill>
                  <a:schemeClr val="accent2"/>
                </a:solidFill>
              </p:grpSpPr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0CD8D2D6-AA22-264B-A6B4-22C5A9FEBFBC}"/>
                      </a:ext>
                    </a:extLst>
                  </p:cNvPr>
                  <p:cNvSpPr/>
                  <p:nvPr/>
                </p:nvSpPr>
                <p:spPr>
                  <a:xfrm rot="11168916">
                    <a:off x="3580050" y="2068264"/>
                    <a:ext cx="318422" cy="340992"/>
                  </a:xfrm>
                  <a:custGeom>
                    <a:avLst/>
                    <a:gdLst>
                      <a:gd name="connsiteX0" fmla="*/ 85613 w 1393713"/>
                      <a:gd name="connsiteY0" fmla="*/ 886482 h 1459569"/>
                      <a:gd name="connsiteX1" fmla="*/ 441213 w 1393713"/>
                      <a:gd name="connsiteY1" fmla="*/ 721382 h 1459569"/>
                      <a:gd name="connsiteX2" fmla="*/ 606313 w 1393713"/>
                      <a:gd name="connsiteY2" fmla="*/ 251482 h 1459569"/>
                      <a:gd name="connsiteX3" fmla="*/ 898413 w 1393713"/>
                      <a:gd name="connsiteY3" fmla="*/ 22882 h 1459569"/>
                      <a:gd name="connsiteX4" fmla="*/ 1215913 w 1393713"/>
                      <a:gd name="connsiteY4" fmla="*/ 48282 h 1459569"/>
                      <a:gd name="connsiteX5" fmla="*/ 1393713 w 1393713"/>
                      <a:gd name="connsiteY5" fmla="*/ 378482 h 1459569"/>
                      <a:gd name="connsiteX6" fmla="*/ 1215913 w 1393713"/>
                      <a:gd name="connsiteY6" fmla="*/ 873782 h 1459569"/>
                      <a:gd name="connsiteX7" fmla="*/ 911113 w 1393713"/>
                      <a:gd name="connsiteY7" fmla="*/ 1267482 h 1459569"/>
                      <a:gd name="connsiteX8" fmla="*/ 555513 w 1393713"/>
                      <a:gd name="connsiteY8" fmla="*/ 1445282 h 1459569"/>
                      <a:gd name="connsiteX9" fmla="*/ 212613 w 1393713"/>
                      <a:gd name="connsiteY9" fmla="*/ 1419882 h 1459569"/>
                      <a:gd name="connsiteX10" fmla="*/ 47513 w 1393713"/>
                      <a:gd name="connsiteY10" fmla="*/ 1191282 h 1459569"/>
                      <a:gd name="connsiteX11" fmla="*/ 22113 w 1393713"/>
                      <a:gd name="connsiteY11" fmla="*/ 911882 h 1459569"/>
                      <a:gd name="connsiteX12" fmla="*/ 339613 w 1393713"/>
                      <a:gd name="connsiteY12" fmla="*/ 784882 h 1459569"/>
                      <a:gd name="connsiteX0" fmla="*/ 79032 w 1387132"/>
                      <a:gd name="connsiteY0" fmla="*/ 8864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180632 w 1387132"/>
                      <a:gd name="connsiteY0" fmla="*/ 8610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250444 w 1456944"/>
                      <a:gd name="connsiteY0" fmla="*/ 861082 h 1454415"/>
                      <a:gd name="connsiteX1" fmla="*/ 504444 w 1456944"/>
                      <a:gd name="connsiteY1" fmla="*/ 721382 h 1454415"/>
                      <a:gd name="connsiteX2" fmla="*/ 669544 w 1456944"/>
                      <a:gd name="connsiteY2" fmla="*/ 251482 h 1454415"/>
                      <a:gd name="connsiteX3" fmla="*/ 961644 w 1456944"/>
                      <a:gd name="connsiteY3" fmla="*/ 22882 h 1454415"/>
                      <a:gd name="connsiteX4" fmla="*/ 1279144 w 1456944"/>
                      <a:gd name="connsiteY4" fmla="*/ 48282 h 1454415"/>
                      <a:gd name="connsiteX5" fmla="*/ 1456944 w 1456944"/>
                      <a:gd name="connsiteY5" fmla="*/ 378482 h 1454415"/>
                      <a:gd name="connsiteX6" fmla="*/ 1279144 w 1456944"/>
                      <a:gd name="connsiteY6" fmla="*/ 873782 h 1454415"/>
                      <a:gd name="connsiteX7" fmla="*/ 974344 w 1456944"/>
                      <a:gd name="connsiteY7" fmla="*/ 1267482 h 1454415"/>
                      <a:gd name="connsiteX8" fmla="*/ 618744 w 1456944"/>
                      <a:gd name="connsiteY8" fmla="*/ 1445282 h 1454415"/>
                      <a:gd name="connsiteX9" fmla="*/ 275844 w 1456944"/>
                      <a:gd name="connsiteY9" fmla="*/ 1419882 h 1454415"/>
                      <a:gd name="connsiteX10" fmla="*/ 9144 w 1456944"/>
                      <a:gd name="connsiteY10" fmla="*/ 1343682 h 1454415"/>
                      <a:gd name="connsiteX11" fmla="*/ 85344 w 1456944"/>
                      <a:gd name="connsiteY11" fmla="*/ 911882 h 1454415"/>
                      <a:gd name="connsiteX12" fmla="*/ 313944 w 1456944"/>
                      <a:gd name="connsiteY12" fmla="*/ 822982 h 1454415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195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322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0445 w 1456945"/>
                      <a:gd name="connsiteY0" fmla="*/ 861082 h 1489633"/>
                      <a:gd name="connsiteX1" fmla="*/ 504445 w 1456945"/>
                      <a:gd name="connsiteY1" fmla="*/ 721382 h 1489633"/>
                      <a:gd name="connsiteX2" fmla="*/ 669545 w 1456945"/>
                      <a:gd name="connsiteY2" fmla="*/ 251482 h 1489633"/>
                      <a:gd name="connsiteX3" fmla="*/ 961645 w 1456945"/>
                      <a:gd name="connsiteY3" fmla="*/ 22882 h 1489633"/>
                      <a:gd name="connsiteX4" fmla="*/ 1279145 w 1456945"/>
                      <a:gd name="connsiteY4" fmla="*/ 48282 h 1489633"/>
                      <a:gd name="connsiteX5" fmla="*/ 1456945 w 1456945"/>
                      <a:gd name="connsiteY5" fmla="*/ 378482 h 1489633"/>
                      <a:gd name="connsiteX6" fmla="*/ 1279145 w 1456945"/>
                      <a:gd name="connsiteY6" fmla="*/ 873782 h 1489633"/>
                      <a:gd name="connsiteX7" fmla="*/ 974345 w 1456945"/>
                      <a:gd name="connsiteY7" fmla="*/ 1267482 h 1489633"/>
                      <a:gd name="connsiteX8" fmla="*/ 631445 w 1456945"/>
                      <a:gd name="connsiteY8" fmla="*/ 1445282 h 1489633"/>
                      <a:gd name="connsiteX9" fmla="*/ 275845 w 1456945"/>
                      <a:gd name="connsiteY9" fmla="*/ 1483382 h 1489633"/>
                      <a:gd name="connsiteX10" fmla="*/ 9145 w 1456945"/>
                      <a:gd name="connsiteY10" fmla="*/ 1343682 h 1489633"/>
                      <a:gd name="connsiteX11" fmla="*/ 85345 w 1456945"/>
                      <a:gd name="connsiteY11" fmla="*/ 911882 h 1489633"/>
                      <a:gd name="connsiteX12" fmla="*/ 313945 w 1456945"/>
                      <a:gd name="connsiteY12" fmla="*/ 822982 h 1489633"/>
                      <a:gd name="connsiteX0" fmla="*/ 284992 w 1491492"/>
                      <a:gd name="connsiteY0" fmla="*/ 861082 h 1489633"/>
                      <a:gd name="connsiteX1" fmla="*/ 538992 w 1491492"/>
                      <a:gd name="connsiteY1" fmla="*/ 721382 h 1489633"/>
                      <a:gd name="connsiteX2" fmla="*/ 704092 w 1491492"/>
                      <a:gd name="connsiteY2" fmla="*/ 251482 h 1489633"/>
                      <a:gd name="connsiteX3" fmla="*/ 996192 w 1491492"/>
                      <a:gd name="connsiteY3" fmla="*/ 22882 h 1489633"/>
                      <a:gd name="connsiteX4" fmla="*/ 1313692 w 1491492"/>
                      <a:gd name="connsiteY4" fmla="*/ 48282 h 1489633"/>
                      <a:gd name="connsiteX5" fmla="*/ 1491492 w 1491492"/>
                      <a:gd name="connsiteY5" fmla="*/ 378482 h 1489633"/>
                      <a:gd name="connsiteX6" fmla="*/ 1313692 w 1491492"/>
                      <a:gd name="connsiteY6" fmla="*/ 873782 h 1489633"/>
                      <a:gd name="connsiteX7" fmla="*/ 1008892 w 1491492"/>
                      <a:gd name="connsiteY7" fmla="*/ 1267482 h 1489633"/>
                      <a:gd name="connsiteX8" fmla="*/ 665992 w 1491492"/>
                      <a:gd name="connsiteY8" fmla="*/ 1445282 h 1489633"/>
                      <a:gd name="connsiteX9" fmla="*/ 310392 w 1491492"/>
                      <a:gd name="connsiteY9" fmla="*/ 1483382 h 1489633"/>
                      <a:gd name="connsiteX10" fmla="*/ 43692 w 1491492"/>
                      <a:gd name="connsiteY10" fmla="*/ 1343682 h 1489633"/>
                      <a:gd name="connsiteX11" fmla="*/ 30992 w 1491492"/>
                      <a:gd name="connsiteY11" fmla="*/ 924582 h 1489633"/>
                      <a:gd name="connsiteX12" fmla="*/ 348492 w 1491492"/>
                      <a:gd name="connsiteY12" fmla="*/ 822982 h 1489633"/>
                      <a:gd name="connsiteX0" fmla="*/ 279718 w 1486218"/>
                      <a:gd name="connsiteY0" fmla="*/ 861082 h 1489633"/>
                      <a:gd name="connsiteX1" fmla="*/ 533718 w 1486218"/>
                      <a:gd name="connsiteY1" fmla="*/ 721382 h 1489633"/>
                      <a:gd name="connsiteX2" fmla="*/ 698818 w 1486218"/>
                      <a:gd name="connsiteY2" fmla="*/ 251482 h 1489633"/>
                      <a:gd name="connsiteX3" fmla="*/ 990918 w 1486218"/>
                      <a:gd name="connsiteY3" fmla="*/ 22882 h 1489633"/>
                      <a:gd name="connsiteX4" fmla="*/ 1308418 w 1486218"/>
                      <a:gd name="connsiteY4" fmla="*/ 48282 h 1489633"/>
                      <a:gd name="connsiteX5" fmla="*/ 1486218 w 1486218"/>
                      <a:gd name="connsiteY5" fmla="*/ 378482 h 1489633"/>
                      <a:gd name="connsiteX6" fmla="*/ 1308418 w 1486218"/>
                      <a:gd name="connsiteY6" fmla="*/ 873782 h 1489633"/>
                      <a:gd name="connsiteX7" fmla="*/ 1003618 w 1486218"/>
                      <a:gd name="connsiteY7" fmla="*/ 1267482 h 1489633"/>
                      <a:gd name="connsiteX8" fmla="*/ 660718 w 1486218"/>
                      <a:gd name="connsiteY8" fmla="*/ 1445282 h 1489633"/>
                      <a:gd name="connsiteX9" fmla="*/ 305118 w 1486218"/>
                      <a:gd name="connsiteY9" fmla="*/ 1483382 h 1489633"/>
                      <a:gd name="connsiteX10" fmla="*/ 38418 w 1486218"/>
                      <a:gd name="connsiteY10" fmla="*/ 1343682 h 1489633"/>
                      <a:gd name="connsiteX11" fmla="*/ 25718 w 1486218"/>
                      <a:gd name="connsiteY11" fmla="*/ 924582 h 1489633"/>
                      <a:gd name="connsiteX12" fmla="*/ 267018 w 1486218"/>
                      <a:gd name="connsiteY12" fmla="*/ 861082 h 1489633"/>
                      <a:gd name="connsiteX0" fmla="*/ 279718 w 1486218"/>
                      <a:gd name="connsiteY0" fmla="*/ 863759 h 1492310"/>
                      <a:gd name="connsiteX1" fmla="*/ 533718 w 1486218"/>
                      <a:gd name="connsiteY1" fmla="*/ 7240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  <a:gd name="connsiteX0" fmla="*/ 279718 w 1486218"/>
                      <a:gd name="connsiteY0" fmla="*/ 863759 h 1492310"/>
                      <a:gd name="connsiteX1" fmla="*/ 660718 w 1486218"/>
                      <a:gd name="connsiteY1" fmla="*/ 5716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486218" h="1492310">
                        <a:moveTo>
                          <a:pt x="279718" y="863759"/>
                        </a:moveTo>
                        <a:cubicBezTo>
                          <a:pt x="414126" y="834125"/>
                          <a:pt x="569701" y="666909"/>
                          <a:pt x="660718" y="571659"/>
                        </a:cubicBezTo>
                        <a:cubicBezTo>
                          <a:pt x="751735" y="476409"/>
                          <a:pt x="770785" y="383276"/>
                          <a:pt x="825818" y="292259"/>
                        </a:cubicBezTo>
                        <a:cubicBezTo>
                          <a:pt x="880851" y="201242"/>
                          <a:pt x="910485" y="65776"/>
                          <a:pt x="990918" y="25559"/>
                        </a:cubicBezTo>
                        <a:cubicBezTo>
                          <a:pt x="1071351" y="-14658"/>
                          <a:pt x="1225868" y="-8308"/>
                          <a:pt x="1308418" y="50959"/>
                        </a:cubicBezTo>
                        <a:cubicBezTo>
                          <a:pt x="1390968" y="110226"/>
                          <a:pt x="1486218" y="243576"/>
                          <a:pt x="1486218" y="381159"/>
                        </a:cubicBezTo>
                        <a:cubicBezTo>
                          <a:pt x="1486218" y="518742"/>
                          <a:pt x="1388851" y="728292"/>
                          <a:pt x="1308418" y="876459"/>
                        </a:cubicBezTo>
                        <a:cubicBezTo>
                          <a:pt x="1227985" y="1024626"/>
                          <a:pt x="1111568" y="1174909"/>
                          <a:pt x="1003618" y="1270159"/>
                        </a:cubicBezTo>
                        <a:cubicBezTo>
                          <a:pt x="895668" y="1365409"/>
                          <a:pt x="777135" y="1411976"/>
                          <a:pt x="660718" y="1447959"/>
                        </a:cubicBezTo>
                        <a:cubicBezTo>
                          <a:pt x="544301" y="1483942"/>
                          <a:pt x="408835" y="1502992"/>
                          <a:pt x="305118" y="1486059"/>
                        </a:cubicBezTo>
                        <a:cubicBezTo>
                          <a:pt x="201401" y="1469126"/>
                          <a:pt x="84985" y="1439492"/>
                          <a:pt x="38418" y="1346359"/>
                        </a:cubicBezTo>
                        <a:cubicBezTo>
                          <a:pt x="-8149" y="1253226"/>
                          <a:pt x="-12382" y="1007692"/>
                          <a:pt x="25718" y="927259"/>
                        </a:cubicBezTo>
                        <a:cubicBezTo>
                          <a:pt x="63818" y="846826"/>
                          <a:pt x="132609" y="893392"/>
                          <a:pt x="267018" y="863759"/>
                        </a:cubicBezTo>
                      </a:path>
                    </a:pathLst>
                  </a:custGeom>
                  <a:grp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F4AD4458-7A79-EC46-B69E-9D81DE99FFF6}"/>
                      </a:ext>
                    </a:extLst>
                  </p:cNvPr>
                  <p:cNvSpPr/>
                  <p:nvPr/>
                </p:nvSpPr>
                <p:spPr>
                  <a:xfrm rot="19507532">
                    <a:off x="4485450" y="2318365"/>
                    <a:ext cx="318422" cy="340992"/>
                  </a:xfrm>
                  <a:custGeom>
                    <a:avLst/>
                    <a:gdLst>
                      <a:gd name="connsiteX0" fmla="*/ 85613 w 1393713"/>
                      <a:gd name="connsiteY0" fmla="*/ 886482 h 1459569"/>
                      <a:gd name="connsiteX1" fmla="*/ 441213 w 1393713"/>
                      <a:gd name="connsiteY1" fmla="*/ 721382 h 1459569"/>
                      <a:gd name="connsiteX2" fmla="*/ 606313 w 1393713"/>
                      <a:gd name="connsiteY2" fmla="*/ 251482 h 1459569"/>
                      <a:gd name="connsiteX3" fmla="*/ 898413 w 1393713"/>
                      <a:gd name="connsiteY3" fmla="*/ 22882 h 1459569"/>
                      <a:gd name="connsiteX4" fmla="*/ 1215913 w 1393713"/>
                      <a:gd name="connsiteY4" fmla="*/ 48282 h 1459569"/>
                      <a:gd name="connsiteX5" fmla="*/ 1393713 w 1393713"/>
                      <a:gd name="connsiteY5" fmla="*/ 378482 h 1459569"/>
                      <a:gd name="connsiteX6" fmla="*/ 1215913 w 1393713"/>
                      <a:gd name="connsiteY6" fmla="*/ 873782 h 1459569"/>
                      <a:gd name="connsiteX7" fmla="*/ 911113 w 1393713"/>
                      <a:gd name="connsiteY7" fmla="*/ 1267482 h 1459569"/>
                      <a:gd name="connsiteX8" fmla="*/ 555513 w 1393713"/>
                      <a:gd name="connsiteY8" fmla="*/ 1445282 h 1459569"/>
                      <a:gd name="connsiteX9" fmla="*/ 212613 w 1393713"/>
                      <a:gd name="connsiteY9" fmla="*/ 1419882 h 1459569"/>
                      <a:gd name="connsiteX10" fmla="*/ 47513 w 1393713"/>
                      <a:gd name="connsiteY10" fmla="*/ 1191282 h 1459569"/>
                      <a:gd name="connsiteX11" fmla="*/ 22113 w 1393713"/>
                      <a:gd name="connsiteY11" fmla="*/ 911882 h 1459569"/>
                      <a:gd name="connsiteX12" fmla="*/ 339613 w 1393713"/>
                      <a:gd name="connsiteY12" fmla="*/ 784882 h 1459569"/>
                      <a:gd name="connsiteX0" fmla="*/ 79032 w 1387132"/>
                      <a:gd name="connsiteY0" fmla="*/ 8864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180632 w 1387132"/>
                      <a:gd name="connsiteY0" fmla="*/ 8610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250444 w 1456944"/>
                      <a:gd name="connsiteY0" fmla="*/ 861082 h 1454415"/>
                      <a:gd name="connsiteX1" fmla="*/ 504444 w 1456944"/>
                      <a:gd name="connsiteY1" fmla="*/ 721382 h 1454415"/>
                      <a:gd name="connsiteX2" fmla="*/ 669544 w 1456944"/>
                      <a:gd name="connsiteY2" fmla="*/ 251482 h 1454415"/>
                      <a:gd name="connsiteX3" fmla="*/ 961644 w 1456944"/>
                      <a:gd name="connsiteY3" fmla="*/ 22882 h 1454415"/>
                      <a:gd name="connsiteX4" fmla="*/ 1279144 w 1456944"/>
                      <a:gd name="connsiteY4" fmla="*/ 48282 h 1454415"/>
                      <a:gd name="connsiteX5" fmla="*/ 1456944 w 1456944"/>
                      <a:gd name="connsiteY5" fmla="*/ 378482 h 1454415"/>
                      <a:gd name="connsiteX6" fmla="*/ 1279144 w 1456944"/>
                      <a:gd name="connsiteY6" fmla="*/ 873782 h 1454415"/>
                      <a:gd name="connsiteX7" fmla="*/ 974344 w 1456944"/>
                      <a:gd name="connsiteY7" fmla="*/ 1267482 h 1454415"/>
                      <a:gd name="connsiteX8" fmla="*/ 618744 w 1456944"/>
                      <a:gd name="connsiteY8" fmla="*/ 1445282 h 1454415"/>
                      <a:gd name="connsiteX9" fmla="*/ 275844 w 1456944"/>
                      <a:gd name="connsiteY9" fmla="*/ 1419882 h 1454415"/>
                      <a:gd name="connsiteX10" fmla="*/ 9144 w 1456944"/>
                      <a:gd name="connsiteY10" fmla="*/ 1343682 h 1454415"/>
                      <a:gd name="connsiteX11" fmla="*/ 85344 w 1456944"/>
                      <a:gd name="connsiteY11" fmla="*/ 911882 h 1454415"/>
                      <a:gd name="connsiteX12" fmla="*/ 313944 w 1456944"/>
                      <a:gd name="connsiteY12" fmla="*/ 822982 h 1454415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195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322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0445 w 1456945"/>
                      <a:gd name="connsiteY0" fmla="*/ 861082 h 1489633"/>
                      <a:gd name="connsiteX1" fmla="*/ 504445 w 1456945"/>
                      <a:gd name="connsiteY1" fmla="*/ 721382 h 1489633"/>
                      <a:gd name="connsiteX2" fmla="*/ 669545 w 1456945"/>
                      <a:gd name="connsiteY2" fmla="*/ 251482 h 1489633"/>
                      <a:gd name="connsiteX3" fmla="*/ 961645 w 1456945"/>
                      <a:gd name="connsiteY3" fmla="*/ 22882 h 1489633"/>
                      <a:gd name="connsiteX4" fmla="*/ 1279145 w 1456945"/>
                      <a:gd name="connsiteY4" fmla="*/ 48282 h 1489633"/>
                      <a:gd name="connsiteX5" fmla="*/ 1456945 w 1456945"/>
                      <a:gd name="connsiteY5" fmla="*/ 378482 h 1489633"/>
                      <a:gd name="connsiteX6" fmla="*/ 1279145 w 1456945"/>
                      <a:gd name="connsiteY6" fmla="*/ 873782 h 1489633"/>
                      <a:gd name="connsiteX7" fmla="*/ 974345 w 1456945"/>
                      <a:gd name="connsiteY7" fmla="*/ 1267482 h 1489633"/>
                      <a:gd name="connsiteX8" fmla="*/ 631445 w 1456945"/>
                      <a:gd name="connsiteY8" fmla="*/ 1445282 h 1489633"/>
                      <a:gd name="connsiteX9" fmla="*/ 275845 w 1456945"/>
                      <a:gd name="connsiteY9" fmla="*/ 1483382 h 1489633"/>
                      <a:gd name="connsiteX10" fmla="*/ 9145 w 1456945"/>
                      <a:gd name="connsiteY10" fmla="*/ 1343682 h 1489633"/>
                      <a:gd name="connsiteX11" fmla="*/ 85345 w 1456945"/>
                      <a:gd name="connsiteY11" fmla="*/ 911882 h 1489633"/>
                      <a:gd name="connsiteX12" fmla="*/ 313945 w 1456945"/>
                      <a:gd name="connsiteY12" fmla="*/ 822982 h 1489633"/>
                      <a:gd name="connsiteX0" fmla="*/ 284992 w 1491492"/>
                      <a:gd name="connsiteY0" fmla="*/ 861082 h 1489633"/>
                      <a:gd name="connsiteX1" fmla="*/ 538992 w 1491492"/>
                      <a:gd name="connsiteY1" fmla="*/ 721382 h 1489633"/>
                      <a:gd name="connsiteX2" fmla="*/ 704092 w 1491492"/>
                      <a:gd name="connsiteY2" fmla="*/ 251482 h 1489633"/>
                      <a:gd name="connsiteX3" fmla="*/ 996192 w 1491492"/>
                      <a:gd name="connsiteY3" fmla="*/ 22882 h 1489633"/>
                      <a:gd name="connsiteX4" fmla="*/ 1313692 w 1491492"/>
                      <a:gd name="connsiteY4" fmla="*/ 48282 h 1489633"/>
                      <a:gd name="connsiteX5" fmla="*/ 1491492 w 1491492"/>
                      <a:gd name="connsiteY5" fmla="*/ 378482 h 1489633"/>
                      <a:gd name="connsiteX6" fmla="*/ 1313692 w 1491492"/>
                      <a:gd name="connsiteY6" fmla="*/ 873782 h 1489633"/>
                      <a:gd name="connsiteX7" fmla="*/ 1008892 w 1491492"/>
                      <a:gd name="connsiteY7" fmla="*/ 1267482 h 1489633"/>
                      <a:gd name="connsiteX8" fmla="*/ 665992 w 1491492"/>
                      <a:gd name="connsiteY8" fmla="*/ 1445282 h 1489633"/>
                      <a:gd name="connsiteX9" fmla="*/ 310392 w 1491492"/>
                      <a:gd name="connsiteY9" fmla="*/ 1483382 h 1489633"/>
                      <a:gd name="connsiteX10" fmla="*/ 43692 w 1491492"/>
                      <a:gd name="connsiteY10" fmla="*/ 1343682 h 1489633"/>
                      <a:gd name="connsiteX11" fmla="*/ 30992 w 1491492"/>
                      <a:gd name="connsiteY11" fmla="*/ 924582 h 1489633"/>
                      <a:gd name="connsiteX12" fmla="*/ 348492 w 1491492"/>
                      <a:gd name="connsiteY12" fmla="*/ 822982 h 1489633"/>
                      <a:gd name="connsiteX0" fmla="*/ 279718 w 1486218"/>
                      <a:gd name="connsiteY0" fmla="*/ 861082 h 1489633"/>
                      <a:gd name="connsiteX1" fmla="*/ 533718 w 1486218"/>
                      <a:gd name="connsiteY1" fmla="*/ 721382 h 1489633"/>
                      <a:gd name="connsiteX2" fmla="*/ 698818 w 1486218"/>
                      <a:gd name="connsiteY2" fmla="*/ 251482 h 1489633"/>
                      <a:gd name="connsiteX3" fmla="*/ 990918 w 1486218"/>
                      <a:gd name="connsiteY3" fmla="*/ 22882 h 1489633"/>
                      <a:gd name="connsiteX4" fmla="*/ 1308418 w 1486218"/>
                      <a:gd name="connsiteY4" fmla="*/ 48282 h 1489633"/>
                      <a:gd name="connsiteX5" fmla="*/ 1486218 w 1486218"/>
                      <a:gd name="connsiteY5" fmla="*/ 378482 h 1489633"/>
                      <a:gd name="connsiteX6" fmla="*/ 1308418 w 1486218"/>
                      <a:gd name="connsiteY6" fmla="*/ 873782 h 1489633"/>
                      <a:gd name="connsiteX7" fmla="*/ 1003618 w 1486218"/>
                      <a:gd name="connsiteY7" fmla="*/ 1267482 h 1489633"/>
                      <a:gd name="connsiteX8" fmla="*/ 660718 w 1486218"/>
                      <a:gd name="connsiteY8" fmla="*/ 1445282 h 1489633"/>
                      <a:gd name="connsiteX9" fmla="*/ 305118 w 1486218"/>
                      <a:gd name="connsiteY9" fmla="*/ 1483382 h 1489633"/>
                      <a:gd name="connsiteX10" fmla="*/ 38418 w 1486218"/>
                      <a:gd name="connsiteY10" fmla="*/ 1343682 h 1489633"/>
                      <a:gd name="connsiteX11" fmla="*/ 25718 w 1486218"/>
                      <a:gd name="connsiteY11" fmla="*/ 924582 h 1489633"/>
                      <a:gd name="connsiteX12" fmla="*/ 267018 w 1486218"/>
                      <a:gd name="connsiteY12" fmla="*/ 861082 h 1489633"/>
                      <a:gd name="connsiteX0" fmla="*/ 279718 w 1486218"/>
                      <a:gd name="connsiteY0" fmla="*/ 863759 h 1492310"/>
                      <a:gd name="connsiteX1" fmla="*/ 533718 w 1486218"/>
                      <a:gd name="connsiteY1" fmla="*/ 7240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  <a:gd name="connsiteX0" fmla="*/ 279718 w 1486218"/>
                      <a:gd name="connsiteY0" fmla="*/ 863759 h 1492310"/>
                      <a:gd name="connsiteX1" fmla="*/ 660718 w 1486218"/>
                      <a:gd name="connsiteY1" fmla="*/ 5716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486218" h="1492310">
                        <a:moveTo>
                          <a:pt x="279718" y="863759"/>
                        </a:moveTo>
                        <a:cubicBezTo>
                          <a:pt x="414126" y="834125"/>
                          <a:pt x="569701" y="666909"/>
                          <a:pt x="660718" y="571659"/>
                        </a:cubicBezTo>
                        <a:cubicBezTo>
                          <a:pt x="751735" y="476409"/>
                          <a:pt x="770785" y="383276"/>
                          <a:pt x="825818" y="292259"/>
                        </a:cubicBezTo>
                        <a:cubicBezTo>
                          <a:pt x="880851" y="201242"/>
                          <a:pt x="910485" y="65776"/>
                          <a:pt x="990918" y="25559"/>
                        </a:cubicBezTo>
                        <a:cubicBezTo>
                          <a:pt x="1071351" y="-14658"/>
                          <a:pt x="1225868" y="-8308"/>
                          <a:pt x="1308418" y="50959"/>
                        </a:cubicBezTo>
                        <a:cubicBezTo>
                          <a:pt x="1390968" y="110226"/>
                          <a:pt x="1486218" y="243576"/>
                          <a:pt x="1486218" y="381159"/>
                        </a:cubicBezTo>
                        <a:cubicBezTo>
                          <a:pt x="1486218" y="518742"/>
                          <a:pt x="1388851" y="728292"/>
                          <a:pt x="1308418" y="876459"/>
                        </a:cubicBezTo>
                        <a:cubicBezTo>
                          <a:pt x="1227985" y="1024626"/>
                          <a:pt x="1111568" y="1174909"/>
                          <a:pt x="1003618" y="1270159"/>
                        </a:cubicBezTo>
                        <a:cubicBezTo>
                          <a:pt x="895668" y="1365409"/>
                          <a:pt x="777135" y="1411976"/>
                          <a:pt x="660718" y="1447959"/>
                        </a:cubicBezTo>
                        <a:cubicBezTo>
                          <a:pt x="544301" y="1483942"/>
                          <a:pt x="408835" y="1502992"/>
                          <a:pt x="305118" y="1486059"/>
                        </a:cubicBezTo>
                        <a:cubicBezTo>
                          <a:pt x="201401" y="1469126"/>
                          <a:pt x="84985" y="1439492"/>
                          <a:pt x="38418" y="1346359"/>
                        </a:cubicBezTo>
                        <a:cubicBezTo>
                          <a:pt x="-8149" y="1253226"/>
                          <a:pt x="-12382" y="1007692"/>
                          <a:pt x="25718" y="927259"/>
                        </a:cubicBezTo>
                        <a:cubicBezTo>
                          <a:pt x="63818" y="846826"/>
                          <a:pt x="132609" y="893392"/>
                          <a:pt x="267018" y="863759"/>
                        </a:cubicBezTo>
                      </a:path>
                    </a:pathLst>
                  </a:custGeom>
                  <a:grp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7F560D2C-0970-3049-8D90-58B3D97B6A11}"/>
                      </a:ext>
                    </a:extLst>
                  </p:cNvPr>
                  <p:cNvSpPr/>
                  <p:nvPr/>
                </p:nvSpPr>
                <p:spPr>
                  <a:xfrm rot="18839123">
                    <a:off x="3233304" y="2452745"/>
                    <a:ext cx="318422" cy="340992"/>
                  </a:xfrm>
                  <a:custGeom>
                    <a:avLst/>
                    <a:gdLst>
                      <a:gd name="connsiteX0" fmla="*/ 85613 w 1393713"/>
                      <a:gd name="connsiteY0" fmla="*/ 886482 h 1459569"/>
                      <a:gd name="connsiteX1" fmla="*/ 441213 w 1393713"/>
                      <a:gd name="connsiteY1" fmla="*/ 721382 h 1459569"/>
                      <a:gd name="connsiteX2" fmla="*/ 606313 w 1393713"/>
                      <a:gd name="connsiteY2" fmla="*/ 251482 h 1459569"/>
                      <a:gd name="connsiteX3" fmla="*/ 898413 w 1393713"/>
                      <a:gd name="connsiteY3" fmla="*/ 22882 h 1459569"/>
                      <a:gd name="connsiteX4" fmla="*/ 1215913 w 1393713"/>
                      <a:gd name="connsiteY4" fmla="*/ 48282 h 1459569"/>
                      <a:gd name="connsiteX5" fmla="*/ 1393713 w 1393713"/>
                      <a:gd name="connsiteY5" fmla="*/ 378482 h 1459569"/>
                      <a:gd name="connsiteX6" fmla="*/ 1215913 w 1393713"/>
                      <a:gd name="connsiteY6" fmla="*/ 873782 h 1459569"/>
                      <a:gd name="connsiteX7" fmla="*/ 911113 w 1393713"/>
                      <a:gd name="connsiteY7" fmla="*/ 1267482 h 1459569"/>
                      <a:gd name="connsiteX8" fmla="*/ 555513 w 1393713"/>
                      <a:gd name="connsiteY8" fmla="*/ 1445282 h 1459569"/>
                      <a:gd name="connsiteX9" fmla="*/ 212613 w 1393713"/>
                      <a:gd name="connsiteY9" fmla="*/ 1419882 h 1459569"/>
                      <a:gd name="connsiteX10" fmla="*/ 47513 w 1393713"/>
                      <a:gd name="connsiteY10" fmla="*/ 1191282 h 1459569"/>
                      <a:gd name="connsiteX11" fmla="*/ 22113 w 1393713"/>
                      <a:gd name="connsiteY11" fmla="*/ 911882 h 1459569"/>
                      <a:gd name="connsiteX12" fmla="*/ 339613 w 1393713"/>
                      <a:gd name="connsiteY12" fmla="*/ 784882 h 1459569"/>
                      <a:gd name="connsiteX0" fmla="*/ 79032 w 1387132"/>
                      <a:gd name="connsiteY0" fmla="*/ 8864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180632 w 1387132"/>
                      <a:gd name="connsiteY0" fmla="*/ 8610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250444 w 1456944"/>
                      <a:gd name="connsiteY0" fmla="*/ 861082 h 1454415"/>
                      <a:gd name="connsiteX1" fmla="*/ 504444 w 1456944"/>
                      <a:gd name="connsiteY1" fmla="*/ 721382 h 1454415"/>
                      <a:gd name="connsiteX2" fmla="*/ 669544 w 1456944"/>
                      <a:gd name="connsiteY2" fmla="*/ 251482 h 1454415"/>
                      <a:gd name="connsiteX3" fmla="*/ 961644 w 1456944"/>
                      <a:gd name="connsiteY3" fmla="*/ 22882 h 1454415"/>
                      <a:gd name="connsiteX4" fmla="*/ 1279144 w 1456944"/>
                      <a:gd name="connsiteY4" fmla="*/ 48282 h 1454415"/>
                      <a:gd name="connsiteX5" fmla="*/ 1456944 w 1456944"/>
                      <a:gd name="connsiteY5" fmla="*/ 378482 h 1454415"/>
                      <a:gd name="connsiteX6" fmla="*/ 1279144 w 1456944"/>
                      <a:gd name="connsiteY6" fmla="*/ 873782 h 1454415"/>
                      <a:gd name="connsiteX7" fmla="*/ 974344 w 1456944"/>
                      <a:gd name="connsiteY7" fmla="*/ 1267482 h 1454415"/>
                      <a:gd name="connsiteX8" fmla="*/ 618744 w 1456944"/>
                      <a:gd name="connsiteY8" fmla="*/ 1445282 h 1454415"/>
                      <a:gd name="connsiteX9" fmla="*/ 275844 w 1456944"/>
                      <a:gd name="connsiteY9" fmla="*/ 1419882 h 1454415"/>
                      <a:gd name="connsiteX10" fmla="*/ 9144 w 1456944"/>
                      <a:gd name="connsiteY10" fmla="*/ 1343682 h 1454415"/>
                      <a:gd name="connsiteX11" fmla="*/ 85344 w 1456944"/>
                      <a:gd name="connsiteY11" fmla="*/ 911882 h 1454415"/>
                      <a:gd name="connsiteX12" fmla="*/ 313944 w 1456944"/>
                      <a:gd name="connsiteY12" fmla="*/ 822982 h 1454415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195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322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0445 w 1456945"/>
                      <a:gd name="connsiteY0" fmla="*/ 861082 h 1489633"/>
                      <a:gd name="connsiteX1" fmla="*/ 504445 w 1456945"/>
                      <a:gd name="connsiteY1" fmla="*/ 721382 h 1489633"/>
                      <a:gd name="connsiteX2" fmla="*/ 669545 w 1456945"/>
                      <a:gd name="connsiteY2" fmla="*/ 251482 h 1489633"/>
                      <a:gd name="connsiteX3" fmla="*/ 961645 w 1456945"/>
                      <a:gd name="connsiteY3" fmla="*/ 22882 h 1489633"/>
                      <a:gd name="connsiteX4" fmla="*/ 1279145 w 1456945"/>
                      <a:gd name="connsiteY4" fmla="*/ 48282 h 1489633"/>
                      <a:gd name="connsiteX5" fmla="*/ 1456945 w 1456945"/>
                      <a:gd name="connsiteY5" fmla="*/ 378482 h 1489633"/>
                      <a:gd name="connsiteX6" fmla="*/ 1279145 w 1456945"/>
                      <a:gd name="connsiteY6" fmla="*/ 873782 h 1489633"/>
                      <a:gd name="connsiteX7" fmla="*/ 974345 w 1456945"/>
                      <a:gd name="connsiteY7" fmla="*/ 1267482 h 1489633"/>
                      <a:gd name="connsiteX8" fmla="*/ 631445 w 1456945"/>
                      <a:gd name="connsiteY8" fmla="*/ 1445282 h 1489633"/>
                      <a:gd name="connsiteX9" fmla="*/ 275845 w 1456945"/>
                      <a:gd name="connsiteY9" fmla="*/ 1483382 h 1489633"/>
                      <a:gd name="connsiteX10" fmla="*/ 9145 w 1456945"/>
                      <a:gd name="connsiteY10" fmla="*/ 1343682 h 1489633"/>
                      <a:gd name="connsiteX11" fmla="*/ 85345 w 1456945"/>
                      <a:gd name="connsiteY11" fmla="*/ 911882 h 1489633"/>
                      <a:gd name="connsiteX12" fmla="*/ 313945 w 1456945"/>
                      <a:gd name="connsiteY12" fmla="*/ 822982 h 1489633"/>
                      <a:gd name="connsiteX0" fmla="*/ 284992 w 1491492"/>
                      <a:gd name="connsiteY0" fmla="*/ 861082 h 1489633"/>
                      <a:gd name="connsiteX1" fmla="*/ 538992 w 1491492"/>
                      <a:gd name="connsiteY1" fmla="*/ 721382 h 1489633"/>
                      <a:gd name="connsiteX2" fmla="*/ 704092 w 1491492"/>
                      <a:gd name="connsiteY2" fmla="*/ 251482 h 1489633"/>
                      <a:gd name="connsiteX3" fmla="*/ 996192 w 1491492"/>
                      <a:gd name="connsiteY3" fmla="*/ 22882 h 1489633"/>
                      <a:gd name="connsiteX4" fmla="*/ 1313692 w 1491492"/>
                      <a:gd name="connsiteY4" fmla="*/ 48282 h 1489633"/>
                      <a:gd name="connsiteX5" fmla="*/ 1491492 w 1491492"/>
                      <a:gd name="connsiteY5" fmla="*/ 378482 h 1489633"/>
                      <a:gd name="connsiteX6" fmla="*/ 1313692 w 1491492"/>
                      <a:gd name="connsiteY6" fmla="*/ 873782 h 1489633"/>
                      <a:gd name="connsiteX7" fmla="*/ 1008892 w 1491492"/>
                      <a:gd name="connsiteY7" fmla="*/ 1267482 h 1489633"/>
                      <a:gd name="connsiteX8" fmla="*/ 665992 w 1491492"/>
                      <a:gd name="connsiteY8" fmla="*/ 1445282 h 1489633"/>
                      <a:gd name="connsiteX9" fmla="*/ 310392 w 1491492"/>
                      <a:gd name="connsiteY9" fmla="*/ 1483382 h 1489633"/>
                      <a:gd name="connsiteX10" fmla="*/ 43692 w 1491492"/>
                      <a:gd name="connsiteY10" fmla="*/ 1343682 h 1489633"/>
                      <a:gd name="connsiteX11" fmla="*/ 30992 w 1491492"/>
                      <a:gd name="connsiteY11" fmla="*/ 924582 h 1489633"/>
                      <a:gd name="connsiteX12" fmla="*/ 348492 w 1491492"/>
                      <a:gd name="connsiteY12" fmla="*/ 822982 h 1489633"/>
                      <a:gd name="connsiteX0" fmla="*/ 279718 w 1486218"/>
                      <a:gd name="connsiteY0" fmla="*/ 861082 h 1489633"/>
                      <a:gd name="connsiteX1" fmla="*/ 533718 w 1486218"/>
                      <a:gd name="connsiteY1" fmla="*/ 721382 h 1489633"/>
                      <a:gd name="connsiteX2" fmla="*/ 698818 w 1486218"/>
                      <a:gd name="connsiteY2" fmla="*/ 251482 h 1489633"/>
                      <a:gd name="connsiteX3" fmla="*/ 990918 w 1486218"/>
                      <a:gd name="connsiteY3" fmla="*/ 22882 h 1489633"/>
                      <a:gd name="connsiteX4" fmla="*/ 1308418 w 1486218"/>
                      <a:gd name="connsiteY4" fmla="*/ 48282 h 1489633"/>
                      <a:gd name="connsiteX5" fmla="*/ 1486218 w 1486218"/>
                      <a:gd name="connsiteY5" fmla="*/ 378482 h 1489633"/>
                      <a:gd name="connsiteX6" fmla="*/ 1308418 w 1486218"/>
                      <a:gd name="connsiteY6" fmla="*/ 873782 h 1489633"/>
                      <a:gd name="connsiteX7" fmla="*/ 1003618 w 1486218"/>
                      <a:gd name="connsiteY7" fmla="*/ 1267482 h 1489633"/>
                      <a:gd name="connsiteX8" fmla="*/ 660718 w 1486218"/>
                      <a:gd name="connsiteY8" fmla="*/ 1445282 h 1489633"/>
                      <a:gd name="connsiteX9" fmla="*/ 305118 w 1486218"/>
                      <a:gd name="connsiteY9" fmla="*/ 1483382 h 1489633"/>
                      <a:gd name="connsiteX10" fmla="*/ 38418 w 1486218"/>
                      <a:gd name="connsiteY10" fmla="*/ 1343682 h 1489633"/>
                      <a:gd name="connsiteX11" fmla="*/ 25718 w 1486218"/>
                      <a:gd name="connsiteY11" fmla="*/ 924582 h 1489633"/>
                      <a:gd name="connsiteX12" fmla="*/ 267018 w 1486218"/>
                      <a:gd name="connsiteY12" fmla="*/ 861082 h 1489633"/>
                      <a:gd name="connsiteX0" fmla="*/ 279718 w 1486218"/>
                      <a:gd name="connsiteY0" fmla="*/ 863759 h 1492310"/>
                      <a:gd name="connsiteX1" fmla="*/ 533718 w 1486218"/>
                      <a:gd name="connsiteY1" fmla="*/ 7240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  <a:gd name="connsiteX0" fmla="*/ 279718 w 1486218"/>
                      <a:gd name="connsiteY0" fmla="*/ 863759 h 1492310"/>
                      <a:gd name="connsiteX1" fmla="*/ 660718 w 1486218"/>
                      <a:gd name="connsiteY1" fmla="*/ 5716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486218" h="1492310">
                        <a:moveTo>
                          <a:pt x="279718" y="863759"/>
                        </a:moveTo>
                        <a:cubicBezTo>
                          <a:pt x="414126" y="834125"/>
                          <a:pt x="569701" y="666909"/>
                          <a:pt x="660718" y="571659"/>
                        </a:cubicBezTo>
                        <a:cubicBezTo>
                          <a:pt x="751735" y="476409"/>
                          <a:pt x="770785" y="383276"/>
                          <a:pt x="825818" y="292259"/>
                        </a:cubicBezTo>
                        <a:cubicBezTo>
                          <a:pt x="880851" y="201242"/>
                          <a:pt x="910485" y="65776"/>
                          <a:pt x="990918" y="25559"/>
                        </a:cubicBezTo>
                        <a:cubicBezTo>
                          <a:pt x="1071351" y="-14658"/>
                          <a:pt x="1225868" y="-8308"/>
                          <a:pt x="1308418" y="50959"/>
                        </a:cubicBezTo>
                        <a:cubicBezTo>
                          <a:pt x="1390968" y="110226"/>
                          <a:pt x="1486218" y="243576"/>
                          <a:pt x="1486218" y="381159"/>
                        </a:cubicBezTo>
                        <a:cubicBezTo>
                          <a:pt x="1486218" y="518742"/>
                          <a:pt x="1388851" y="728292"/>
                          <a:pt x="1308418" y="876459"/>
                        </a:cubicBezTo>
                        <a:cubicBezTo>
                          <a:pt x="1227985" y="1024626"/>
                          <a:pt x="1111568" y="1174909"/>
                          <a:pt x="1003618" y="1270159"/>
                        </a:cubicBezTo>
                        <a:cubicBezTo>
                          <a:pt x="895668" y="1365409"/>
                          <a:pt x="777135" y="1411976"/>
                          <a:pt x="660718" y="1447959"/>
                        </a:cubicBezTo>
                        <a:cubicBezTo>
                          <a:pt x="544301" y="1483942"/>
                          <a:pt x="408835" y="1502992"/>
                          <a:pt x="305118" y="1486059"/>
                        </a:cubicBezTo>
                        <a:cubicBezTo>
                          <a:pt x="201401" y="1469126"/>
                          <a:pt x="84985" y="1439492"/>
                          <a:pt x="38418" y="1346359"/>
                        </a:cubicBezTo>
                        <a:cubicBezTo>
                          <a:pt x="-8149" y="1253226"/>
                          <a:pt x="-12382" y="1007692"/>
                          <a:pt x="25718" y="927259"/>
                        </a:cubicBezTo>
                        <a:cubicBezTo>
                          <a:pt x="63818" y="846826"/>
                          <a:pt x="132609" y="893392"/>
                          <a:pt x="267018" y="863759"/>
                        </a:cubicBezTo>
                      </a:path>
                    </a:pathLst>
                  </a:custGeom>
                  <a:grp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9" name="Freeform 68">
                    <a:extLst>
                      <a:ext uri="{FF2B5EF4-FFF2-40B4-BE49-F238E27FC236}">
                        <a16:creationId xmlns:a16="http://schemas.microsoft.com/office/drawing/2014/main" id="{62FF15DB-98B6-0E47-B569-C1D388EE6CBC}"/>
                      </a:ext>
                    </a:extLst>
                  </p:cNvPr>
                  <p:cNvSpPr/>
                  <p:nvPr/>
                </p:nvSpPr>
                <p:spPr>
                  <a:xfrm rot="2460804">
                    <a:off x="3645240" y="1641672"/>
                    <a:ext cx="318422" cy="340992"/>
                  </a:xfrm>
                  <a:custGeom>
                    <a:avLst/>
                    <a:gdLst>
                      <a:gd name="connsiteX0" fmla="*/ 85613 w 1393713"/>
                      <a:gd name="connsiteY0" fmla="*/ 886482 h 1459569"/>
                      <a:gd name="connsiteX1" fmla="*/ 441213 w 1393713"/>
                      <a:gd name="connsiteY1" fmla="*/ 721382 h 1459569"/>
                      <a:gd name="connsiteX2" fmla="*/ 606313 w 1393713"/>
                      <a:gd name="connsiteY2" fmla="*/ 251482 h 1459569"/>
                      <a:gd name="connsiteX3" fmla="*/ 898413 w 1393713"/>
                      <a:gd name="connsiteY3" fmla="*/ 22882 h 1459569"/>
                      <a:gd name="connsiteX4" fmla="*/ 1215913 w 1393713"/>
                      <a:gd name="connsiteY4" fmla="*/ 48282 h 1459569"/>
                      <a:gd name="connsiteX5" fmla="*/ 1393713 w 1393713"/>
                      <a:gd name="connsiteY5" fmla="*/ 378482 h 1459569"/>
                      <a:gd name="connsiteX6" fmla="*/ 1215913 w 1393713"/>
                      <a:gd name="connsiteY6" fmla="*/ 873782 h 1459569"/>
                      <a:gd name="connsiteX7" fmla="*/ 911113 w 1393713"/>
                      <a:gd name="connsiteY7" fmla="*/ 1267482 h 1459569"/>
                      <a:gd name="connsiteX8" fmla="*/ 555513 w 1393713"/>
                      <a:gd name="connsiteY8" fmla="*/ 1445282 h 1459569"/>
                      <a:gd name="connsiteX9" fmla="*/ 212613 w 1393713"/>
                      <a:gd name="connsiteY9" fmla="*/ 1419882 h 1459569"/>
                      <a:gd name="connsiteX10" fmla="*/ 47513 w 1393713"/>
                      <a:gd name="connsiteY10" fmla="*/ 1191282 h 1459569"/>
                      <a:gd name="connsiteX11" fmla="*/ 22113 w 1393713"/>
                      <a:gd name="connsiteY11" fmla="*/ 911882 h 1459569"/>
                      <a:gd name="connsiteX12" fmla="*/ 339613 w 1393713"/>
                      <a:gd name="connsiteY12" fmla="*/ 784882 h 1459569"/>
                      <a:gd name="connsiteX0" fmla="*/ 79032 w 1387132"/>
                      <a:gd name="connsiteY0" fmla="*/ 8864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180632 w 1387132"/>
                      <a:gd name="connsiteY0" fmla="*/ 8610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250444 w 1456944"/>
                      <a:gd name="connsiteY0" fmla="*/ 861082 h 1454415"/>
                      <a:gd name="connsiteX1" fmla="*/ 504444 w 1456944"/>
                      <a:gd name="connsiteY1" fmla="*/ 721382 h 1454415"/>
                      <a:gd name="connsiteX2" fmla="*/ 669544 w 1456944"/>
                      <a:gd name="connsiteY2" fmla="*/ 251482 h 1454415"/>
                      <a:gd name="connsiteX3" fmla="*/ 961644 w 1456944"/>
                      <a:gd name="connsiteY3" fmla="*/ 22882 h 1454415"/>
                      <a:gd name="connsiteX4" fmla="*/ 1279144 w 1456944"/>
                      <a:gd name="connsiteY4" fmla="*/ 48282 h 1454415"/>
                      <a:gd name="connsiteX5" fmla="*/ 1456944 w 1456944"/>
                      <a:gd name="connsiteY5" fmla="*/ 378482 h 1454415"/>
                      <a:gd name="connsiteX6" fmla="*/ 1279144 w 1456944"/>
                      <a:gd name="connsiteY6" fmla="*/ 873782 h 1454415"/>
                      <a:gd name="connsiteX7" fmla="*/ 974344 w 1456944"/>
                      <a:gd name="connsiteY7" fmla="*/ 1267482 h 1454415"/>
                      <a:gd name="connsiteX8" fmla="*/ 618744 w 1456944"/>
                      <a:gd name="connsiteY8" fmla="*/ 1445282 h 1454415"/>
                      <a:gd name="connsiteX9" fmla="*/ 275844 w 1456944"/>
                      <a:gd name="connsiteY9" fmla="*/ 1419882 h 1454415"/>
                      <a:gd name="connsiteX10" fmla="*/ 9144 w 1456944"/>
                      <a:gd name="connsiteY10" fmla="*/ 1343682 h 1454415"/>
                      <a:gd name="connsiteX11" fmla="*/ 85344 w 1456944"/>
                      <a:gd name="connsiteY11" fmla="*/ 911882 h 1454415"/>
                      <a:gd name="connsiteX12" fmla="*/ 313944 w 1456944"/>
                      <a:gd name="connsiteY12" fmla="*/ 822982 h 1454415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195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322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0445 w 1456945"/>
                      <a:gd name="connsiteY0" fmla="*/ 861082 h 1489633"/>
                      <a:gd name="connsiteX1" fmla="*/ 504445 w 1456945"/>
                      <a:gd name="connsiteY1" fmla="*/ 721382 h 1489633"/>
                      <a:gd name="connsiteX2" fmla="*/ 669545 w 1456945"/>
                      <a:gd name="connsiteY2" fmla="*/ 251482 h 1489633"/>
                      <a:gd name="connsiteX3" fmla="*/ 961645 w 1456945"/>
                      <a:gd name="connsiteY3" fmla="*/ 22882 h 1489633"/>
                      <a:gd name="connsiteX4" fmla="*/ 1279145 w 1456945"/>
                      <a:gd name="connsiteY4" fmla="*/ 48282 h 1489633"/>
                      <a:gd name="connsiteX5" fmla="*/ 1456945 w 1456945"/>
                      <a:gd name="connsiteY5" fmla="*/ 378482 h 1489633"/>
                      <a:gd name="connsiteX6" fmla="*/ 1279145 w 1456945"/>
                      <a:gd name="connsiteY6" fmla="*/ 873782 h 1489633"/>
                      <a:gd name="connsiteX7" fmla="*/ 974345 w 1456945"/>
                      <a:gd name="connsiteY7" fmla="*/ 1267482 h 1489633"/>
                      <a:gd name="connsiteX8" fmla="*/ 631445 w 1456945"/>
                      <a:gd name="connsiteY8" fmla="*/ 1445282 h 1489633"/>
                      <a:gd name="connsiteX9" fmla="*/ 275845 w 1456945"/>
                      <a:gd name="connsiteY9" fmla="*/ 1483382 h 1489633"/>
                      <a:gd name="connsiteX10" fmla="*/ 9145 w 1456945"/>
                      <a:gd name="connsiteY10" fmla="*/ 1343682 h 1489633"/>
                      <a:gd name="connsiteX11" fmla="*/ 85345 w 1456945"/>
                      <a:gd name="connsiteY11" fmla="*/ 911882 h 1489633"/>
                      <a:gd name="connsiteX12" fmla="*/ 313945 w 1456945"/>
                      <a:gd name="connsiteY12" fmla="*/ 822982 h 1489633"/>
                      <a:gd name="connsiteX0" fmla="*/ 284992 w 1491492"/>
                      <a:gd name="connsiteY0" fmla="*/ 861082 h 1489633"/>
                      <a:gd name="connsiteX1" fmla="*/ 538992 w 1491492"/>
                      <a:gd name="connsiteY1" fmla="*/ 721382 h 1489633"/>
                      <a:gd name="connsiteX2" fmla="*/ 704092 w 1491492"/>
                      <a:gd name="connsiteY2" fmla="*/ 251482 h 1489633"/>
                      <a:gd name="connsiteX3" fmla="*/ 996192 w 1491492"/>
                      <a:gd name="connsiteY3" fmla="*/ 22882 h 1489633"/>
                      <a:gd name="connsiteX4" fmla="*/ 1313692 w 1491492"/>
                      <a:gd name="connsiteY4" fmla="*/ 48282 h 1489633"/>
                      <a:gd name="connsiteX5" fmla="*/ 1491492 w 1491492"/>
                      <a:gd name="connsiteY5" fmla="*/ 378482 h 1489633"/>
                      <a:gd name="connsiteX6" fmla="*/ 1313692 w 1491492"/>
                      <a:gd name="connsiteY6" fmla="*/ 873782 h 1489633"/>
                      <a:gd name="connsiteX7" fmla="*/ 1008892 w 1491492"/>
                      <a:gd name="connsiteY7" fmla="*/ 1267482 h 1489633"/>
                      <a:gd name="connsiteX8" fmla="*/ 665992 w 1491492"/>
                      <a:gd name="connsiteY8" fmla="*/ 1445282 h 1489633"/>
                      <a:gd name="connsiteX9" fmla="*/ 310392 w 1491492"/>
                      <a:gd name="connsiteY9" fmla="*/ 1483382 h 1489633"/>
                      <a:gd name="connsiteX10" fmla="*/ 43692 w 1491492"/>
                      <a:gd name="connsiteY10" fmla="*/ 1343682 h 1489633"/>
                      <a:gd name="connsiteX11" fmla="*/ 30992 w 1491492"/>
                      <a:gd name="connsiteY11" fmla="*/ 924582 h 1489633"/>
                      <a:gd name="connsiteX12" fmla="*/ 348492 w 1491492"/>
                      <a:gd name="connsiteY12" fmla="*/ 822982 h 1489633"/>
                      <a:gd name="connsiteX0" fmla="*/ 279718 w 1486218"/>
                      <a:gd name="connsiteY0" fmla="*/ 861082 h 1489633"/>
                      <a:gd name="connsiteX1" fmla="*/ 533718 w 1486218"/>
                      <a:gd name="connsiteY1" fmla="*/ 721382 h 1489633"/>
                      <a:gd name="connsiteX2" fmla="*/ 698818 w 1486218"/>
                      <a:gd name="connsiteY2" fmla="*/ 251482 h 1489633"/>
                      <a:gd name="connsiteX3" fmla="*/ 990918 w 1486218"/>
                      <a:gd name="connsiteY3" fmla="*/ 22882 h 1489633"/>
                      <a:gd name="connsiteX4" fmla="*/ 1308418 w 1486218"/>
                      <a:gd name="connsiteY4" fmla="*/ 48282 h 1489633"/>
                      <a:gd name="connsiteX5" fmla="*/ 1486218 w 1486218"/>
                      <a:gd name="connsiteY5" fmla="*/ 378482 h 1489633"/>
                      <a:gd name="connsiteX6" fmla="*/ 1308418 w 1486218"/>
                      <a:gd name="connsiteY6" fmla="*/ 873782 h 1489633"/>
                      <a:gd name="connsiteX7" fmla="*/ 1003618 w 1486218"/>
                      <a:gd name="connsiteY7" fmla="*/ 1267482 h 1489633"/>
                      <a:gd name="connsiteX8" fmla="*/ 660718 w 1486218"/>
                      <a:gd name="connsiteY8" fmla="*/ 1445282 h 1489633"/>
                      <a:gd name="connsiteX9" fmla="*/ 305118 w 1486218"/>
                      <a:gd name="connsiteY9" fmla="*/ 1483382 h 1489633"/>
                      <a:gd name="connsiteX10" fmla="*/ 38418 w 1486218"/>
                      <a:gd name="connsiteY10" fmla="*/ 1343682 h 1489633"/>
                      <a:gd name="connsiteX11" fmla="*/ 25718 w 1486218"/>
                      <a:gd name="connsiteY11" fmla="*/ 924582 h 1489633"/>
                      <a:gd name="connsiteX12" fmla="*/ 267018 w 1486218"/>
                      <a:gd name="connsiteY12" fmla="*/ 861082 h 1489633"/>
                      <a:gd name="connsiteX0" fmla="*/ 279718 w 1486218"/>
                      <a:gd name="connsiteY0" fmla="*/ 863759 h 1492310"/>
                      <a:gd name="connsiteX1" fmla="*/ 533718 w 1486218"/>
                      <a:gd name="connsiteY1" fmla="*/ 7240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  <a:gd name="connsiteX0" fmla="*/ 279718 w 1486218"/>
                      <a:gd name="connsiteY0" fmla="*/ 863759 h 1492310"/>
                      <a:gd name="connsiteX1" fmla="*/ 660718 w 1486218"/>
                      <a:gd name="connsiteY1" fmla="*/ 5716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486218" h="1492310">
                        <a:moveTo>
                          <a:pt x="279718" y="863759"/>
                        </a:moveTo>
                        <a:cubicBezTo>
                          <a:pt x="414126" y="834125"/>
                          <a:pt x="569701" y="666909"/>
                          <a:pt x="660718" y="571659"/>
                        </a:cubicBezTo>
                        <a:cubicBezTo>
                          <a:pt x="751735" y="476409"/>
                          <a:pt x="770785" y="383276"/>
                          <a:pt x="825818" y="292259"/>
                        </a:cubicBezTo>
                        <a:cubicBezTo>
                          <a:pt x="880851" y="201242"/>
                          <a:pt x="910485" y="65776"/>
                          <a:pt x="990918" y="25559"/>
                        </a:cubicBezTo>
                        <a:cubicBezTo>
                          <a:pt x="1071351" y="-14658"/>
                          <a:pt x="1225868" y="-8308"/>
                          <a:pt x="1308418" y="50959"/>
                        </a:cubicBezTo>
                        <a:cubicBezTo>
                          <a:pt x="1390968" y="110226"/>
                          <a:pt x="1486218" y="243576"/>
                          <a:pt x="1486218" y="381159"/>
                        </a:cubicBezTo>
                        <a:cubicBezTo>
                          <a:pt x="1486218" y="518742"/>
                          <a:pt x="1388851" y="728292"/>
                          <a:pt x="1308418" y="876459"/>
                        </a:cubicBezTo>
                        <a:cubicBezTo>
                          <a:pt x="1227985" y="1024626"/>
                          <a:pt x="1111568" y="1174909"/>
                          <a:pt x="1003618" y="1270159"/>
                        </a:cubicBezTo>
                        <a:cubicBezTo>
                          <a:pt x="895668" y="1365409"/>
                          <a:pt x="777135" y="1411976"/>
                          <a:pt x="660718" y="1447959"/>
                        </a:cubicBezTo>
                        <a:cubicBezTo>
                          <a:pt x="544301" y="1483942"/>
                          <a:pt x="408835" y="1502992"/>
                          <a:pt x="305118" y="1486059"/>
                        </a:cubicBezTo>
                        <a:cubicBezTo>
                          <a:pt x="201401" y="1469126"/>
                          <a:pt x="84985" y="1439492"/>
                          <a:pt x="38418" y="1346359"/>
                        </a:cubicBezTo>
                        <a:cubicBezTo>
                          <a:pt x="-8149" y="1253226"/>
                          <a:pt x="-12382" y="1007692"/>
                          <a:pt x="25718" y="927259"/>
                        </a:cubicBezTo>
                        <a:cubicBezTo>
                          <a:pt x="63818" y="846826"/>
                          <a:pt x="132609" y="893392"/>
                          <a:pt x="267018" y="863759"/>
                        </a:cubicBezTo>
                      </a:path>
                    </a:pathLst>
                  </a:custGeom>
                  <a:grp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Freeform 69">
                    <a:extLst>
                      <a:ext uri="{FF2B5EF4-FFF2-40B4-BE49-F238E27FC236}">
                        <a16:creationId xmlns:a16="http://schemas.microsoft.com/office/drawing/2014/main" id="{56167EE1-F2B6-8F4E-BAB0-93025A018907}"/>
                      </a:ext>
                    </a:extLst>
                  </p:cNvPr>
                  <p:cNvSpPr/>
                  <p:nvPr/>
                </p:nvSpPr>
                <p:spPr>
                  <a:xfrm rot="15573831">
                    <a:off x="4489739" y="2799287"/>
                    <a:ext cx="318422" cy="340992"/>
                  </a:xfrm>
                  <a:custGeom>
                    <a:avLst/>
                    <a:gdLst>
                      <a:gd name="connsiteX0" fmla="*/ 85613 w 1393713"/>
                      <a:gd name="connsiteY0" fmla="*/ 886482 h 1459569"/>
                      <a:gd name="connsiteX1" fmla="*/ 441213 w 1393713"/>
                      <a:gd name="connsiteY1" fmla="*/ 721382 h 1459569"/>
                      <a:gd name="connsiteX2" fmla="*/ 606313 w 1393713"/>
                      <a:gd name="connsiteY2" fmla="*/ 251482 h 1459569"/>
                      <a:gd name="connsiteX3" fmla="*/ 898413 w 1393713"/>
                      <a:gd name="connsiteY3" fmla="*/ 22882 h 1459569"/>
                      <a:gd name="connsiteX4" fmla="*/ 1215913 w 1393713"/>
                      <a:gd name="connsiteY4" fmla="*/ 48282 h 1459569"/>
                      <a:gd name="connsiteX5" fmla="*/ 1393713 w 1393713"/>
                      <a:gd name="connsiteY5" fmla="*/ 378482 h 1459569"/>
                      <a:gd name="connsiteX6" fmla="*/ 1215913 w 1393713"/>
                      <a:gd name="connsiteY6" fmla="*/ 873782 h 1459569"/>
                      <a:gd name="connsiteX7" fmla="*/ 911113 w 1393713"/>
                      <a:gd name="connsiteY7" fmla="*/ 1267482 h 1459569"/>
                      <a:gd name="connsiteX8" fmla="*/ 555513 w 1393713"/>
                      <a:gd name="connsiteY8" fmla="*/ 1445282 h 1459569"/>
                      <a:gd name="connsiteX9" fmla="*/ 212613 w 1393713"/>
                      <a:gd name="connsiteY9" fmla="*/ 1419882 h 1459569"/>
                      <a:gd name="connsiteX10" fmla="*/ 47513 w 1393713"/>
                      <a:gd name="connsiteY10" fmla="*/ 1191282 h 1459569"/>
                      <a:gd name="connsiteX11" fmla="*/ 22113 w 1393713"/>
                      <a:gd name="connsiteY11" fmla="*/ 911882 h 1459569"/>
                      <a:gd name="connsiteX12" fmla="*/ 339613 w 1393713"/>
                      <a:gd name="connsiteY12" fmla="*/ 784882 h 1459569"/>
                      <a:gd name="connsiteX0" fmla="*/ 79032 w 1387132"/>
                      <a:gd name="connsiteY0" fmla="*/ 8864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180632 w 1387132"/>
                      <a:gd name="connsiteY0" fmla="*/ 8610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250444 w 1456944"/>
                      <a:gd name="connsiteY0" fmla="*/ 861082 h 1454415"/>
                      <a:gd name="connsiteX1" fmla="*/ 504444 w 1456944"/>
                      <a:gd name="connsiteY1" fmla="*/ 721382 h 1454415"/>
                      <a:gd name="connsiteX2" fmla="*/ 669544 w 1456944"/>
                      <a:gd name="connsiteY2" fmla="*/ 251482 h 1454415"/>
                      <a:gd name="connsiteX3" fmla="*/ 961644 w 1456944"/>
                      <a:gd name="connsiteY3" fmla="*/ 22882 h 1454415"/>
                      <a:gd name="connsiteX4" fmla="*/ 1279144 w 1456944"/>
                      <a:gd name="connsiteY4" fmla="*/ 48282 h 1454415"/>
                      <a:gd name="connsiteX5" fmla="*/ 1456944 w 1456944"/>
                      <a:gd name="connsiteY5" fmla="*/ 378482 h 1454415"/>
                      <a:gd name="connsiteX6" fmla="*/ 1279144 w 1456944"/>
                      <a:gd name="connsiteY6" fmla="*/ 873782 h 1454415"/>
                      <a:gd name="connsiteX7" fmla="*/ 974344 w 1456944"/>
                      <a:gd name="connsiteY7" fmla="*/ 1267482 h 1454415"/>
                      <a:gd name="connsiteX8" fmla="*/ 618744 w 1456944"/>
                      <a:gd name="connsiteY8" fmla="*/ 1445282 h 1454415"/>
                      <a:gd name="connsiteX9" fmla="*/ 275844 w 1456944"/>
                      <a:gd name="connsiteY9" fmla="*/ 1419882 h 1454415"/>
                      <a:gd name="connsiteX10" fmla="*/ 9144 w 1456944"/>
                      <a:gd name="connsiteY10" fmla="*/ 1343682 h 1454415"/>
                      <a:gd name="connsiteX11" fmla="*/ 85344 w 1456944"/>
                      <a:gd name="connsiteY11" fmla="*/ 911882 h 1454415"/>
                      <a:gd name="connsiteX12" fmla="*/ 313944 w 1456944"/>
                      <a:gd name="connsiteY12" fmla="*/ 822982 h 1454415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195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322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0445 w 1456945"/>
                      <a:gd name="connsiteY0" fmla="*/ 861082 h 1489633"/>
                      <a:gd name="connsiteX1" fmla="*/ 504445 w 1456945"/>
                      <a:gd name="connsiteY1" fmla="*/ 721382 h 1489633"/>
                      <a:gd name="connsiteX2" fmla="*/ 669545 w 1456945"/>
                      <a:gd name="connsiteY2" fmla="*/ 251482 h 1489633"/>
                      <a:gd name="connsiteX3" fmla="*/ 961645 w 1456945"/>
                      <a:gd name="connsiteY3" fmla="*/ 22882 h 1489633"/>
                      <a:gd name="connsiteX4" fmla="*/ 1279145 w 1456945"/>
                      <a:gd name="connsiteY4" fmla="*/ 48282 h 1489633"/>
                      <a:gd name="connsiteX5" fmla="*/ 1456945 w 1456945"/>
                      <a:gd name="connsiteY5" fmla="*/ 378482 h 1489633"/>
                      <a:gd name="connsiteX6" fmla="*/ 1279145 w 1456945"/>
                      <a:gd name="connsiteY6" fmla="*/ 873782 h 1489633"/>
                      <a:gd name="connsiteX7" fmla="*/ 974345 w 1456945"/>
                      <a:gd name="connsiteY7" fmla="*/ 1267482 h 1489633"/>
                      <a:gd name="connsiteX8" fmla="*/ 631445 w 1456945"/>
                      <a:gd name="connsiteY8" fmla="*/ 1445282 h 1489633"/>
                      <a:gd name="connsiteX9" fmla="*/ 275845 w 1456945"/>
                      <a:gd name="connsiteY9" fmla="*/ 1483382 h 1489633"/>
                      <a:gd name="connsiteX10" fmla="*/ 9145 w 1456945"/>
                      <a:gd name="connsiteY10" fmla="*/ 1343682 h 1489633"/>
                      <a:gd name="connsiteX11" fmla="*/ 85345 w 1456945"/>
                      <a:gd name="connsiteY11" fmla="*/ 911882 h 1489633"/>
                      <a:gd name="connsiteX12" fmla="*/ 313945 w 1456945"/>
                      <a:gd name="connsiteY12" fmla="*/ 822982 h 1489633"/>
                      <a:gd name="connsiteX0" fmla="*/ 284992 w 1491492"/>
                      <a:gd name="connsiteY0" fmla="*/ 861082 h 1489633"/>
                      <a:gd name="connsiteX1" fmla="*/ 538992 w 1491492"/>
                      <a:gd name="connsiteY1" fmla="*/ 721382 h 1489633"/>
                      <a:gd name="connsiteX2" fmla="*/ 704092 w 1491492"/>
                      <a:gd name="connsiteY2" fmla="*/ 251482 h 1489633"/>
                      <a:gd name="connsiteX3" fmla="*/ 996192 w 1491492"/>
                      <a:gd name="connsiteY3" fmla="*/ 22882 h 1489633"/>
                      <a:gd name="connsiteX4" fmla="*/ 1313692 w 1491492"/>
                      <a:gd name="connsiteY4" fmla="*/ 48282 h 1489633"/>
                      <a:gd name="connsiteX5" fmla="*/ 1491492 w 1491492"/>
                      <a:gd name="connsiteY5" fmla="*/ 378482 h 1489633"/>
                      <a:gd name="connsiteX6" fmla="*/ 1313692 w 1491492"/>
                      <a:gd name="connsiteY6" fmla="*/ 873782 h 1489633"/>
                      <a:gd name="connsiteX7" fmla="*/ 1008892 w 1491492"/>
                      <a:gd name="connsiteY7" fmla="*/ 1267482 h 1489633"/>
                      <a:gd name="connsiteX8" fmla="*/ 665992 w 1491492"/>
                      <a:gd name="connsiteY8" fmla="*/ 1445282 h 1489633"/>
                      <a:gd name="connsiteX9" fmla="*/ 310392 w 1491492"/>
                      <a:gd name="connsiteY9" fmla="*/ 1483382 h 1489633"/>
                      <a:gd name="connsiteX10" fmla="*/ 43692 w 1491492"/>
                      <a:gd name="connsiteY10" fmla="*/ 1343682 h 1489633"/>
                      <a:gd name="connsiteX11" fmla="*/ 30992 w 1491492"/>
                      <a:gd name="connsiteY11" fmla="*/ 924582 h 1489633"/>
                      <a:gd name="connsiteX12" fmla="*/ 348492 w 1491492"/>
                      <a:gd name="connsiteY12" fmla="*/ 822982 h 1489633"/>
                      <a:gd name="connsiteX0" fmla="*/ 279718 w 1486218"/>
                      <a:gd name="connsiteY0" fmla="*/ 861082 h 1489633"/>
                      <a:gd name="connsiteX1" fmla="*/ 533718 w 1486218"/>
                      <a:gd name="connsiteY1" fmla="*/ 721382 h 1489633"/>
                      <a:gd name="connsiteX2" fmla="*/ 698818 w 1486218"/>
                      <a:gd name="connsiteY2" fmla="*/ 251482 h 1489633"/>
                      <a:gd name="connsiteX3" fmla="*/ 990918 w 1486218"/>
                      <a:gd name="connsiteY3" fmla="*/ 22882 h 1489633"/>
                      <a:gd name="connsiteX4" fmla="*/ 1308418 w 1486218"/>
                      <a:gd name="connsiteY4" fmla="*/ 48282 h 1489633"/>
                      <a:gd name="connsiteX5" fmla="*/ 1486218 w 1486218"/>
                      <a:gd name="connsiteY5" fmla="*/ 378482 h 1489633"/>
                      <a:gd name="connsiteX6" fmla="*/ 1308418 w 1486218"/>
                      <a:gd name="connsiteY6" fmla="*/ 873782 h 1489633"/>
                      <a:gd name="connsiteX7" fmla="*/ 1003618 w 1486218"/>
                      <a:gd name="connsiteY7" fmla="*/ 1267482 h 1489633"/>
                      <a:gd name="connsiteX8" fmla="*/ 660718 w 1486218"/>
                      <a:gd name="connsiteY8" fmla="*/ 1445282 h 1489633"/>
                      <a:gd name="connsiteX9" fmla="*/ 305118 w 1486218"/>
                      <a:gd name="connsiteY9" fmla="*/ 1483382 h 1489633"/>
                      <a:gd name="connsiteX10" fmla="*/ 38418 w 1486218"/>
                      <a:gd name="connsiteY10" fmla="*/ 1343682 h 1489633"/>
                      <a:gd name="connsiteX11" fmla="*/ 25718 w 1486218"/>
                      <a:gd name="connsiteY11" fmla="*/ 924582 h 1489633"/>
                      <a:gd name="connsiteX12" fmla="*/ 267018 w 1486218"/>
                      <a:gd name="connsiteY12" fmla="*/ 861082 h 1489633"/>
                      <a:gd name="connsiteX0" fmla="*/ 279718 w 1486218"/>
                      <a:gd name="connsiteY0" fmla="*/ 863759 h 1492310"/>
                      <a:gd name="connsiteX1" fmla="*/ 533718 w 1486218"/>
                      <a:gd name="connsiteY1" fmla="*/ 7240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  <a:gd name="connsiteX0" fmla="*/ 279718 w 1486218"/>
                      <a:gd name="connsiteY0" fmla="*/ 863759 h 1492310"/>
                      <a:gd name="connsiteX1" fmla="*/ 660718 w 1486218"/>
                      <a:gd name="connsiteY1" fmla="*/ 5716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486218" h="1492310">
                        <a:moveTo>
                          <a:pt x="279718" y="863759"/>
                        </a:moveTo>
                        <a:cubicBezTo>
                          <a:pt x="414126" y="834125"/>
                          <a:pt x="569701" y="666909"/>
                          <a:pt x="660718" y="571659"/>
                        </a:cubicBezTo>
                        <a:cubicBezTo>
                          <a:pt x="751735" y="476409"/>
                          <a:pt x="770785" y="383276"/>
                          <a:pt x="825818" y="292259"/>
                        </a:cubicBezTo>
                        <a:cubicBezTo>
                          <a:pt x="880851" y="201242"/>
                          <a:pt x="910485" y="65776"/>
                          <a:pt x="990918" y="25559"/>
                        </a:cubicBezTo>
                        <a:cubicBezTo>
                          <a:pt x="1071351" y="-14658"/>
                          <a:pt x="1225868" y="-8308"/>
                          <a:pt x="1308418" y="50959"/>
                        </a:cubicBezTo>
                        <a:cubicBezTo>
                          <a:pt x="1390968" y="110226"/>
                          <a:pt x="1486218" y="243576"/>
                          <a:pt x="1486218" y="381159"/>
                        </a:cubicBezTo>
                        <a:cubicBezTo>
                          <a:pt x="1486218" y="518742"/>
                          <a:pt x="1388851" y="728292"/>
                          <a:pt x="1308418" y="876459"/>
                        </a:cubicBezTo>
                        <a:cubicBezTo>
                          <a:pt x="1227985" y="1024626"/>
                          <a:pt x="1111568" y="1174909"/>
                          <a:pt x="1003618" y="1270159"/>
                        </a:cubicBezTo>
                        <a:cubicBezTo>
                          <a:pt x="895668" y="1365409"/>
                          <a:pt x="777135" y="1411976"/>
                          <a:pt x="660718" y="1447959"/>
                        </a:cubicBezTo>
                        <a:cubicBezTo>
                          <a:pt x="544301" y="1483942"/>
                          <a:pt x="408835" y="1502992"/>
                          <a:pt x="305118" y="1486059"/>
                        </a:cubicBezTo>
                        <a:cubicBezTo>
                          <a:pt x="201401" y="1469126"/>
                          <a:pt x="84985" y="1439492"/>
                          <a:pt x="38418" y="1346359"/>
                        </a:cubicBezTo>
                        <a:cubicBezTo>
                          <a:pt x="-8149" y="1253226"/>
                          <a:pt x="-12382" y="1007692"/>
                          <a:pt x="25718" y="927259"/>
                        </a:cubicBezTo>
                        <a:cubicBezTo>
                          <a:pt x="63818" y="846826"/>
                          <a:pt x="132609" y="893392"/>
                          <a:pt x="267018" y="863759"/>
                        </a:cubicBezTo>
                      </a:path>
                    </a:pathLst>
                  </a:custGeom>
                  <a:grp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Freeform 70">
                    <a:extLst>
                      <a:ext uri="{FF2B5EF4-FFF2-40B4-BE49-F238E27FC236}">
                        <a16:creationId xmlns:a16="http://schemas.microsoft.com/office/drawing/2014/main" id="{06A9D279-8491-1648-BCB2-C209B5EDB8BF}"/>
                      </a:ext>
                    </a:extLst>
                  </p:cNvPr>
                  <p:cNvSpPr/>
                  <p:nvPr/>
                </p:nvSpPr>
                <p:spPr>
                  <a:xfrm rot="7634592">
                    <a:off x="3465387" y="3109525"/>
                    <a:ext cx="318422" cy="340992"/>
                  </a:xfrm>
                  <a:custGeom>
                    <a:avLst/>
                    <a:gdLst>
                      <a:gd name="connsiteX0" fmla="*/ 85613 w 1393713"/>
                      <a:gd name="connsiteY0" fmla="*/ 886482 h 1459569"/>
                      <a:gd name="connsiteX1" fmla="*/ 441213 w 1393713"/>
                      <a:gd name="connsiteY1" fmla="*/ 721382 h 1459569"/>
                      <a:gd name="connsiteX2" fmla="*/ 606313 w 1393713"/>
                      <a:gd name="connsiteY2" fmla="*/ 251482 h 1459569"/>
                      <a:gd name="connsiteX3" fmla="*/ 898413 w 1393713"/>
                      <a:gd name="connsiteY3" fmla="*/ 22882 h 1459569"/>
                      <a:gd name="connsiteX4" fmla="*/ 1215913 w 1393713"/>
                      <a:gd name="connsiteY4" fmla="*/ 48282 h 1459569"/>
                      <a:gd name="connsiteX5" fmla="*/ 1393713 w 1393713"/>
                      <a:gd name="connsiteY5" fmla="*/ 378482 h 1459569"/>
                      <a:gd name="connsiteX6" fmla="*/ 1215913 w 1393713"/>
                      <a:gd name="connsiteY6" fmla="*/ 873782 h 1459569"/>
                      <a:gd name="connsiteX7" fmla="*/ 911113 w 1393713"/>
                      <a:gd name="connsiteY7" fmla="*/ 1267482 h 1459569"/>
                      <a:gd name="connsiteX8" fmla="*/ 555513 w 1393713"/>
                      <a:gd name="connsiteY8" fmla="*/ 1445282 h 1459569"/>
                      <a:gd name="connsiteX9" fmla="*/ 212613 w 1393713"/>
                      <a:gd name="connsiteY9" fmla="*/ 1419882 h 1459569"/>
                      <a:gd name="connsiteX10" fmla="*/ 47513 w 1393713"/>
                      <a:gd name="connsiteY10" fmla="*/ 1191282 h 1459569"/>
                      <a:gd name="connsiteX11" fmla="*/ 22113 w 1393713"/>
                      <a:gd name="connsiteY11" fmla="*/ 911882 h 1459569"/>
                      <a:gd name="connsiteX12" fmla="*/ 339613 w 1393713"/>
                      <a:gd name="connsiteY12" fmla="*/ 784882 h 1459569"/>
                      <a:gd name="connsiteX0" fmla="*/ 79032 w 1387132"/>
                      <a:gd name="connsiteY0" fmla="*/ 8864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180632 w 1387132"/>
                      <a:gd name="connsiteY0" fmla="*/ 8610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250444 w 1456944"/>
                      <a:gd name="connsiteY0" fmla="*/ 861082 h 1454415"/>
                      <a:gd name="connsiteX1" fmla="*/ 504444 w 1456944"/>
                      <a:gd name="connsiteY1" fmla="*/ 721382 h 1454415"/>
                      <a:gd name="connsiteX2" fmla="*/ 669544 w 1456944"/>
                      <a:gd name="connsiteY2" fmla="*/ 251482 h 1454415"/>
                      <a:gd name="connsiteX3" fmla="*/ 961644 w 1456944"/>
                      <a:gd name="connsiteY3" fmla="*/ 22882 h 1454415"/>
                      <a:gd name="connsiteX4" fmla="*/ 1279144 w 1456944"/>
                      <a:gd name="connsiteY4" fmla="*/ 48282 h 1454415"/>
                      <a:gd name="connsiteX5" fmla="*/ 1456944 w 1456944"/>
                      <a:gd name="connsiteY5" fmla="*/ 378482 h 1454415"/>
                      <a:gd name="connsiteX6" fmla="*/ 1279144 w 1456944"/>
                      <a:gd name="connsiteY6" fmla="*/ 873782 h 1454415"/>
                      <a:gd name="connsiteX7" fmla="*/ 974344 w 1456944"/>
                      <a:gd name="connsiteY7" fmla="*/ 1267482 h 1454415"/>
                      <a:gd name="connsiteX8" fmla="*/ 618744 w 1456944"/>
                      <a:gd name="connsiteY8" fmla="*/ 1445282 h 1454415"/>
                      <a:gd name="connsiteX9" fmla="*/ 275844 w 1456944"/>
                      <a:gd name="connsiteY9" fmla="*/ 1419882 h 1454415"/>
                      <a:gd name="connsiteX10" fmla="*/ 9144 w 1456944"/>
                      <a:gd name="connsiteY10" fmla="*/ 1343682 h 1454415"/>
                      <a:gd name="connsiteX11" fmla="*/ 85344 w 1456944"/>
                      <a:gd name="connsiteY11" fmla="*/ 911882 h 1454415"/>
                      <a:gd name="connsiteX12" fmla="*/ 313944 w 1456944"/>
                      <a:gd name="connsiteY12" fmla="*/ 822982 h 1454415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195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322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0445 w 1456945"/>
                      <a:gd name="connsiteY0" fmla="*/ 861082 h 1489633"/>
                      <a:gd name="connsiteX1" fmla="*/ 504445 w 1456945"/>
                      <a:gd name="connsiteY1" fmla="*/ 721382 h 1489633"/>
                      <a:gd name="connsiteX2" fmla="*/ 669545 w 1456945"/>
                      <a:gd name="connsiteY2" fmla="*/ 251482 h 1489633"/>
                      <a:gd name="connsiteX3" fmla="*/ 961645 w 1456945"/>
                      <a:gd name="connsiteY3" fmla="*/ 22882 h 1489633"/>
                      <a:gd name="connsiteX4" fmla="*/ 1279145 w 1456945"/>
                      <a:gd name="connsiteY4" fmla="*/ 48282 h 1489633"/>
                      <a:gd name="connsiteX5" fmla="*/ 1456945 w 1456945"/>
                      <a:gd name="connsiteY5" fmla="*/ 378482 h 1489633"/>
                      <a:gd name="connsiteX6" fmla="*/ 1279145 w 1456945"/>
                      <a:gd name="connsiteY6" fmla="*/ 873782 h 1489633"/>
                      <a:gd name="connsiteX7" fmla="*/ 974345 w 1456945"/>
                      <a:gd name="connsiteY7" fmla="*/ 1267482 h 1489633"/>
                      <a:gd name="connsiteX8" fmla="*/ 631445 w 1456945"/>
                      <a:gd name="connsiteY8" fmla="*/ 1445282 h 1489633"/>
                      <a:gd name="connsiteX9" fmla="*/ 275845 w 1456945"/>
                      <a:gd name="connsiteY9" fmla="*/ 1483382 h 1489633"/>
                      <a:gd name="connsiteX10" fmla="*/ 9145 w 1456945"/>
                      <a:gd name="connsiteY10" fmla="*/ 1343682 h 1489633"/>
                      <a:gd name="connsiteX11" fmla="*/ 85345 w 1456945"/>
                      <a:gd name="connsiteY11" fmla="*/ 911882 h 1489633"/>
                      <a:gd name="connsiteX12" fmla="*/ 313945 w 1456945"/>
                      <a:gd name="connsiteY12" fmla="*/ 822982 h 1489633"/>
                      <a:gd name="connsiteX0" fmla="*/ 284992 w 1491492"/>
                      <a:gd name="connsiteY0" fmla="*/ 861082 h 1489633"/>
                      <a:gd name="connsiteX1" fmla="*/ 538992 w 1491492"/>
                      <a:gd name="connsiteY1" fmla="*/ 721382 h 1489633"/>
                      <a:gd name="connsiteX2" fmla="*/ 704092 w 1491492"/>
                      <a:gd name="connsiteY2" fmla="*/ 251482 h 1489633"/>
                      <a:gd name="connsiteX3" fmla="*/ 996192 w 1491492"/>
                      <a:gd name="connsiteY3" fmla="*/ 22882 h 1489633"/>
                      <a:gd name="connsiteX4" fmla="*/ 1313692 w 1491492"/>
                      <a:gd name="connsiteY4" fmla="*/ 48282 h 1489633"/>
                      <a:gd name="connsiteX5" fmla="*/ 1491492 w 1491492"/>
                      <a:gd name="connsiteY5" fmla="*/ 378482 h 1489633"/>
                      <a:gd name="connsiteX6" fmla="*/ 1313692 w 1491492"/>
                      <a:gd name="connsiteY6" fmla="*/ 873782 h 1489633"/>
                      <a:gd name="connsiteX7" fmla="*/ 1008892 w 1491492"/>
                      <a:gd name="connsiteY7" fmla="*/ 1267482 h 1489633"/>
                      <a:gd name="connsiteX8" fmla="*/ 665992 w 1491492"/>
                      <a:gd name="connsiteY8" fmla="*/ 1445282 h 1489633"/>
                      <a:gd name="connsiteX9" fmla="*/ 310392 w 1491492"/>
                      <a:gd name="connsiteY9" fmla="*/ 1483382 h 1489633"/>
                      <a:gd name="connsiteX10" fmla="*/ 43692 w 1491492"/>
                      <a:gd name="connsiteY10" fmla="*/ 1343682 h 1489633"/>
                      <a:gd name="connsiteX11" fmla="*/ 30992 w 1491492"/>
                      <a:gd name="connsiteY11" fmla="*/ 924582 h 1489633"/>
                      <a:gd name="connsiteX12" fmla="*/ 348492 w 1491492"/>
                      <a:gd name="connsiteY12" fmla="*/ 822982 h 1489633"/>
                      <a:gd name="connsiteX0" fmla="*/ 279718 w 1486218"/>
                      <a:gd name="connsiteY0" fmla="*/ 861082 h 1489633"/>
                      <a:gd name="connsiteX1" fmla="*/ 533718 w 1486218"/>
                      <a:gd name="connsiteY1" fmla="*/ 721382 h 1489633"/>
                      <a:gd name="connsiteX2" fmla="*/ 698818 w 1486218"/>
                      <a:gd name="connsiteY2" fmla="*/ 251482 h 1489633"/>
                      <a:gd name="connsiteX3" fmla="*/ 990918 w 1486218"/>
                      <a:gd name="connsiteY3" fmla="*/ 22882 h 1489633"/>
                      <a:gd name="connsiteX4" fmla="*/ 1308418 w 1486218"/>
                      <a:gd name="connsiteY4" fmla="*/ 48282 h 1489633"/>
                      <a:gd name="connsiteX5" fmla="*/ 1486218 w 1486218"/>
                      <a:gd name="connsiteY5" fmla="*/ 378482 h 1489633"/>
                      <a:gd name="connsiteX6" fmla="*/ 1308418 w 1486218"/>
                      <a:gd name="connsiteY6" fmla="*/ 873782 h 1489633"/>
                      <a:gd name="connsiteX7" fmla="*/ 1003618 w 1486218"/>
                      <a:gd name="connsiteY7" fmla="*/ 1267482 h 1489633"/>
                      <a:gd name="connsiteX8" fmla="*/ 660718 w 1486218"/>
                      <a:gd name="connsiteY8" fmla="*/ 1445282 h 1489633"/>
                      <a:gd name="connsiteX9" fmla="*/ 305118 w 1486218"/>
                      <a:gd name="connsiteY9" fmla="*/ 1483382 h 1489633"/>
                      <a:gd name="connsiteX10" fmla="*/ 38418 w 1486218"/>
                      <a:gd name="connsiteY10" fmla="*/ 1343682 h 1489633"/>
                      <a:gd name="connsiteX11" fmla="*/ 25718 w 1486218"/>
                      <a:gd name="connsiteY11" fmla="*/ 924582 h 1489633"/>
                      <a:gd name="connsiteX12" fmla="*/ 267018 w 1486218"/>
                      <a:gd name="connsiteY12" fmla="*/ 861082 h 1489633"/>
                      <a:gd name="connsiteX0" fmla="*/ 279718 w 1486218"/>
                      <a:gd name="connsiteY0" fmla="*/ 863759 h 1492310"/>
                      <a:gd name="connsiteX1" fmla="*/ 533718 w 1486218"/>
                      <a:gd name="connsiteY1" fmla="*/ 7240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  <a:gd name="connsiteX0" fmla="*/ 279718 w 1486218"/>
                      <a:gd name="connsiteY0" fmla="*/ 863759 h 1492310"/>
                      <a:gd name="connsiteX1" fmla="*/ 660718 w 1486218"/>
                      <a:gd name="connsiteY1" fmla="*/ 5716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486218" h="1492310">
                        <a:moveTo>
                          <a:pt x="279718" y="863759"/>
                        </a:moveTo>
                        <a:cubicBezTo>
                          <a:pt x="414126" y="834125"/>
                          <a:pt x="569701" y="666909"/>
                          <a:pt x="660718" y="571659"/>
                        </a:cubicBezTo>
                        <a:cubicBezTo>
                          <a:pt x="751735" y="476409"/>
                          <a:pt x="770785" y="383276"/>
                          <a:pt x="825818" y="292259"/>
                        </a:cubicBezTo>
                        <a:cubicBezTo>
                          <a:pt x="880851" y="201242"/>
                          <a:pt x="910485" y="65776"/>
                          <a:pt x="990918" y="25559"/>
                        </a:cubicBezTo>
                        <a:cubicBezTo>
                          <a:pt x="1071351" y="-14658"/>
                          <a:pt x="1225868" y="-8308"/>
                          <a:pt x="1308418" y="50959"/>
                        </a:cubicBezTo>
                        <a:cubicBezTo>
                          <a:pt x="1390968" y="110226"/>
                          <a:pt x="1486218" y="243576"/>
                          <a:pt x="1486218" y="381159"/>
                        </a:cubicBezTo>
                        <a:cubicBezTo>
                          <a:pt x="1486218" y="518742"/>
                          <a:pt x="1388851" y="728292"/>
                          <a:pt x="1308418" y="876459"/>
                        </a:cubicBezTo>
                        <a:cubicBezTo>
                          <a:pt x="1227985" y="1024626"/>
                          <a:pt x="1111568" y="1174909"/>
                          <a:pt x="1003618" y="1270159"/>
                        </a:cubicBezTo>
                        <a:cubicBezTo>
                          <a:pt x="895668" y="1365409"/>
                          <a:pt x="777135" y="1411976"/>
                          <a:pt x="660718" y="1447959"/>
                        </a:cubicBezTo>
                        <a:cubicBezTo>
                          <a:pt x="544301" y="1483942"/>
                          <a:pt x="408835" y="1502992"/>
                          <a:pt x="305118" y="1486059"/>
                        </a:cubicBezTo>
                        <a:cubicBezTo>
                          <a:pt x="201401" y="1469126"/>
                          <a:pt x="84985" y="1439492"/>
                          <a:pt x="38418" y="1346359"/>
                        </a:cubicBezTo>
                        <a:cubicBezTo>
                          <a:pt x="-8149" y="1253226"/>
                          <a:pt x="-12382" y="1007692"/>
                          <a:pt x="25718" y="927259"/>
                        </a:cubicBezTo>
                        <a:cubicBezTo>
                          <a:pt x="63818" y="846826"/>
                          <a:pt x="132609" y="893392"/>
                          <a:pt x="267018" y="863759"/>
                        </a:cubicBezTo>
                      </a:path>
                    </a:pathLst>
                  </a:custGeom>
                  <a:grp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72986A1C-A0A0-D743-9C11-7AC3C72EDD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487312">
                  <a:off x="3375843" y="2294323"/>
                  <a:ext cx="563195" cy="64060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C862B0ED-710C-A843-9118-53CC9C1E5923}"/>
                    </a:ext>
                  </a:extLst>
                </p:cNvPr>
                <p:cNvGrpSpPr/>
                <p:nvPr/>
              </p:nvGrpSpPr>
              <p:grpSpPr>
                <a:xfrm>
                  <a:off x="3269263" y="1981086"/>
                  <a:ext cx="1122564" cy="1036324"/>
                  <a:chOff x="5740399" y="3603138"/>
                  <a:chExt cx="458361" cy="428646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7B73D66A-07EF-3143-A4DC-278756B0A8F0}"/>
                      </a:ext>
                    </a:extLst>
                  </p:cNvPr>
                  <p:cNvSpPr/>
                  <p:nvPr/>
                </p:nvSpPr>
                <p:spPr>
                  <a:xfrm>
                    <a:off x="5740399" y="3701583"/>
                    <a:ext cx="330199" cy="330201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B347D33B-685D-8C48-BDAA-FC8A8B53F2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455128" flipH="1" flipV="1">
                    <a:off x="6043080" y="3608325"/>
                    <a:ext cx="160865" cy="15049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87F54115-9BA3-7646-AE8A-1F504857F474}"/>
                    </a:ext>
                  </a:extLst>
                </p:cNvPr>
                <p:cNvSpPr/>
                <p:nvPr/>
              </p:nvSpPr>
              <p:spPr>
                <a:xfrm rot="1592961">
                  <a:off x="2976101" y="2700480"/>
                  <a:ext cx="265834" cy="284676"/>
                </a:xfrm>
                <a:custGeom>
                  <a:avLst/>
                  <a:gdLst>
                    <a:gd name="connsiteX0" fmla="*/ 85613 w 1393713"/>
                    <a:gd name="connsiteY0" fmla="*/ 886482 h 1459569"/>
                    <a:gd name="connsiteX1" fmla="*/ 441213 w 1393713"/>
                    <a:gd name="connsiteY1" fmla="*/ 721382 h 1459569"/>
                    <a:gd name="connsiteX2" fmla="*/ 606313 w 1393713"/>
                    <a:gd name="connsiteY2" fmla="*/ 251482 h 1459569"/>
                    <a:gd name="connsiteX3" fmla="*/ 898413 w 1393713"/>
                    <a:gd name="connsiteY3" fmla="*/ 22882 h 1459569"/>
                    <a:gd name="connsiteX4" fmla="*/ 1215913 w 1393713"/>
                    <a:gd name="connsiteY4" fmla="*/ 48282 h 1459569"/>
                    <a:gd name="connsiteX5" fmla="*/ 1393713 w 1393713"/>
                    <a:gd name="connsiteY5" fmla="*/ 378482 h 1459569"/>
                    <a:gd name="connsiteX6" fmla="*/ 1215913 w 1393713"/>
                    <a:gd name="connsiteY6" fmla="*/ 873782 h 1459569"/>
                    <a:gd name="connsiteX7" fmla="*/ 911113 w 1393713"/>
                    <a:gd name="connsiteY7" fmla="*/ 1267482 h 1459569"/>
                    <a:gd name="connsiteX8" fmla="*/ 555513 w 1393713"/>
                    <a:gd name="connsiteY8" fmla="*/ 1445282 h 1459569"/>
                    <a:gd name="connsiteX9" fmla="*/ 212613 w 1393713"/>
                    <a:gd name="connsiteY9" fmla="*/ 1419882 h 1459569"/>
                    <a:gd name="connsiteX10" fmla="*/ 47513 w 1393713"/>
                    <a:gd name="connsiteY10" fmla="*/ 1191282 h 1459569"/>
                    <a:gd name="connsiteX11" fmla="*/ 22113 w 1393713"/>
                    <a:gd name="connsiteY11" fmla="*/ 911882 h 1459569"/>
                    <a:gd name="connsiteX12" fmla="*/ 339613 w 1393713"/>
                    <a:gd name="connsiteY12" fmla="*/ 784882 h 1459569"/>
                    <a:gd name="connsiteX0" fmla="*/ 79032 w 1387132"/>
                    <a:gd name="connsiteY0" fmla="*/ 8864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180632 w 1387132"/>
                    <a:gd name="connsiteY0" fmla="*/ 8610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250444 w 1456944"/>
                    <a:gd name="connsiteY0" fmla="*/ 861082 h 1454415"/>
                    <a:gd name="connsiteX1" fmla="*/ 504444 w 1456944"/>
                    <a:gd name="connsiteY1" fmla="*/ 721382 h 1454415"/>
                    <a:gd name="connsiteX2" fmla="*/ 669544 w 1456944"/>
                    <a:gd name="connsiteY2" fmla="*/ 251482 h 1454415"/>
                    <a:gd name="connsiteX3" fmla="*/ 961644 w 1456944"/>
                    <a:gd name="connsiteY3" fmla="*/ 22882 h 1454415"/>
                    <a:gd name="connsiteX4" fmla="*/ 1279144 w 1456944"/>
                    <a:gd name="connsiteY4" fmla="*/ 48282 h 1454415"/>
                    <a:gd name="connsiteX5" fmla="*/ 1456944 w 1456944"/>
                    <a:gd name="connsiteY5" fmla="*/ 378482 h 1454415"/>
                    <a:gd name="connsiteX6" fmla="*/ 1279144 w 1456944"/>
                    <a:gd name="connsiteY6" fmla="*/ 873782 h 1454415"/>
                    <a:gd name="connsiteX7" fmla="*/ 974344 w 1456944"/>
                    <a:gd name="connsiteY7" fmla="*/ 1267482 h 1454415"/>
                    <a:gd name="connsiteX8" fmla="*/ 618744 w 1456944"/>
                    <a:gd name="connsiteY8" fmla="*/ 1445282 h 1454415"/>
                    <a:gd name="connsiteX9" fmla="*/ 275844 w 1456944"/>
                    <a:gd name="connsiteY9" fmla="*/ 1419882 h 1454415"/>
                    <a:gd name="connsiteX10" fmla="*/ 9144 w 1456944"/>
                    <a:gd name="connsiteY10" fmla="*/ 1343682 h 1454415"/>
                    <a:gd name="connsiteX11" fmla="*/ 85344 w 1456944"/>
                    <a:gd name="connsiteY11" fmla="*/ 911882 h 1454415"/>
                    <a:gd name="connsiteX12" fmla="*/ 313944 w 1456944"/>
                    <a:gd name="connsiteY12" fmla="*/ 822982 h 1454415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195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322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0445 w 1456945"/>
                    <a:gd name="connsiteY0" fmla="*/ 861082 h 1489633"/>
                    <a:gd name="connsiteX1" fmla="*/ 504445 w 1456945"/>
                    <a:gd name="connsiteY1" fmla="*/ 721382 h 1489633"/>
                    <a:gd name="connsiteX2" fmla="*/ 669545 w 1456945"/>
                    <a:gd name="connsiteY2" fmla="*/ 251482 h 1489633"/>
                    <a:gd name="connsiteX3" fmla="*/ 961645 w 1456945"/>
                    <a:gd name="connsiteY3" fmla="*/ 22882 h 1489633"/>
                    <a:gd name="connsiteX4" fmla="*/ 1279145 w 1456945"/>
                    <a:gd name="connsiteY4" fmla="*/ 48282 h 1489633"/>
                    <a:gd name="connsiteX5" fmla="*/ 1456945 w 1456945"/>
                    <a:gd name="connsiteY5" fmla="*/ 378482 h 1489633"/>
                    <a:gd name="connsiteX6" fmla="*/ 1279145 w 1456945"/>
                    <a:gd name="connsiteY6" fmla="*/ 873782 h 1489633"/>
                    <a:gd name="connsiteX7" fmla="*/ 974345 w 1456945"/>
                    <a:gd name="connsiteY7" fmla="*/ 1267482 h 1489633"/>
                    <a:gd name="connsiteX8" fmla="*/ 631445 w 1456945"/>
                    <a:gd name="connsiteY8" fmla="*/ 1445282 h 1489633"/>
                    <a:gd name="connsiteX9" fmla="*/ 275845 w 1456945"/>
                    <a:gd name="connsiteY9" fmla="*/ 1483382 h 1489633"/>
                    <a:gd name="connsiteX10" fmla="*/ 9145 w 1456945"/>
                    <a:gd name="connsiteY10" fmla="*/ 1343682 h 1489633"/>
                    <a:gd name="connsiteX11" fmla="*/ 85345 w 1456945"/>
                    <a:gd name="connsiteY11" fmla="*/ 911882 h 1489633"/>
                    <a:gd name="connsiteX12" fmla="*/ 313945 w 1456945"/>
                    <a:gd name="connsiteY12" fmla="*/ 822982 h 1489633"/>
                    <a:gd name="connsiteX0" fmla="*/ 284992 w 1491492"/>
                    <a:gd name="connsiteY0" fmla="*/ 861082 h 1489633"/>
                    <a:gd name="connsiteX1" fmla="*/ 538992 w 1491492"/>
                    <a:gd name="connsiteY1" fmla="*/ 721382 h 1489633"/>
                    <a:gd name="connsiteX2" fmla="*/ 704092 w 1491492"/>
                    <a:gd name="connsiteY2" fmla="*/ 251482 h 1489633"/>
                    <a:gd name="connsiteX3" fmla="*/ 996192 w 1491492"/>
                    <a:gd name="connsiteY3" fmla="*/ 22882 h 1489633"/>
                    <a:gd name="connsiteX4" fmla="*/ 1313692 w 1491492"/>
                    <a:gd name="connsiteY4" fmla="*/ 48282 h 1489633"/>
                    <a:gd name="connsiteX5" fmla="*/ 1491492 w 1491492"/>
                    <a:gd name="connsiteY5" fmla="*/ 378482 h 1489633"/>
                    <a:gd name="connsiteX6" fmla="*/ 1313692 w 1491492"/>
                    <a:gd name="connsiteY6" fmla="*/ 873782 h 1489633"/>
                    <a:gd name="connsiteX7" fmla="*/ 1008892 w 1491492"/>
                    <a:gd name="connsiteY7" fmla="*/ 1267482 h 1489633"/>
                    <a:gd name="connsiteX8" fmla="*/ 665992 w 1491492"/>
                    <a:gd name="connsiteY8" fmla="*/ 1445282 h 1489633"/>
                    <a:gd name="connsiteX9" fmla="*/ 310392 w 1491492"/>
                    <a:gd name="connsiteY9" fmla="*/ 1483382 h 1489633"/>
                    <a:gd name="connsiteX10" fmla="*/ 43692 w 1491492"/>
                    <a:gd name="connsiteY10" fmla="*/ 1343682 h 1489633"/>
                    <a:gd name="connsiteX11" fmla="*/ 30992 w 1491492"/>
                    <a:gd name="connsiteY11" fmla="*/ 924582 h 1489633"/>
                    <a:gd name="connsiteX12" fmla="*/ 348492 w 1491492"/>
                    <a:gd name="connsiteY12" fmla="*/ 822982 h 1489633"/>
                    <a:gd name="connsiteX0" fmla="*/ 279718 w 1486218"/>
                    <a:gd name="connsiteY0" fmla="*/ 861082 h 1489633"/>
                    <a:gd name="connsiteX1" fmla="*/ 533718 w 1486218"/>
                    <a:gd name="connsiteY1" fmla="*/ 721382 h 1489633"/>
                    <a:gd name="connsiteX2" fmla="*/ 698818 w 1486218"/>
                    <a:gd name="connsiteY2" fmla="*/ 251482 h 1489633"/>
                    <a:gd name="connsiteX3" fmla="*/ 990918 w 1486218"/>
                    <a:gd name="connsiteY3" fmla="*/ 22882 h 1489633"/>
                    <a:gd name="connsiteX4" fmla="*/ 1308418 w 1486218"/>
                    <a:gd name="connsiteY4" fmla="*/ 48282 h 1489633"/>
                    <a:gd name="connsiteX5" fmla="*/ 1486218 w 1486218"/>
                    <a:gd name="connsiteY5" fmla="*/ 378482 h 1489633"/>
                    <a:gd name="connsiteX6" fmla="*/ 1308418 w 1486218"/>
                    <a:gd name="connsiteY6" fmla="*/ 873782 h 1489633"/>
                    <a:gd name="connsiteX7" fmla="*/ 1003618 w 1486218"/>
                    <a:gd name="connsiteY7" fmla="*/ 1267482 h 1489633"/>
                    <a:gd name="connsiteX8" fmla="*/ 660718 w 1486218"/>
                    <a:gd name="connsiteY8" fmla="*/ 1445282 h 1489633"/>
                    <a:gd name="connsiteX9" fmla="*/ 305118 w 1486218"/>
                    <a:gd name="connsiteY9" fmla="*/ 1483382 h 1489633"/>
                    <a:gd name="connsiteX10" fmla="*/ 38418 w 1486218"/>
                    <a:gd name="connsiteY10" fmla="*/ 1343682 h 1489633"/>
                    <a:gd name="connsiteX11" fmla="*/ 25718 w 1486218"/>
                    <a:gd name="connsiteY11" fmla="*/ 924582 h 1489633"/>
                    <a:gd name="connsiteX12" fmla="*/ 267018 w 1486218"/>
                    <a:gd name="connsiteY12" fmla="*/ 861082 h 1489633"/>
                    <a:gd name="connsiteX0" fmla="*/ 279718 w 1486218"/>
                    <a:gd name="connsiteY0" fmla="*/ 863759 h 1492310"/>
                    <a:gd name="connsiteX1" fmla="*/ 533718 w 1486218"/>
                    <a:gd name="connsiteY1" fmla="*/ 7240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  <a:gd name="connsiteX0" fmla="*/ 279718 w 1486218"/>
                    <a:gd name="connsiteY0" fmla="*/ 863759 h 1492310"/>
                    <a:gd name="connsiteX1" fmla="*/ 660718 w 1486218"/>
                    <a:gd name="connsiteY1" fmla="*/ 5716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86218" h="1492310">
                      <a:moveTo>
                        <a:pt x="279718" y="863759"/>
                      </a:moveTo>
                      <a:cubicBezTo>
                        <a:pt x="414126" y="834125"/>
                        <a:pt x="569701" y="666909"/>
                        <a:pt x="660718" y="571659"/>
                      </a:cubicBezTo>
                      <a:cubicBezTo>
                        <a:pt x="751735" y="476409"/>
                        <a:pt x="770785" y="383276"/>
                        <a:pt x="825818" y="292259"/>
                      </a:cubicBezTo>
                      <a:cubicBezTo>
                        <a:pt x="880851" y="201242"/>
                        <a:pt x="910485" y="65776"/>
                        <a:pt x="990918" y="25559"/>
                      </a:cubicBezTo>
                      <a:cubicBezTo>
                        <a:pt x="1071351" y="-14658"/>
                        <a:pt x="1225868" y="-8308"/>
                        <a:pt x="1308418" y="50959"/>
                      </a:cubicBezTo>
                      <a:cubicBezTo>
                        <a:pt x="1390968" y="110226"/>
                        <a:pt x="1486218" y="243576"/>
                        <a:pt x="1486218" y="381159"/>
                      </a:cubicBezTo>
                      <a:cubicBezTo>
                        <a:pt x="1486218" y="518742"/>
                        <a:pt x="1388851" y="728292"/>
                        <a:pt x="1308418" y="876459"/>
                      </a:cubicBezTo>
                      <a:cubicBezTo>
                        <a:pt x="1227985" y="1024626"/>
                        <a:pt x="1111568" y="1174909"/>
                        <a:pt x="1003618" y="1270159"/>
                      </a:cubicBezTo>
                      <a:cubicBezTo>
                        <a:pt x="895668" y="1365409"/>
                        <a:pt x="777135" y="1411976"/>
                        <a:pt x="660718" y="1447959"/>
                      </a:cubicBezTo>
                      <a:cubicBezTo>
                        <a:pt x="544301" y="1483942"/>
                        <a:pt x="408835" y="1502992"/>
                        <a:pt x="305118" y="1486059"/>
                      </a:cubicBezTo>
                      <a:cubicBezTo>
                        <a:pt x="201401" y="1469126"/>
                        <a:pt x="84985" y="1439492"/>
                        <a:pt x="38418" y="1346359"/>
                      </a:cubicBezTo>
                      <a:cubicBezTo>
                        <a:pt x="-8149" y="1253226"/>
                        <a:pt x="-12382" y="1007692"/>
                        <a:pt x="25718" y="927259"/>
                      </a:cubicBezTo>
                      <a:cubicBezTo>
                        <a:pt x="63818" y="846826"/>
                        <a:pt x="132609" y="893392"/>
                        <a:pt x="267018" y="863759"/>
                      </a:cubicBezTo>
                    </a:path>
                  </a:pathLst>
                </a:custGeom>
                <a:solidFill>
                  <a:schemeClr val="accent2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Freeform 60">
                  <a:extLst>
                    <a:ext uri="{FF2B5EF4-FFF2-40B4-BE49-F238E27FC236}">
                      <a16:creationId xmlns:a16="http://schemas.microsoft.com/office/drawing/2014/main" id="{75383A93-DAF0-FA47-8B9E-940877828D2F}"/>
                    </a:ext>
                  </a:extLst>
                </p:cNvPr>
                <p:cNvSpPr/>
                <p:nvPr/>
              </p:nvSpPr>
              <p:spPr>
                <a:xfrm rot="702300">
                  <a:off x="3003567" y="1994859"/>
                  <a:ext cx="265834" cy="284676"/>
                </a:xfrm>
                <a:custGeom>
                  <a:avLst/>
                  <a:gdLst>
                    <a:gd name="connsiteX0" fmla="*/ 85613 w 1393713"/>
                    <a:gd name="connsiteY0" fmla="*/ 886482 h 1459569"/>
                    <a:gd name="connsiteX1" fmla="*/ 441213 w 1393713"/>
                    <a:gd name="connsiteY1" fmla="*/ 721382 h 1459569"/>
                    <a:gd name="connsiteX2" fmla="*/ 606313 w 1393713"/>
                    <a:gd name="connsiteY2" fmla="*/ 251482 h 1459569"/>
                    <a:gd name="connsiteX3" fmla="*/ 898413 w 1393713"/>
                    <a:gd name="connsiteY3" fmla="*/ 22882 h 1459569"/>
                    <a:gd name="connsiteX4" fmla="*/ 1215913 w 1393713"/>
                    <a:gd name="connsiteY4" fmla="*/ 48282 h 1459569"/>
                    <a:gd name="connsiteX5" fmla="*/ 1393713 w 1393713"/>
                    <a:gd name="connsiteY5" fmla="*/ 378482 h 1459569"/>
                    <a:gd name="connsiteX6" fmla="*/ 1215913 w 1393713"/>
                    <a:gd name="connsiteY6" fmla="*/ 873782 h 1459569"/>
                    <a:gd name="connsiteX7" fmla="*/ 911113 w 1393713"/>
                    <a:gd name="connsiteY7" fmla="*/ 1267482 h 1459569"/>
                    <a:gd name="connsiteX8" fmla="*/ 555513 w 1393713"/>
                    <a:gd name="connsiteY8" fmla="*/ 1445282 h 1459569"/>
                    <a:gd name="connsiteX9" fmla="*/ 212613 w 1393713"/>
                    <a:gd name="connsiteY9" fmla="*/ 1419882 h 1459569"/>
                    <a:gd name="connsiteX10" fmla="*/ 47513 w 1393713"/>
                    <a:gd name="connsiteY10" fmla="*/ 1191282 h 1459569"/>
                    <a:gd name="connsiteX11" fmla="*/ 22113 w 1393713"/>
                    <a:gd name="connsiteY11" fmla="*/ 911882 h 1459569"/>
                    <a:gd name="connsiteX12" fmla="*/ 339613 w 1393713"/>
                    <a:gd name="connsiteY12" fmla="*/ 784882 h 1459569"/>
                    <a:gd name="connsiteX0" fmla="*/ 79032 w 1387132"/>
                    <a:gd name="connsiteY0" fmla="*/ 8864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180632 w 1387132"/>
                    <a:gd name="connsiteY0" fmla="*/ 8610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250444 w 1456944"/>
                    <a:gd name="connsiteY0" fmla="*/ 861082 h 1454415"/>
                    <a:gd name="connsiteX1" fmla="*/ 504444 w 1456944"/>
                    <a:gd name="connsiteY1" fmla="*/ 721382 h 1454415"/>
                    <a:gd name="connsiteX2" fmla="*/ 669544 w 1456944"/>
                    <a:gd name="connsiteY2" fmla="*/ 251482 h 1454415"/>
                    <a:gd name="connsiteX3" fmla="*/ 961644 w 1456944"/>
                    <a:gd name="connsiteY3" fmla="*/ 22882 h 1454415"/>
                    <a:gd name="connsiteX4" fmla="*/ 1279144 w 1456944"/>
                    <a:gd name="connsiteY4" fmla="*/ 48282 h 1454415"/>
                    <a:gd name="connsiteX5" fmla="*/ 1456944 w 1456944"/>
                    <a:gd name="connsiteY5" fmla="*/ 378482 h 1454415"/>
                    <a:gd name="connsiteX6" fmla="*/ 1279144 w 1456944"/>
                    <a:gd name="connsiteY6" fmla="*/ 873782 h 1454415"/>
                    <a:gd name="connsiteX7" fmla="*/ 974344 w 1456944"/>
                    <a:gd name="connsiteY7" fmla="*/ 1267482 h 1454415"/>
                    <a:gd name="connsiteX8" fmla="*/ 618744 w 1456944"/>
                    <a:gd name="connsiteY8" fmla="*/ 1445282 h 1454415"/>
                    <a:gd name="connsiteX9" fmla="*/ 275844 w 1456944"/>
                    <a:gd name="connsiteY9" fmla="*/ 1419882 h 1454415"/>
                    <a:gd name="connsiteX10" fmla="*/ 9144 w 1456944"/>
                    <a:gd name="connsiteY10" fmla="*/ 1343682 h 1454415"/>
                    <a:gd name="connsiteX11" fmla="*/ 85344 w 1456944"/>
                    <a:gd name="connsiteY11" fmla="*/ 911882 h 1454415"/>
                    <a:gd name="connsiteX12" fmla="*/ 313944 w 1456944"/>
                    <a:gd name="connsiteY12" fmla="*/ 822982 h 1454415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195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322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0445 w 1456945"/>
                    <a:gd name="connsiteY0" fmla="*/ 861082 h 1489633"/>
                    <a:gd name="connsiteX1" fmla="*/ 504445 w 1456945"/>
                    <a:gd name="connsiteY1" fmla="*/ 721382 h 1489633"/>
                    <a:gd name="connsiteX2" fmla="*/ 669545 w 1456945"/>
                    <a:gd name="connsiteY2" fmla="*/ 251482 h 1489633"/>
                    <a:gd name="connsiteX3" fmla="*/ 961645 w 1456945"/>
                    <a:gd name="connsiteY3" fmla="*/ 22882 h 1489633"/>
                    <a:gd name="connsiteX4" fmla="*/ 1279145 w 1456945"/>
                    <a:gd name="connsiteY4" fmla="*/ 48282 h 1489633"/>
                    <a:gd name="connsiteX5" fmla="*/ 1456945 w 1456945"/>
                    <a:gd name="connsiteY5" fmla="*/ 378482 h 1489633"/>
                    <a:gd name="connsiteX6" fmla="*/ 1279145 w 1456945"/>
                    <a:gd name="connsiteY6" fmla="*/ 873782 h 1489633"/>
                    <a:gd name="connsiteX7" fmla="*/ 974345 w 1456945"/>
                    <a:gd name="connsiteY7" fmla="*/ 1267482 h 1489633"/>
                    <a:gd name="connsiteX8" fmla="*/ 631445 w 1456945"/>
                    <a:gd name="connsiteY8" fmla="*/ 1445282 h 1489633"/>
                    <a:gd name="connsiteX9" fmla="*/ 275845 w 1456945"/>
                    <a:gd name="connsiteY9" fmla="*/ 1483382 h 1489633"/>
                    <a:gd name="connsiteX10" fmla="*/ 9145 w 1456945"/>
                    <a:gd name="connsiteY10" fmla="*/ 1343682 h 1489633"/>
                    <a:gd name="connsiteX11" fmla="*/ 85345 w 1456945"/>
                    <a:gd name="connsiteY11" fmla="*/ 911882 h 1489633"/>
                    <a:gd name="connsiteX12" fmla="*/ 313945 w 1456945"/>
                    <a:gd name="connsiteY12" fmla="*/ 822982 h 1489633"/>
                    <a:gd name="connsiteX0" fmla="*/ 284992 w 1491492"/>
                    <a:gd name="connsiteY0" fmla="*/ 861082 h 1489633"/>
                    <a:gd name="connsiteX1" fmla="*/ 538992 w 1491492"/>
                    <a:gd name="connsiteY1" fmla="*/ 721382 h 1489633"/>
                    <a:gd name="connsiteX2" fmla="*/ 704092 w 1491492"/>
                    <a:gd name="connsiteY2" fmla="*/ 251482 h 1489633"/>
                    <a:gd name="connsiteX3" fmla="*/ 996192 w 1491492"/>
                    <a:gd name="connsiteY3" fmla="*/ 22882 h 1489633"/>
                    <a:gd name="connsiteX4" fmla="*/ 1313692 w 1491492"/>
                    <a:gd name="connsiteY4" fmla="*/ 48282 h 1489633"/>
                    <a:gd name="connsiteX5" fmla="*/ 1491492 w 1491492"/>
                    <a:gd name="connsiteY5" fmla="*/ 378482 h 1489633"/>
                    <a:gd name="connsiteX6" fmla="*/ 1313692 w 1491492"/>
                    <a:gd name="connsiteY6" fmla="*/ 873782 h 1489633"/>
                    <a:gd name="connsiteX7" fmla="*/ 1008892 w 1491492"/>
                    <a:gd name="connsiteY7" fmla="*/ 1267482 h 1489633"/>
                    <a:gd name="connsiteX8" fmla="*/ 665992 w 1491492"/>
                    <a:gd name="connsiteY8" fmla="*/ 1445282 h 1489633"/>
                    <a:gd name="connsiteX9" fmla="*/ 310392 w 1491492"/>
                    <a:gd name="connsiteY9" fmla="*/ 1483382 h 1489633"/>
                    <a:gd name="connsiteX10" fmla="*/ 43692 w 1491492"/>
                    <a:gd name="connsiteY10" fmla="*/ 1343682 h 1489633"/>
                    <a:gd name="connsiteX11" fmla="*/ 30992 w 1491492"/>
                    <a:gd name="connsiteY11" fmla="*/ 924582 h 1489633"/>
                    <a:gd name="connsiteX12" fmla="*/ 348492 w 1491492"/>
                    <a:gd name="connsiteY12" fmla="*/ 822982 h 1489633"/>
                    <a:gd name="connsiteX0" fmla="*/ 279718 w 1486218"/>
                    <a:gd name="connsiteY0" fmla="*/ 861082 h 1489633"/>
                    <a:gd name="connsiteX1" fmla="*/ 533718 w 1486218"/>
                    <a:gd name="connsiteY1" fmla="*/ 721382 h 1489633"/>
                    <a:gd name="connsiteX2" fmla="*/ 698818 w 1486218"/>
                    <a:gd name="connsiteY2" fmla="*/ 251482 h 1489633"/>
                    <a:gd name="connsiteX3" fmla="*/ 990918 w 1486218"/>
                    <a:gd name="connsiteY3" fmla="*/ 22882 h 1489633"/>
                    <a:gd name="connsiteX4" fmla="*/ 1308418 w 1486218"/>
                    <a:gd name="connsiteY4" fmla="*/ 48282 h 1489633"/>
                    <a:gd name="connsiteX5" fmla="*/ 1486218 w 1486218"/>
                    <a:gd name="connsiteY5" fmla="*/ 378482 h 1489633"/>
                    <a:gd name="connsiteX6" fmla="*/ 1308418 w 1486218"/>
                    <a:gd name="connsiteY6" fmla="*/ 873782 h 1489633"/>
                    <a:gd name="connsiteX7" fmla="*/ 1003618 w 1486218"/>
                    <a:gd name="connsiteY7" fmla="*/ 1267482 h 1489633"/>
                    <a:gd name="connsiteX8" fmla="*/ 660718 w 1486218"/>
                    <a:gd name="connsiteY8" fmla="*/ 1445282 h 1489633"/>
                    <a:gd name="connsiteX9" fmla="*/ 305118 w 1486218"/>
                    <a:gd name="connsiteY9" fmla="*/ 1483382 h 1489633"/>
                    <a:gd name="connsiteX10" fmla="*/ 38418 w 1486218"/>
                    <a:gd name="connsiteY10" fmla="*/ 1343682 h 1489633"/>
                    <a:gd name="connsiteX11" fmla="*/ 25718 w 1486218"/>
                    <a:gd name="connsiteY11" fmla="*/ 924582 h 1489633"/>
                    <a:gd name="connsiteX12" fmla="*/ 267018 w 1486218"/>
                    <a:gd name="connsiteY12" fmla="*/ 861082 h 1489633"/>
                    <a:gd name="connsiteX0" fmla="*/ 279718 w 1486218"/>
                    <a:gd name="connsiteY0" fmla="*/ 863759 h 1492310"/>
                    <a:gd name="connsiteX1" fmla="*/ 533718 w 1486218"/>
                    <a:gd name="connsiteY1" fmla="*/ 7240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  <a:gd name="connsiteX0" fmla="*/ 279718 w 1486218"/>
                    <a:gd name="connsiteY0" fmla="*/ 863759 h 1492310"/>
                    <a:gd name="connsiteX1" fmla="*/ 660718 w 1486218"/>
                    <a:gd name="connsiteY1" fmla="*/ 5716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86218" h="1492310">
                      <a:moveTo>
                        <a:pt x="279718" y="863759"/>
                      </a:moveTo>
                      <a:cubicBezTo>
                        <a:pt x="414126" y="834125"/>
                        <a:pt x="569701" y="666909"/>
                        <a:pt x="660718" y="571659"/>
                      </a:cubicBezTo>
                      <a:cubicBezTo>
                        <a:pt x="751735" y="476409"/>
                        <a:pt x="770785" y="383276"/>
                        <a:pt x="825818" y="292259"/>
                      </a:cubicBezTo>
                      <a:cubicBezTo>
                        <a:pt x="880851" y="201242"/>
                        <a:pt x="910485" y="65776"/>
                        <a:pt x="990918" y="25559"/>
                      </a:cubicBezTo>
                      <a:cubicBezTo>
                        <a:pt x="1071351" y="-14658"/>
                        <a:pt x="1225868" y="-8308"/>
                        <a:pt x="1308418" y="50959"/>
                      </a:cubicBezTo>
                      <a:cubicBezTo>
                        <a:pt x="1390968" y="110226"/>
                        <a:pt x="1486218" y="243576"/>
                        <a:pt x="1486218" y="381159"/>
                      </a:cubicBezTo>
                      <a:cubicBezTo>
                        <a:pt x="1486218" y="518742"/>
                        <a:pt x="1388851" y="728292"/>
                        <a:pt x="1308418" y="876459"/>
                      </a:cubicBezTo>
                      <a:cubicBezTo>
                        <a:pt x="1227985" y="1024626"/>
                        <a:pt x="1111568" y="1174909"/>
                        <a:pt x="1003618" y="1270159"/>
                      </a:cubicBezTo>
                      <a:cubicBezTo>
                        <a:pt x="895668" y="1365409"/>
                        <a:pt x="777135" y="1411976"/>
                        <a:pt x="660718" y="1447959"/>
                      </a:cubicBezTo>
                      <a:cubicBezTo>
                        <a:pt x="544301" y="1483942"/>
                        <a:pt x="408835" y="1502992"/>
                        <a:pt x="305118" y="1486059"/>
                      </a:cubicBezTo>
                      <a:cubicBezTo>
                        <a:pt x="201401" y="1469126"/>
                        <a:pt x="84985" y="1439492"/>
                        <a:pt x="38418" y="1346359"/>
                      </a:cubicBezTo>
                      <a:cubicBezTo>
                        <a:pt x="-8149" y="1253226"/>
                        <a:pt x="-12382" y="1007692"/>
                        <a:pt x="25718" y="927259"/>
                      </a:cubicBezTo>
                      <a:cubicBezTo>
                        <a:pt x="63818" y="846826"/>
                        <a:pt x="132609" y="893392"/>
                        <a:pt x="267018" y="863759"/>
                      </a:cubicBezTo>
                    </a:path>
                  </a:pathLst>
                </a:custGeom>
                <a:solidFill>
                  <a:schemeClr val="accent2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 61">
                  <a:extLst>
                    <a:ext uri="{FF2B5EF4-FFF2-40B4-BE49-F238E27FC236}">
                      <a16:creationId xmlns:a16="http://schemas.microsoft.com/office/drawing/2014/main" id="{4F40603C-D690-244B-BB21-663A3808023C}"/>
                    </a:ext>
                  </a:extLst>
                </p:cNvPr>
                <p:cNvSpPr/>
                <p:nvPr/>
              </p:nvSpPr>
              <p:spPr>
                <a:xfrm rot="21427845">
                  <a:off x="3887051" y="1992698"/>
                  <a:ext cx="265834" cy="284676"/>
                </a:xfrm>
                <a:custGeom>
                  <a:avLst/>
                  <a:gdLst>
                    <a:gd name="connsiteX0" fmla="*/ 85613 w 1393713"/>
                    <a:gd name="connsiteY0" fmla="*/ 886482 h 1459569"/>
                    <a:gd name="connsiteX1" fmla="*/ 441213 w 1393713"/>
                    <a:gd name="connsiteY1" fmla="*/ 721382 h 1459569"/>
                    <a:gd name="connsiteX2" fmla="*/ 606313 w 1393713"/>
                    <a:gd name="connsiteY2" fmla="*/ 251482 h 1459569"/>
                    <a:gd name="connsiteX3" fmla="*/ 898413 w 1393713"/>
                    <a:gd name="connsiteY3" fmla="*/ 22882 h 1459569"/>
                    <a:gd name="connsiteX4" fmla="*/ 1215913 w 1393713"/>
                    <a:gd name="connsiteY4" fmla="*/ 48282 h 1459569"/>
                    <a:gd name="connsiteX5" fmla="*/ 1393713 w 1393713"/>
                    <a:gd name="connsiteY5" fmla="*/ 378482 h 1459569"/>
                    <a:gd name="connsiteX6" fmla="*/ 1215913 w 1393713"/>
                    <a:gd name="connsiteY6" fmla="*/ 873782 h 1459569"/>
                    <a:gd name="connsiteX7" fmla="*/ 911113 w 1393713"/>
                    <a:gd name="connsiteY7" fmla="*/ 1267482 h 1459569"/>
                    <a:gd name="connsiteX8" fmla="*/ 555513 w 1393713"/>
                    <a:gd name="connsiteY8" fmla="*/ 1445282 h 1459569"/>
                    <a:gd name="connsiteX9" fmla="*/ 212613 w 1393713"/>
                    <a:gd name="connsiteY9" fmla="*/ 1419882 h 1459569"/>
                    <a:gd name="connsiteX10" fmla="*/ 47513 w 1393713"/>
                    <a:gd name="connsiteY10" fmla="*/ 1191282 h 1459569"/>
                    <a:gd name="connsiteX11" fmla="*/ 22113 w 1393713"/>
                    <a:gd name="connsiteY11" fmla="*/ 911882 h 1459569"/>
                    <a:gd name="connsiteX12" fmla="*/ 339613 w 1393713"/>
                    <a:gd name="connsiteY12" fmla="*/ 784882 h 1459569"/>
                    <a:gd name="connsiteX0" fmla="*/ 79032 w 1387132"/>
                    <a:gd name="connsiteY0" fmla="*/ 8864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180632 w 1387132"/>
                    <a:gd name="connsiteY0" fmla="*/ 8610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250444 w 1456944"/>
                    <a:gd name="connsiteY0" fmla="*/ 861082 h 1454415"/>
                    <a:gd name="connsiteX1" fmla="*/ 504444 w 1456944"/>
                    <a:gd name="connsiteY1" fmla="*/ 721382 h 1454415"/>
                    <a:gd name="connsiteX2" fmla="*/ 669544 w 1456944"/>
                    <a:gd name="connsiteY2" fmla="*/ 251482 h 1454415"/>
                    <a:gd name="connsiteX3" fmla="*/ 961644 w 1456944"/>
                    <a:gd name="connsiteY3" fmla="*/ 22882 h 1454415"/>
                    <a:gd name="connsiteX4" fmla="*/ 1279144 w 1456944"/>
                    <a:gd name="connsiteY4" fmla="*/ 48282 h 1454415"/>
                    <a:gd name="connsiteX5" fmla="*/ 1456944 w 1456944"/>
                    <a:gd name="connsiteY5" fmla="*/ 378482 h 1454415"/>
                    <a:gd name="connsiteX6" fmla="*/ 1279144 w 1456944"/>
                    <a:gd name="connsiteY6" fmla="*/ 873782 h 1454415"/>
                    <a:gd name="connsiteX7" fmla="*/ 974344 w 1456944"/>
                    <a:gd name="connsiteY7" fmla="*/ 1267482 h 1454415"/>
                    <a:gd name="connsiteX8" fmla="*/ 618744 w 1456944"/>
                    <a:gd name="connsiteY8" fmla="*/ 1445282 h 1454415"/>
                    <a:gd name="connsiteX9" fmla="*/ 275844 w 1456944"/>
                    <a:gd name="connsiteY9" fmla="*/ 1419882 h 1454415"/>
                    <a:gd name="connsiteX10" fmla="*/ 9144 w 1456944"/>
                    <a:gd name="connsiteY10" fmla="*/ 1343682 h 1454415"/>
                    <a:gd name="connsiteX11" fmla="*/ 85344 w 1456944"/>
                    <a:gd name="connsiteY11" fmla="*/ 911882 h 1454415"/>
                    <a:gd name="connsiteX12" fmla="*/ 313944 w 1456944"/>
                    <a:gd name="connsiteY12" fmla="*/ 822982 h 1454415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195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322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0445 w 1456945"/>
                    <a:gd name="connsiteY0" fmla="*/ 861082 h 1489633"/>
                    <a:gd name="connsiteX1" fmla="*/ 504445 w 1456945"/>
                    <a:gd name="connsiteY1" fmla="*/ 721382 h 1489633"/>
                    <a:gd name="connsiteX2" fmla="*/ 669545 w 1456945"/>
                    <a:gd name="connsiteY2" fmla="*/ 251482 h 1489633"/>
                    <a:gd name="connsiteX3" fmla="*/ 961645 w 1456945"/>
                    <a:gd name="connsiteY3" fmla="*/ 22882 h 1489633"/>
                    <a:gd name="connsiteX4" fmla="*/ 1279145 w 1456945"/>
                    <a:gd name="connsiteY4" fmla="*/ 48282 h 1489633"/>
                    <a:gd name="connsiteX5" fmla="*/ 1456945 w 1456945"/>
                    <a:gd name="connsiteY5" fmla="*/ 378482 h 1489633"/>
                    <a:gd name="connsiteX6" fmla="*/ 1279145 w 1456945"/>
                    <a:gd name="connsiteY6" fmla="*/ 873782 h 1489633"/>
                    <a:gd name="connsiteX7" fmla="*/ 974345 w 1456945"/>
                    <a:gd name="connsiteY7" fmla="*/ 1267482 h 1489633"/>
                    <a:gd name="connsiteX8" fmla="*/ 631445 w 1456945"/>
                    <a:gd name="connsiteY8" fmla="*/ 1445282 h 1489633"/>
                    <a:gd name="connsiteX9" fmla="*/ 275845 w 1456945"/>
                    <a:gd name="connsiteY9" fmla="*/ 1483382 h 1489633"/>
                    <a:gd name="connsiteX10" fmla="*/ 9145 w 1456945"/>
                    <a:gd name="connsiteY10" fmla="*/ 1343682 h 1489633"/>
                    <a:gd name="connsiteX11" fmla="*/ 85345 w 1456945"/>
                    <a:gd name="connsiteY11" fmla="*/ 911882 h 1489633"/>
                    <a:gd name="connsiteX12" fmla="*/ 313945 w 1456945"/>
                    <a:gd name="connsiteY12" fmla="*/ 822982 h 1489633"/>
                    <a:gd name="connsiteX0" fmla="*/ 284992 w 1491492"/>
                    <a:gd name="connsiteY0" fmla="*/ 861082 h 1489633"/>
                    <a:gd name="connsiteX1" fmla="*/ 538992 w 1491492"/>
                    <a:gd name="connsiteY1" fmla="*/ 721382 h 1489633"/>
                    <a:gd name="connsiteX2" fmla="*/ 704092 w 1491492"/>
                    <a:gd name="connsiteY2" fmla="*/ 251482 h 1489633"/>
                    <a:gd name="connsiteX3" fmla="*/ 996192 w 1491492"/>
                    <a:gd name="connsiteY3" fmla="*/ 22882 h 1489633"/>
                    <a:gd name="connsiteX4" fmla="*/ 1313692 w 1491492"/>
                    <a:gd name="connsiteY4" fmla="*/ 48282 h 1489633"/>
                    <a:gd name="connsiteX5" fmla="*/ 1491492 w 1491492"/>
                    <a:gd name="connsiteY5" fmla="*/ 378482 h 1489633"/>
                    <a:gd name="connsiteX6" fmla="*/ 1313692 w 1491492"/>
                    <a:gd name="connsiteY6" fmla="*/ 873782 h 1489633"/>
                    <a:gd name="connsiteX7" fmla="*/ 1008892 w 1491492"/>
                    <a:gd name="connsiteY7" fmla="*/ 1267482 h 1489633"/>
                    <a:gd name="connsiteX8" fmla="*/ 665992 w 1491492"/>
                    <a:gd name="connsiteY8" fmla="*/ 1445282 h 1489633"/>
                    <a:gd name="connsiteX9" fmla="*/ 310392 w 1491492"/>
                    <a:gd name="connsiteY9" fmla="*/ 1483382 h 1489633"/>
                    <a:gd name="connsiteX10" fmla="*/ 43692 w 1491492"/>
                    <a:gd name="connsiteY10" fmla="*/ 1343682 h 1489633"/>
                    <a:gd name="connsiteX11" fmla="*/ 30992 w 1491492"/>
                    <a:gd name="connsiteY11" fmla="*/ 924582 h 1489633"/>
                    <a:gd name="connsiteX12" fmla="*/ 348492 w 1491492"/>
                    <a:gd name="connsiteY12" fmla="*/ 822982 h 1489633"/>
                    <a:gd name="connsiteX0" fmla="*/ 279718 w 1486218"/>
                    <a:gd name="connsiteY0" fmla="*/ 861082 h 1489633"/>
                    <a:gd name="connsiteX1" fmla="*/ 533718 w 1486218"/>
                    <a:gd name="connsiteY1" fmla="*/ 721382 h 1489633"/>
                    <a:gd name="connsiteX2" fmla="*/ 698818 w 1486218"/>
                    <a:gd name="connsiteY2" fmla="*/ 251482 h 1489633"/>
                    <a:gd name="connsiteX3" fmla="*/ 990918 w 1486218"/>
                    <a:gd name="connsiteY3" fmla="*/ 22882 h 1489633"/>
                    <a:gd name="connsiteX4" fmla="*/ 1308418 w 1486218"/>
                    <a:gd name="connsiteY4" fmla="*/ 48282 h 1489633"/>
                    <a:gd name="connsiteX5" fmla="*/ 1486218 w 1486218"/>
                    <a:gd name="connsiteY5" fmla="*/ 378482 h 1489633"/>
                    <a:gd name="connsiteX6" fmla="*/ 1308418 w 1486218"/>
                    <a:gd name="connsiteY6" fmla="*/ 873782 h 1489633"/>
                    <a:gd name="connsiteX7" fmla="*/ 1003618 w 1486218"/>
                    <a:gd name="connsiteY7" fmla="*/ 1267482 h 1489633"/>
                    <a:gd name="connsiteX8" fmla="*/ 660718 w 1486218"/>
                    <a:gd name="connsiteY8" fmla="*/ 1445282 h 1489633"/>
                    <a:gd name="connsiteX9" fmla="*/ 305118 w 1486218"/>
                    <a:gd name="connsiteY9" fmla="*/ 1483382 h 1489633"/>
                    <a:gd name="connsiteX10" fmla="*/ 38418 w 1486218"/>
                    <a:gd name="connsiteY10" fmla="*/ 1343682 h 1489633"/>
                    <a:gd name="connsiteX11" fmla="*/ 25718 w 1486218"/>
                    <a:gd name="connsiteY11" fmla="*/ 924582 h 1489633"/>
                    <a:gd name="connsiteX12" fmla="*/ 267018 w 1486218"/>
                    <a:gd name="connsiteY12" fmla="*/ 861082 h 1489633"/>
                    <a:gd name="connsiteX0" fmla="*/ 279718 w 1486218"/>
                    <a:gd name="connsiteY0" fmla="*/ 863759 h 1492310"/>
                    <a:gd name="connsiteX1" fmla="*/ 533718 w 1486218"/>
                    <a:gd name="connsiteY1" fmla="*/ 7240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  <a:gd name="connsiteX0" fmla="*/ 279718 w 1486218"/>
                    <a:gd name="connsiteY0" fmla="*/ 863759 h 1492310"/>
                    <a:gd name="connsiteX1" fmla="*/ 660718 w 1486218"/>
                    <a:gd name="connsiteY1" fmla="*/ 5716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86218" h="1492310">
                      <a:moveTo>
                        <a:pt x="279718" y="863759"/>
                      </a:moveTo>
                      <a:cubicBezTo>
                        <a:pt x="414126" y="834125"/>
                        <a:pt x="569701" y="666909"/>
                        <a:pt x="660718" y="571659"/>
                      </a:cubicBezTo>
                      <a:cubicBezTo>
                        <a:pt x="751735" y="476409"/>
                        <a:pt x="770785" y="383276"/>
                        <a:pt x="825818" y="292259"/>
                      </a:cubicBezTo>
                      <a:cubicBezTo>
                        <a:pt x="880851" y="201242"/>
                        <a:pt x="910485" y="65776"/>
                        <a:pt x="990918" y="25559"/>
                      </a:cubicBezTo>
                      <a:cubicBezTo>
                        <a:pt x="1071351" y="-14658"/>
                        <a:pt x="1225868" y="-8308"/>
                        <a:pt x="1308418" y="50959"/>
                      </a:cubicBezTo>
                      <a:cubicBezTo>
                        <a:pt x="1390968" y="110226"/>
                        <a:pt x="1486218" y="243576"/>
                        <a:pt x="1486218" y="381159"/>
                      </a:cubicBezTo>
                      <a:cubicBezTo>
                        <a:pt x="1486218" y="518742"/>
                        <a:pt x="1388851" y="728292"/>
                        <a:pt x="1308418" y="876459"/>
                      </a:cubicBezTo>
                      <a:cubicBezTo>
                        <a:pt x="1227985" y="1024626"/>
                        <a:pt x="1111568" y="1174909"/>
                        <a:pt x="1003618" y="1270159"/>
                      </a:cubicBezTo>
                      <a:cubicBezTo>
                        <a:pt x="895668" y="1365409"/>
                        <a:pt x="777135" y="1411976"/>
                        <a:pt x="660718" y="1447959"/>
                      </a:cubicBezTo>
                      <a:cubicBezTo>
                        <a:pt x="544301" y="1483942"/>
                        <a:pt x="408835" y="1502992"/>
                        <a:pt x="305118" y="1486059"/>
                      </a:cubicBezTo>
                      <a:cubicBezTo>
                        <a:pt x="201401" y="1469126"/>
                        <a:pt x="84985" y="1439492"/>
                        <a:pt x="38418" y="1346359"/>
                      </a:cubicBezTo>
                      <a:cubicBezTo>
                        <a:pt x="-8149" y="1253226"/>
                        <a:pt x="-12382" y="1007692"/>
                        <a:pt x="25718" y="927259"/>
                      </a:cubicBezTo>
                      <a:cubicBezTo>
                        <a:pt x="63818" y="846826"/>
                        <a:pt x="132609" y="893392"/>
                        <a:pt x="267018" y="863759"/>
                      </a:cubicBezTo>
                    </a:path>
                  </a:pathLst>
                </a:custGeom>
                <a:solidFill>
                  <a:schemeClr val="accent2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78D115A2-567E-A048-AE47-21F8AD3D261E}"/>
                    </a:ext>
                  </a:extLst>
                </p:cNvPr>
                <p:cNvSpPr/>
                <p:nvPr/>
              </p:nvSpPr>
              <p:spPr>
                <a:xfrm rot="7007862">
                  <a:off x="2795482" y="2272003"/>
                  <a:ext cx="265834" cy="284676"/>
                </a:xfrm>
                <a:custGeom>
                  <a:avLst/>
                  <a:gdLst>
                    <a:gd name="connsiteX0" fmla="*/ 85613 w 1393713"/>
                    <a:gd name="connsiteY0" fmla="*/ 886482 h 1459569"/>
                    <a:gd name="connsiteX1" fmla="*/ 441213 w 1393713"/>
                    <a:gd name="connsiteY1" fmla="*/ 721382 h 1459569"/>
                    <a:gd name="connsiteX2" fmla="*/ 606313 w 1393713"/>
                    <a:gd name="connsiteY2" fmla="*/ 251482 h 1459569"/>
                    <a:gd name="connsiteX3" fmla="*/ 898413 w 1393713"/>
                    <a:gd name="connsiteY3" fmla="*/ 22882 h 1459569"/>
                    <a:gd name="connsiteX4" fmla="*/ 1215913 w 1393713"/>
                    <a:gd name="connsiteY4" fmla="*/ 48282 h 1459569"/>
                    <a:gd name="connsiteX5" fmla="*/ 1393713 w 1393713"/>
                    <a:gd name="connsiteY5" fmla="*/ 378482 h 1459569"/>
                    <a:gd name="connsiteX6" fmla="*/ 1215913 w 1393713"/>
                    <a:gd name="connsiteY6" fmla="*/ 873782 h 1459569"/>
                    <a:gd name="connsiteX7" fmla="*/ 911113 w 1393713"/>
                    <a:gd name="connsiteY7" fmla="*/ 1267482 h 1459569"/>
                    <a:gd name="connsiteX8" fmla="*/ 555513 w 1393713"/>
                    <a:gd name="connsiteY8" fmla="*/ 1445282 h 1459569"/>
                    <a:gd name="connsiteX9" fmla="*/ 212613 w 1393713"/>
                    <a:gd name="connsiteY9" fmla="*/ 1419882 h 1459569"/>
                    <a:gd name="connsiteX10" fmla="*/ 47513 w 1393713"/>
                    <a:gd name="connsiteY10" fmla="*/ 1191282 h 1459569"/>
                    <a:gd name="connsiteX11" fmla="*/ 22113 w 1393713"/>
                    <a:gd name="connsiteY11" fmla="*/ 911882 h 1459569"/>
                    <a:gd name="connsiteX12" fmla="*/ 339613 w 1393713"/>
                    <a:gd name="connsiteY12" fmla="*/ 784882 h 1459569"/>
                    <a:gd name="connsiteX0" fmla="*/ 79032 w 1387132"/>
                    <a:gd name="connsiteY0" fmla="*/ 8864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180632 w 1387132"/>
                    <a:gd name="connsiteY0" fmla="*/ 8610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250444 w 1456944"/>
                    <a:gd name="connsiteY0" fmla="*/ 861082 h 1454415"/>
                    <a:gd name="connsiteX1" fmla="*/ 504444 w 1456944"/>
                    <a:gd name="connsiteY1" fmla="*/ 721382 h 1454415"/>
                    <a:gd name="connsiteX2" fmla="*/ 669544 w 1456944"/>
                    <a:gd name="connsiteY2" fmla="*/ 251482 h 1454415"/>
                    <a:gd name="connsiteX3" fmla="*/ 961644 w 1456944"/>
                    <a:gd name="connsiteY3" fmla="*/ 22882 h 1454415"/>
                    <a:gd name="connsiteX4" fmla="*/ 1279144 w 1456944"/>
                    <a:gd name="connsiteY4" fmla="*/ 48282 h 1454415"/>
                    <a:gd name="connsiteX5" fmla="*/ 1456944 w 1456944"/>
                    <a:gd name="connsiteY5" fmla="*/ 378482 h 1454415"/>
                    <a:gd name="connsiteX6" fmla="*/ 1279144 w 1456944"/>
                    <a:gd name="connsiteY6" fmla="*/ 873782 h 1454415"/>
                    <a:gd name="connsiteX7" fmla="*/ 974344 w 1456944"/>
                    <a:gd name="connsiteY7" fmla="*/ 1267482 h 1454415"/>
                    <a:gd name="connsiteX8" fmla="*/ 618744 w 1456944"/>
                    <a:gd name="connsiteY8" fmla="*/ 1445282 h 1454415"/>
                    <a:gd name="connsiteX9" fmla="*/ 275844 w 1456944"/>
                    <a:gd name="connsiteY9" fmla="*/ 1419882 h 1454415"/>
                    <a:gd name="connsiteX10" fmla="*/ 9144 w 1456944"/>
                    <a:gd name="connsiteY10" fmla="*/ 1343682 h 1454415"/>
                    <a:gd name="connsiteX11" fmla="*/ 85344 w 1456944"/>
                    <a:gd name="connsiteY11" fmla="*/ 911882 h 1454415"/>
                    <a:gd name="connsiteX12" fmla="*/ 313944 w 1456944"/>
                    <a:gd name="connsiteY12" fmla="*/ 822982 h 1454415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195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322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0445 w 1456945"/>
                    <a:gd name="connsiteY0" fmla="*/ 861082 h 1489633"/>
                    <a:gd name="connsiteX1" fmla="*/ 504445 w 1456945"/>
                    <a:gd name="connsiteY1" fmla="*/ 721382 h 1489633"/>
                    <a:gd name="connsiteX2" fmla="*/ 669545 w 1456945"/>
                    <a:gd name="connsiteY2" fmla="*/ 251482 h 1489633"/>
                    <a:gd name="connsiteX3" fmla="*/ 961645 w 1456945"/>
                    <a:gd name="connsiteY3" fmla="*/ 22882 h 1489633"/>
                    <a:gd name="connsiteX4" fmla="*/ 1279145 w 1456945"/>
                    <a:gd name="connsiteY4" fmla="*/ 48282 h 1489633"/>
                    <a:gd name="connsiteX5" fmla="*/ 1456945 w 1456945"/>
                    <a:gd name="connsiteY5" fmla="*/ 378482 h 1489633"/>
                    <a:gd name="connsiteX6" fmla="*/ 1279145 w 1456945"/>
                    <a:gd name="connsiteY6" fmla="*/ 873782 h 1489633"/>
                    <a:gd name="connsiteX7" fmla="*/ 974345 w 1456945"/>
                    <a:gd name="connsiteY7" fmla="*/ 1267482 h 1489633"/>
                    <a:gd name="connsiteX8" fmla="*/ 631445 w 1456945"/>
                    <a:gd name="connsiteY8" fmla="*/ 1445282 h 1489633"/>
                    <a:gd name="connsiteX9" fmla="*/ 275845 w 1456945"/>
                    <a:gd name="connsiteY9" fmla="*/ 1483382 h 1489633"/>
                    <a:gd name="connsiteX10" fmla="*/ 9145 w 1456945"/>
                    <a:gd name="connsiteY10" fmla="*/ 1343682 h 1489633"/>
                    <a:gd name="connsiteX11" fmla="*/ 85345 w 1456945"/>
                    <a:gd name="connsiteY11" fmla="*/ 911882 h 1489633"/>
                    <a:gd name="connsiteX12" fmla="*/ 313945 w 1456945"/>
                    <a:gd name="connsiteY12" fmla="*/ 822982 h 1489633"/>
                    <a:gd name="connsiteX0" fmla="*/ 284992 w 1491492"/>
                    <a:gd name="connsiteY0" fmla="*/ 861082 h 1489633"/>
                    <a:gd name="connsiteX1" fmla="*/ 538992 w 1491492"/>
                    <a:gd name="connsiteY1" fmla="*/ 721382 h 1489633"/>
                    <a:gd name="connsiteX2" fmla="*/ 704092 w 1491492"/>
                    <a:gd name="connsiteY2" fmla="*/ 251482 h 1489633"/>
                    <a:gd name="connsiteX3" fmla="*/ 996192 w 1491492"/>
                    <a:gd name="connsiteY3" fmla="*/ 22882 h 1489633"/>
                    <a:gd name="connsiteX4" fmla="*/ 1313692 w 1491492"/>
                    <a:gd name="connsiteY4" fmla="*/ 48282 h 1489633"/>
                    <a:gd name="connsiteX5" fmla="*/ 1491492 w 1491492"/>
                    <a:gd name="connsiteY5" fmla="*/ 378482 h 1489633"/>
                    <a:gd name="connsiteX6" fmla="*/ 1313692 w 1491492"/>
                    <a:gd name="connsiteY6" fmla="*/ 873782 h 1489633"/>
                    <a:gd name="connsiteX7" fmla="*/ 1008892 w 1491492"/>
                    <a:gd name="connsiteY7" fmla="*/ 1267482 h 1489633"/>
                    <a:gd name="connsiteX8" fmla="*/ 665992 w 1491492"/>
                    <a:gd name="connsiteY8" fmla="*/ 1445282 h 1489633"/>
                    <a:gd name="connsiteX9" fmla="*/ 310392 w 1491492"/>
                    <a:gd name="connsiteY9" fmla="*/ 1483382 h 1489633"/>
                    <a:gd name="connsiteX10" fmla="*/ 43692 w 1491492"/>
                    <a:gd name="connsiteY10" fmla="*/ 1343682 h 1489633"/>
                    <a:gd name="connsiteX11" fmla="*/ 30992 w 1491492"/>
                    <a:gd name="connsiteY11" fmla="*/ 924582 h 1489633"/>
                    <a:gd name="connsiteX12" fmla="*/ 348492 w 1491492"/>
                    <a:gd name="connsiteY12" fmla="*/ 822982 h 1489633"/>
                    <a:gd name="connsiteX0" fmla="*/ 279718 w 1486218"/>
                    <a:gd name="connsiteY0" fmla="*/ 861082 h 1489633"/>
                    <a:gd name="connsiteX1" fmla="*/ 533718 w 1486218"/>
                    <a:gd name="connsiteY1" fmla="*/ 721382 h 1489633"/>
                    <a:gd name="connsiteX2" fmla="*/ 698818 w 1486218"/>
                    <a:gd name="connsiteY2" fmla="*/ 251482 h 1489633"/>
                    <a:gd name="connsiteX3" fmla="*/ 990918 w 1486218"/>
                    <a:gd name="connsiteY3" fmla="*/ 22882 h 1489633"/>
                    <a:gd name="connsiteX4" fmla="*/ 1308418 w 1486218"/>
                    <a:gd name="connsiteY4" fmla="*/ 48282 h 1489633"/>
                    <a:gd name="connsiteX5" fmla="*/ 1486218 w 1486218"/>
                    <a:gd name="connsiteY5" fmla="*/ 378482 h 1489633"/>
                    <a:gd name="connsiteX6" fmla="*/ 1308418 w 1486218"/>
                    <a:gd name="connsiteY6" fmla="*/ 873782 h 1489633"/>
                    <a:gd name="connsiteX7" fmla="*/ 1003618 w 1486218"/>
                    <a:gd name="connsiteY7" fmla="*/ 1267482 h 1489633"/>
                    <a:gd name="connsiteX8" fmla="*/ 660718 w 1486218"/>
                    <a:gd name="connsiteY8" fmla="*/ 1445282 h 1489633"/>
                    <a:gd name="connsiteX9" fmla="*/ 305118 w 1486218"/>
                    <a:gd name="connsiteY9" fmla="*/ 1483382 h 1489633"/>
                    <a:gd name="connsiteX10" fmla="*/ 38418 w 1486218"/>
                    <a:gd name="connsiteY10" fmla="*/ 1343682 h 1489633"/>
                    <a:gd name="connsiteX11" fmla="*/ 25718 w 1486218"/>
                    <a:gd name="connsiteY11" fmla="*/ 924582 h 1489633"/>
                    <a:gd name="connsiteX12" fmla="*/ 267018 w 1486218"/>
                    <a:gd name="connsiteY12" fmla="*/ 861082 h 1489633"/>
                    <a:gd name="connsiteX0" fmla="*/ 279718 w 1486218"/>
                    <a:gd name="connsiteY0" fmla="*/ 863759 h 1492310"/>
                    <a:gd name="connsiteX1" fmla="*/ 533718 w 1486218"/>
                    <a:gd name="connsiteY1" fmla="*/ 7240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  <a:gd name="connsiteX0" fmla="*/ 279718 w 1486218"/>
                    <a:gd name="connsiteY0" fmla="*/ 863759 h 1492310"/>
                    <a:gd name="connsiteX1" fmla="*/ 660718 w 1486218"/>
                    <a:gd name="connsiteY1" fmla="*/ 5716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86218" h="1492310">
                      <a:moveTo>
                        <a:pt x="279718" y="863759"/>
                      </a:moveTo>
                      <a:cubicBezTo>
                        <a:pt x="414126" y="834125"/>
                        <a:pt x="569701" y="666909"/>
                        <a:pt x="660718" y="571659"/>
                      </a:cubicBezTo>
                      <a:cubicBezTo>
                        <a:pt x="751735" y="476409"/>
                        <a:pt x="770785" y="383276"/>
                        <a:pt x="825818" y="292259"/>
                      </a:cubicBezTo>
                      <a:cubicBezTo>
                        <a:pt x="880851" y="201242"/>
                        <a:pt x="910485" y="65776"/>
                        <a:pt x="990918" y="25559"/>
                      </a:cubicBezTo>
                      <a:cubicBezTo>
                        <a:pt x="1071351" y="-14658"/>
                        <a:pt x="1225868" y="-8308"/>
                        <a:pt x="1308418" y="50959"/>
                      </a:cubicBezTo>
                      <a:cubicBezTo>
                        <a:pt x="1390968" y="110226"/>
                        <a:pt x="1486218" y="243576"/>
                        <a:pt x="1486218" y="381159"/>
                      </a:cubicBezTo>
                      <a:cubicBezTo>
                        <a:pt x="1486218" y="518742"/>
                        <a:pt x="1388851" y="728292"/>
                        <a:pt x="1308418" y="876459"/>
                      </a:cubicBezTo>
                      <a:cubicBezTo>
                        <a:pt x="1227985" y="1024626"/>
                        <a:pt x="1111568" y="1174909"/>
                        <a:pt x="1003618" y="1270159"/>
                      </a:cubicBezTo>
                      <a:cubicBezTo>
                        <a:pt x="895668" y="1365409"/>
                        <a:pt x="777135" y="1411976"/>
                        <a:pt x="660718" y="1447959"/>
                      </a:cubicBezTo>
                      <a:cubicBezTo>
                        <a:pt x="544301" y="1483942"/>
                        <a:pt x="408835" y="1502992"/>
                        <a:pt x="305118" y="1486059"/>
                      </a:cubicBezTo>
                      <a:cubicBezTo>
                        <a:pt x="201401" y="1469126"/>
                        <a:pt x="84985" y="1439492"/>
                        <a:pt x="38418" y="1346359"/>
                      </a:cubicBezTo>
                      <a:cubicBezTo>
                        <a:pt x="-8149" y="1253226"/>
                        <a:pt x="-12382" y="1007692"/>
                        <a:pt x="25718" y="927259"/>
                      </a:cubicBezTo>
                      <a:cubicBezTo>
                        <a:pt x="63818" y="846826"/>
                        <a:pt x="132609" y="893392"/>
                        <a:pt x="267018" y="863759"/>
                      </a:cubicBezTo>
                    </a:path>
                  </a:pathLst>
                </a:custGeom>
                <a:solidFill>
                  <a:schemeClr val="accent2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1B52993-4968-1047-A58E-2AFAB2F467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1514" y="4300524"/>
                <a:ext cx="0" cy="283314"/>
              </a:xfrm>
              <a:prstGeom prst="line">
                <a:avLst/>
              </a:prstGeom>
              <a:ln w="28575"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E216E03-497A-064F-B48A-E859B04EA204}"/>
                  </a:ext>
                </a:extLst>
              </p:cNvPr>
              <p:cNvGrpSpPr/>
              <p:nvPr/>
            </p:nvGrpSpPr>
            <p:grpSpPr>
              <a:xfrm>
                <a:off x="4559506" y="1979043"/>
                <a:ext cx="885009" cy="1128691"/>
                <a:chOff x="5194570" y="2295912"/>
                <a:chExt cx="924128" cy="1178582"/>
              </a:xfrm>
            </p:grpSpPr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0545E3E5-1F2C-B046-9B4D-261552D14455}"/>
                    </a:ext>
                  </a:extLst>
                </p:cNvPr>
                <p:cNvSpPr/>
                <p:nvPr/>
              </p:nvSpPr>
              <p:spPr>
                <a:xfrm>
                  <a:off x="5194570" y="2407337"/>
                  <a:ext cx="924128" cy="106715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175E6E1A-C79D-284A-9781-8FA5E1FA18FA}"/>
                    </a:ext>
                  </a:extLst>
                </p:cNvPr>
                <p:cNvSpPr/>
                <p:nvPr/>
              </p:nvSpPr>
              <p:spPr>
                <a:xfrm>
                  <a:off x="5425448" y="2295912"/>
                  <a:ext cx="459785" cy="207731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89F8D2CF-0002-744C-9508-619AF84B2D79}"/>
                    </a:ext>
                  </a:extLst>
                </p:cNvPr>
                <p:cNvSpPr/>
                <p:nvPr/>
              </p:nvSpPr>
              <p:spPr>
                <a:xfrm flipH="1">
                  <a:off x="5620805" y="2348552"/>
                  <a:ext cx="80943" cy="8094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Heart 39">
                  <a:extLst>
                    <a:ext uri="{FF2B5EF4-FFF2-40B4-BE49-F238E27FC236}">
                      <a16:creationId xmlns:a16="http://schemas.microsoft.com/office/drawing/2014/main" id="{3F1BECAA-04EB-3D4F-A276-0D3A365FC6EE}"/>
                    </a:ext>
                  </a:extLst>
                </p:cNvPr>
                <p:cNvSpPr/>
                <p:nvPr/>
              </p:nvSpPr>
              <p:spPr>
                <a:xfrm>
                  <a:off x="5313124" y="2629246"/>
                  <a:ext cx="256039" cy="256039"/>
                </a:xfrm>
                <a:prstGeom prst="hear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974A853-42B6-5047-B63B-EBFA87BB006C}"/>
                    </a:ext>
                  </a:extLst>
                </p:cNvPr>
                <p:cNvCxnSpPr/>
                <p:nvPr/>
              </p:nvCxnSpPr>
              <p:spPr>
                <a:xfrm>
                  <a:off x="5669665" y="2665648"/>
                  <a:ext cx="327958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3CA8FF1-9421-D244-AA5E-EB56197500B1}"/>
                    </a:ext>
                  </a:extLst>
                </p:cNvPr>
                <p:cNvCxnSpPr/>
                <p:nvPr/>
              </p:nvCxnSpPr>
              <p:spPr>
                <a:xfrm>
                  <a:off x="5669665" y="2761820"/>
                  <a:ext cx="327958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66A608DA-612C-284F-8873-B02057ACD4B3}"/>
                    </a:ext>
                  </a:extLst>
                </p:cNvPr>
                <p:cNvCxnSpPr/>
                <p:nvPr/>
              </p:nvCxnSpPr>
              <p:spPr>
                <a:xfrm>
                  <a:off x="5669665" y="2862462"/>
                  <a:ext cx="327958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3831A7C2-9F9A-AC47-BB44-2F0DF29A3001}"/>
                    </a:ext>
                  </a:extLst>
                </p:cNvPr>
                <p:cNvGrpSpPr/>
                <p:nvPr/>
              </p:nvGrpSpPr>
              <p:grpSpPr>
                <a:xfrm>
                  <a:off x="5708795" y="2978706"/>
                  <a:ext cx="299989" cy="337684"/>
                  <a:chOff x="5259621" y="2962654"/>
                  <a:chExt cx="443610" cy="499353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9CAF4033-CE60-4848-A4BF-C2591D8B59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13124" y="3090043"/>
                    <a:ext cx="71466" cy="263964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D9B505B5-D626-F84C-859A-C3516FF0D9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46327" y="2962654"/>
                    <a:ext cx="89649" cy="484326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81B21232-6D93-D346-B5F5-5126930CF1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383228" y="3084889"/>
                    <a:ext cx="57785" cy="377118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BF86238D-4009-5F44-B7D9-A963C7C9D8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34828" y="2970341"/>
                    <a:ext cx="68669" cy="405481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37650276-FAAB-F04E-93E9-A69786859B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9621" y="3347803"/>
                    <a:ext cx="61569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65DCB7A7-486A-7246-86EC-2134D5FEA0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594596" y="3368249"/>
                    <a:ext cx="108635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CDC1F704-3B0F-FB45-B150-593DEC104057}"/>
                    </a:ext>
                  </a:extLst>
                </p:cNvPr>
                <p:cNvCxnSpPr/>
                <p:nvPr/>
              </p:nvCxnSpPr>
              <p:spPr>
                <a:xfrm>
                  <a:off x="5277164" y="3119576"/>
                  <a:ext cx="327958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16C4B97-164C-3C4C-B0F9-FE4D6A2A0982}"/>
                    </a:ext>
                  </a:extLst>
                </p:cNvPr>
                <p:cNvCxnSpPr/>
                <p:nvPr/>
              </p:nvCxnSpPr>
              <p:spPr>
                <a:xfrm>
                  <a:off x="5277164" y="3215748"/>
                  <a:ext cx="327958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43E5C1F6-454F-FA47-907A-E243F23E7665}"/>
                    </a:ext>
                  </a:extLst>
                </p:cNvPr>
                <p:cNvCxnSpPr/>
                <p:nvPr/>
              </p:nvCxnSpPr>
              <p:spPr>
                <a:xfrm>
                  <a:off x="5277164" y="3316390"/>
                  <a:ext cx="327958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A6A490B-8B48-9549-88F8-497275F434A1}"/>
                  </a:ext>
                </a:extLst>
              </p:cNvPr>
              <p:cNvGrpSpPr/>
              <p:nvPr/>
            </p:nvGrpSpPr>
            <p:grpSpPr>
              <a:xfrm>
                <a:off x="6876342" y="2021201"/>
                <a:ext cx="798857" cy="865431"/>
                <a:chOff x="2777213" y="2103004"/>
                <a:chExt cx="798857" cy="865431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EA8117DB-4BD8-C045-B728-915FF06E69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8049" y="2622993"/>
                  <a:ext cx="558679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959AA5F8-4B73-A745-B64E-CD6AB1AF1B54}"/>
                    </a:ext>
                  </a:extLst>
                </p:cNvPr>
                <p:cNvGrpSpPr/>
                <p:nvPr/>
              </p:nvGrpSpPr>
              <p:grpSpPr>
                <a:xfrm>
                  <a:off x="2777213" y="2103004"/>
                  <a:ext cx="798857" cy="865431"/>
                  <a:chOff x="2777213" y="2103004"/>
                  <a:chExt cx="798857" cy="865431"/>
                </a:xfrm>
              </p:grpSpPr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0C095012-720C-4744-B4C9-E0A0576DF617}"/>
                      </a:ext>
                    </a:extLst>
                  </p:cNvPr>
                  <p:cNvGrpSpPr/>
                  <p:nvPr/>
                </p:nvGrpSpPr>
                <p:grpSpPr>
                  <a:xfrm>
                    <a:off x="2777213" y="2103004"/>
                    <a:ext cx="798857" cy="865431"/>
                    <a:chOff x="4439374" y="3176087"/>
                    <a:chExt cx="798857" cy="865431"/>
                  </a:xfrm>
                </p:grpSpPr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A52CB877-F568-2745-AD92-71E62077DC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39374" y="3197966"/>
                      <a:ext cx="798857" cy="4276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900" dirty="0"/>
                        <a:t>AC</a:t>
                      </a:r>
                      <a:r>
                        <a:rPr lang="en-US" sz="9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sz="900" dirty="0"/>
                        <a:t>CTGGC</a:t>
                      </a:r>
                      <a:r>
                        <a:rPr lang="en-US" sz="9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r>
                        <a:rPr lang="en-US" sz="900" dirty="0"/>
                        <a:t>CGAGATT</a:t>
                      </a:r>
                      <a:r>
                        <a:rPr lang="en-US" sz="9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sz="900" dirty="0"/>
                        <a:t>AGCGAGGC</a:t>
                      </a:r>
                      <a:r>
                        <a:rPr lang="en-US" sz="9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sz="900" dirty="0"/>
                        <a:t>AGATC…</a:t>
                      </a:r>
                    </a:p>
                  </p:txBody>
                </p:sp>
                <p:grpSp>
                  <p:nvGrpSpPr>
                    <p:cNvPr id="34" name="Group 33">
                      <a:extLst>
                        <a:ext uri="{FF2B5EF4-FFF2-40B4-BE49-F238E27FC236}">
                          <a16:creationId xmlns:a16="http://schemas.microsoft.com/office/drawing/2014/main" id="{E223C9AA-FAAB-9445-8A26-C25EBA7691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65837" y="3176087"/>
                      <a:ext cx="710760" cy="865431"/>
                      <a:chOff x="5194570" y="2392063"/>
                      <a:chExt cx="710760" cy="865431"/>
                    </a:xfrm>
                  </p:grpSpPr>
                  <p:sp>
                    <p:nvSpPr>
                      <p:cNvPr id="35" name="Line Callout 2 (Border and Accent Bar) 34">
                        <a:extLst>
                          <a:ext uri="{FF2B5EF4-FFF2-40B4-BE49-F238E27FC236}">
                            <a16:creationId xmlns:a16="http://schemas.microsoft.com/office/drawing/2014/main" id="{BB62F9CD-4EB1-7247-9AC6-5A79BB572E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94570" y="2392063"/>
                        <a:ext cx="710760" cy="865431"/>
                      </a:xfrm>
                      <a:prstGeom prst="accentBorderCallout2">
                        <a:avLst>
                          <a:gd name="adj1" fmla="val 51260"/>
                          <a:gd name="adj2" fmla="val -6919"/>
                          <a:gd name="adj3" fmla="val 51261"/>
                          <a:gd name="adj4" fmla="val -31804"/>
                          <a:gd name="adj5" fmla="val 78546"/>
                          <a:gd name="adj6" fmla="val -31988"/>
                        </a:avLst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36" name="Straight Connector 35">
                        <a:extLst>
                          <a:ext uri="{FF2B5EF4-FFF2-40B4-BE49-F238E27FC236}">
                            <a16:creationId xmlns:a16="http://schemas.microsoft.com/office/drawing/2014/main" id="{16F34530-CD63-FE4A-855D-DA2D5CF3561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278943" y="3019071"/>
                        <a:ext cx="558679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66A8E8B8-B204-9C48-BFA9-E7A04F8CDE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88049" y="2845915"/>
                    <a:ext cx="558679" cy="0"/>
                  </a:xfrm>
                  <a:prstGeom prst="line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6F8BC8F-527B-7C4B-AF9F-DCBBF12C0759}"/>
                  </a:ext>
                </a:extLst>
              </p:cNvPr>
              <p:cNvGrpSpPr/>
              <p:nvPr/>
            </p:nvGrpSpPr>
            <p:grpSpPr>
              <a:xfrm>
                <a:off x="5957309" y="3326918"/>
                <a:ext cx="408260" cy="645126"/>
                <a:chOff x="1790671" y="3413487"/>
                <a:chExt cx="408260" cy="6451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EFA90B7-1B41-0B4D-BC53-666594B96EDB}"/>
                    </a:ext>
                  </a:extLst>
                </p:cNvPr>
                <p:cNvGrpSpPr/>
                <p:nvPr/>
              </p:nvGrpSpPr>
              <p:grpSpPr>
                <a:xfrm>
                  <a:off x="1790671" y="3413487"/>
                  <a:ext cx="408260" cy="645126"/>
                  <a:chOff x="3706928" y="3252777"/>
                  <a:chExt cx="408260" cy="645126"/>
                </a:xfrm>
              </p:grpSpPr>
              <p:sp>
                <p:nvSpPr>
                  <p:cNvPr id="27" name="Triangle 26">
                    <a:extLst>
                      <a:ext uri="{FF2B5EF4-FFF2-40B4-BE49-F238E27FC236}">
                        <a16:creationId xmlns:a16="http://schemas.microsoft.com/office/drawing/2014/main" id="{84E3FBE6-C66F-544A-93E5-268DCDC8CE37}"/>
                      </a:ext>
                    </a:extLst>
                  </p:cNvPr>
                  <p:cNvSpPr/>
                  <p:nvPr/>
                </p:nvSpPr>
                <p:spPr>
                  <a:xfrm rot="13121804">
                    <a:off x="3775568" y="3252777"/>
                    <a:ext cx="339620" cy="645126"/>
                  </a:xfrm>
                  <a:prstGeom prst="triangle">
                    <a:avLst>
                      <a:gd name="adj" fmla="val 50091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F4D39FF-7E57-2544-BEA2-23CFF86EA031}"/>
                      </a:ext>
                    </a:extLst>
                  </p:cNvPr>
                  <p:cNvSpPr/>
                  <p:nvPr/>
                </p:nvSpPr>
                <p:spPr>
                  <a:xfrm rot="2007600">
                    <a:off x="3706928" y="3788407"/>
                    <a:ext cx="109913" cy="63354"/>
                  </a:xfrm>
                  <a:prstGeom prst="rect">
                    <a:avLst/>
                  </a:prstGeom>
                  <a:solidFill>
                    <a:srgbClr val="373535"/>
                  </a:solidFill>
                  <a:ln>
                    <a:solidFill>
                      <a:srgbClr val="37353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EC6C506-CEB1-EF46-88C4-6B097F2386FC}"/>
                    </a:ext>
                  </a:extLst>
                </p:cNvPr>
                <p:cNvSpPr/>
                <p:nvPr/>
              </p:nvSpPr>
              <p:spPr>
                <a:xfrm flipH="1">
                  <a:off x="1909882" y="3832252"/>
                  <a:ext cx="35068" cy="35068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ABD122A-CFE8-E14D-B358-3F9936566E0D}"/>
                    </a:ext>
                  </a:extLst>
                </p:cNvPr>
                <p:cNvSpPr/>
                <p:nvPr/>
              </p:nvSpPr>
              <p:spPr>
                <a:xfrm rot="1931801">
                  <a:off x="1844787" y="3896413"/>
                  <a:ext cx="80081" cy="471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43424305-5B8B-CF4B-935E-5668342C0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38390" y="3923293"/>
                  <a:ext cx="84335" cy="36093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FA208B3-7E02-0546-AB82-5CF1C8DF1DE0}"/>
                  </a:ext>
                </a:extLst>
              </p:cNvPr>
              <p:cNvGrpSpPr/>
              <p:nvPr/>
            </p:nvGrpSpPr>
            <p:grpSpPr>
              <a:xfrm>
                <a:off x="5602266" y="2545326"/>
                <a:ext cx="777326" cy="328546"/>
                <a:chOff x="1416378" y="2631895"/>
                <a:chExt cx="777326" cy="328546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B38CAC9-AA41-1740-85C4-3ECB8D7C11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378" y="2639033"/>
                  <a:ext cx="344249" cy="0"/>
                </a:xfrm>
                <a:prstGeom prst="line">
                  <a:avLst/>
                </a:prstGeom>
                <a:ln w="28575"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68C7204-14CD-DC41-B391-5763C0592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858312" y="2635812"/>
                  <a:ext cx="335392" cy="1017"/>
                </a:xfrm>
                <a:prstGeom prst="line">
                  <a:avLst/>
                </a:prstGeom>
                <a:ln w="28575"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278A1C0-A6D9-7746-8347-2F6044D12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71342" y="2631895"/>
                  <a:ext cx="0" cy="3285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6E66B11E-4C5B-4F4B-AF7F-DD54E79243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9911" y="2631895"/>
                  <a:ext cx="0" cy="3285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DD27F04-CF0C-9C43-B6EF-43147F4F2D02}"/>
              </a:ext>
            </a:extLst>
          </p:cNvPr>
          <p:cNvGrpSpPr/>
          <p:nvPr/>
        </p:nvGrpSpPr>
        <p:grpSpPr>
          <a:xfrm>
            <a:off x="7472007" y="14028806"/>
            <a:ext cx="7236809" cy="5300562"/>
            <a:chOff x="257914" y="533692"/>
            <a:chExt cx="7744264" cy="5672244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108BAAC-C298-2848-AA8F-4D1F9DF42BC0}"/>
                </a:ext>
              </a:extLst>
            </p:cNvPr>
            <p:cNvSpPr txBox="1"/>
            <p:nvPr/>
          </p:nvSpPr>
          <p:spPr>
            <a:xfrm>
              <a:off x="4257416" y="2174063"/>
              <a:ext cx="3479581" cy="4031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Clinical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Patient information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DST results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Outcome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dirty="0"/>
                <a:t>Treatment history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1600" dirty="0"/>
                <a:t>Comorbidities</a:t>
              </a:r>
            </a:p>
            <a:p>
              <a:endParaRPr lang="en-US" sz="1600" dirty="0"/>
            </a:p>
            <a:p>
              <a:r>
                <a:rPr lang="en-US" sz="1600" b="1" i="1" dirty="0" err="1"/>
                <a:t>Mtb</a:t>
              </a:r>
              <a:r>
                <a:rPr lang="en-US" sz="1600" b="1" dirty="0"/>
                <a:t> genomic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650+ whole genome sequences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Lineage classification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Drug-resistance conferring SNPs</a:t>
              </a:r>
            </a:p>
            <a:p>
              <a:endParaRPr lang="en-US" sz="1600" dirty="0"/>
            </a:p>
            <a:p>
              <a:r>
                <a:rPr lang="en-US" sz="1600" b="1" dirty="0"/>
                <a:t>Imaging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1000+ chest X-ray and CT images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Radiologist annotations</a:t>
              </a:r>
            </a:p>
            <a:p>
              <a:pPr marL="285750" indent="-285750">
                <a:buFont typeface="Arial" charset="0"/>
                <a:buChar char="•"/>
              </a:pPr>
              <a:endParaRPr lang="en-US" sz="1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72232E3-C3D4-9943-AE79-CDF5951762FC}"/>
                </a:ext>
              </a:extLst>
            </p:cNvPr>
            <p:cNvSpPr/>
            <p:nvPr/>
          </p:nvSpPr>
          <p:spPr>
            <a:xfrm>
              <a:off x="1333725" y="533692"/>
              <a:ext cx="6668453" cy="10210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/>
                <a:t>1200+ TB patient cases in database</a:t>
              </a:r>
            </a:p>
            <a:p>
              <a:r>
                <a:rPr lang="en-US" sz="2800" dirty="0"/>
                <a:t>75% MDR or XDR-TB, 9 countries 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ABF0F24-9DE7-8942-A0DD-2A1E04AB4A3F}"/>
                </a:ext>
              </a:extLst>
            </p:cNvPr>
            <p:cNvSpPr/>
            <p:nvPr/>
          </p:nvSpPr>
          <p:spPr>
            <a:xfrm>
              <a:off x="4257415" y="1673279"/>
              <a:ext cx="35643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u="sng" dirty="0"/>
                <a:t>Cases include: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4F5D6C1-9727-7D4A-A17C-C290ACC3428A}"/>
                </a:ext>
              </a:extLst>
            </p:cNvPr>
            <p:cNvGrpSpPr/>
            <p:nvPr/>
          </p:nvGrpSpPr>
          <p:grpSpPr>
            <a:xfrm>
              <a:off x="257914" y="1724462"/>
              <a:ext cx="3957158" cy="4357546"/>
              <a:chOff x="4559506" y="1839641"/>
              <a:chExt cx="3181482" cy="3503387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A1D48A6B-68FC-1D4E-895A-4E8551922797}"/>
                  </a:ext>
                </a:extLst>
              </p:cNvPr>
              <p:cNvGrpSpPr/>
              <p:nvPr/>
            </p:nvGrpSpPr>
            <p:grpSpPr>
              <a:xfrm>
                <a:off x="5491932" y="2946915"/>
                <a:ext cx="947526" cy="1353609"/>
                <a:chOff x="2980610" y="-969047"/>
                <a:chExt cx="4800600" cy="6858000"/>
              </a:xfrm>
            </p:grpSpPr>
            <p:pic>
              <p:nvPicPr>
                <p:cNvPr id="149" name="Picture 148">
                  <a:extLst>
                    <a:ext uri="{FF2B5EF4-FFF2-40B4-BE49-F238E27FC236}">
                      <a16:creationId xmlns:a16="http://schemas.microsoft.com/office/drawing/2014/main" id="{F52F84B1-F27B-B542-B055-8CD313234A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980610" y="-969047"/>
                  <a:ext cx="4800600" cy="6858000"/>
                </a:xfrm>
                <a:prstGeom prst="rect">
                  <a:avLst/>
                </a:prstGeom>
              </p:spPr>
            </p:pic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15079217-D07C-4246-AE91-3E9F3A98654C}"/>
                    </a:ext>
                  </a:extLst>
                </p:cNvPr>
                <p:cNvSpPr/>
                <p:nvPr/>
              </p:nvSpPr>
              <p:spPr>
                <a:xfrm flipH="1">
                  <a:off x="4490439" y="3284485"/>
                  <a:ext cx="177670" cy="17767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BCD35933-C3DB-6744-B457-A49613A3D07F}"/>
                    </a:ext>
                  </a:extLst>
                </p:cNvPr>
                <p:cNvSpPr/>
                <p:nvPr/>
              </p:nvSpPr>
              <p:spPr>
                <a:xfrm flipH="1">
                  <a:off x="4787293" y="2870451"/>
                  <a:ext cx="177670" cy="17767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23CC9AC-2AD6-1F46-B912-377390BE33EC}"/>
                  </a:ext>
                </a:extLst>
              </p:cNvPr>
              <p:cNvSpPr/>
              <p:nvPr/>
            </p:nvSpPr>
            <p:spPr>
              <a:xfrm>
                <a:off x="4895491" y="2047981"/>
                <a:ext cx="2374238" cy="311710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CABEA8B-5261-434C-B0C2-FDA7686C6303}"/>
                  </a:ext>
                </a:extLst>
              </p:cNvPr>
              <p:cNvSpPr/>
              <p:nvPr/>
            </p:nvSpPr>
            <p:spPr>
              <a:xfrm>
                <a:off x="6654724" y="1839641"/>
                <a:ext cx="1086264" cy="11884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71D611A3-EFF8-4348-B342-8C0977C15BA0}"/>
                  </a:ext>
                </a:extLst>
              </p:cNvPr>
              <p:cNvGrpSpPr/>
              <p:nvPr/>
            </p:nvGrpSpPr>
            <p:grpSpPr>
              <a:xfrm>
                <a:off x="5255848" y="4574827"/>
                <a:ext cx="1575553" cy="768201"/>
                <a:chOff x="1364009" y="5132168"/>
                <a:chExt cx="1575553" cy="768201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D0078CCE-C971-B542-B849-4F61EF9DF9D8}"/>
                    </a:ext>
                  </a:extLst>
                </p:cNvPr>
                <p:cNvSpPr/>
                <p:nvPr/>
              </p:nvSpPr>
              <p:spPr>
                <a:xfrm>
                  <a:off x="1364009" y="5132168"/>
                  <a:ext cx="1575553" cy="76820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7" name="Picture 146">
                  <a:extLst>
                    <a:ext uri="{FF2B5EF4-FFF2-40B4-BE49-F238E27FC236}">
                      <a16:creationId xmlns:a16="http://schemas.microsoft.com/office/drawing/2014/main" id="{F7AF7B26-8038-3B45-AFC8-6F9078B1EC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32095" y="5198322"/>
                  <a:ext cx="743094" cy="637406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</p:pic>
            <p:pic>
              <p:nvPicPr>
                <p:cNvPr id="148" name="Picture 147">
                  <a:extLst>
                    <a:ext uri="{FF2B5EF4-FFF2-40B4-BE49-F238E27FC236}">
                      <a16:creationId xmlns:a16="http://schemas.microsoft.com/office/drawing/2014/main" id="{44122981-C0CD-7546-B59C-EFEF48677F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8706" t="21099" r="28621" b="12065"/>
                <a:stretch/>
              </p:blipFill>
              <p:spPr>
                <a:xfrm>
                  <a:off x="2235036" y="5190875"/>
                  <a:ext cx="667542" cy="657568"/>
                </a:xfrm>
                <a:prstGeom prst="rect">
                  <a:avLst/>
                </a:prstGeom>
              </p:spPr>
            </p:pic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5EFA89A-0103-4A46-9585-CB5F7C58EEB3}"/>
                  </a:ext>
                </a:extLst>
              </p:cNvPr>
              <p:cNvGrpSpPr/>
              <p:nvPr/>
            </p:nvGrpSpPr>
            <p:grpSpPr>
              <a:xfrm rot="5144872">
                <a:off x="6307479" y="2762198"/>
                <a:ext cx="694486" cy="652381"/>
                <a:chOff x="2786061" y="1717027"/>
                <a:chExt cx="1605766" cy="1508410"/>
              </a:xfrm>
            </p:grpSpPr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1E717ABC-CC16-B441-B45B-813090FF0DCD}"/>
                    </a:ext>
                  </a:extLst>
                </p:cNvPr>
                <p:cNvSpPr/>
                <p:nvPr/>
              </p:nvSpPr>
              <p:spPr>
                <a:xfrm rot="7007862">
                  <a:off x="3595591" y="1955079"/>
                  <a:ext cx="265834" cy="284676"/>
                </a:xfrm>
                <a:custGeom>
                  <a:avLst/>
                  <a:gdLst>
                    <a:gd name="connsiteX0" fmla="*/ 85613 w 1393713"/>
                    <a:gd name="connsiteY0" fmla="*/ 886482 h 1459569"/>
                    <a:gd name="connsiteX1" fmla="*/ 441213 w 1393713"/>
                    <a:gd name="connsiteY1" fmla="*/ 721382 h 1459569"/>
                    <a:gd name="connsiteX2" fmla="*/ 606313 w 1393713"/>
                    <a:gd name="connsiteY2" fmla="*/ 251482 h 1459569"/>
                    <a:gd name="connsiteX3" fmla="*/ 898413 w 1393713"/>
                    <a:gd name="connsiteY3" fmla="*/ 22882 h 1459569"/>
                    <a:gd name="connsiteX4" fmla="*/ 1215913 w 1393713"/>
                    <a:gd name="connsiteY4" fmla="*/ 48282 h 1459569"/>
                    <a:gd name="connsiteX5" fmla="*/ 1393713 w 1393713"/>
                    <a:gd name="connsiteY5" fmla="*/ 378482 h 1459569"/>
                    <a:gd name="connsiteX6" fmla="*/ 1215913 w 1393713"/>
                    <a:gd name="connsiteY6" fmla="*/ 873782 h 1459569"/>
                    <a:gd name="connsiteX7" fmla="*/ 911113 w 1393713"/>
                    <a:gd name="connsiteY7" fmla="*/ 1267482 h 1459569"/>
                    <a:gd name="connsiteX8" fmla="*/ 555513 w 1393713"/>
                    <a:gd name="connsiteY8" fmla="*/ 1445282 h 1459569"/>
                    <a:gd name="connsiteX9" fmla="*/ 212613 w 1393713"/>
                    <a:gd name="connsiteY9" fmla="*/ 1419882 h 1459569"/>
                    <a:gd name="connsiteX10" fmla="*/ 47513 w 1393713"/>
                    <a:gd name="connsiteY10" fmla="*/ 1191282 h 1459569"/>
                    <a:gd name="connsiteX11" fmla="*/ 22113 w 1393713"/>
                    <a:gd name="connsiteY11" fmla="*/ 911882 h 1459569"/>
                    <a:gd name="connsiteX12" fmla="*/ 339613 w 1393713"/>
                    <a:gd name="connsiteY12" fmla="*/ 784882 h 1459569"/>
                    <a:gd name="connsiteX0" fmla="*/ 79032 w 1387132"/>
                    <a:gd name="connsiteY0" fmla="*/ 8864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180632 w 1387132"/>
                    <a:gd name="connsiteY0" fmla="*/ 8610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250444 w 1456944"/>
                    <a:gd name="connsiteY0" fmla="*/ 861082 h 1454415"/>
                    <a:gd name="connsiteX1" fmla="*/ 504444 w 1456944"/>
                    <a:gd name="connsiteY1" fmla="*/ 721382 h 1454415"/>
                    <a:gd name="connsiteX2" fmla="*/ 669544 w 1456944"/>
                    <a:gd name="connsiteY2" fmla="*/ 251482 h 1454415"/>
                    <a:gd name="connsiteX3" fmla="*/ 961644 w 1456944"/>
                    <a:gd name="connsiteY3" fmla="*/ 22882 h 1454415"/>
                    <a:gd name="connsiteX4" fmla="*/ 1279144 w 1456944"/>
                    <a:gd name="connsiteY4" fmla="*/ 48282 h 1454415"/>
                    <a:gd name="connsiteX5" fmla="*/ 1456944 w 1456944"/>
                    <a:gd name="connsiteY5" fmla="*/ 378482 h 1454415"/>
                    <a:gd name="connsiteX6" fmla="*/ 1279144 w 1456944"/>
                    <a:gd name="connsiteY6" fmla="*/ 873782 h 1454415"/>
                    <a:gd name="connsiteX7" fmla="*/ 974344 w 1456944"/>
                    <a:gd name="connsiteY7" fmla="*/ 1267482 h 1454415"/>
                    <a:gd name="connsiteX8" fmla="*/ 618744 w 1456944"/>
                    <a:gd name="connsiteY8" fmla="*/ 1445282 h 1454415"/>
                    <a:gd name="connsiteX9" fmla="*/ 275844 w 1456944"/>
                    <a:gd name="connsiteY9" fmla="*/ 1419882 h 1454415"/>
                    <a:gd name="connsiteX10" fmla="*/ 9144 w 1456944"/>
                    <a:gd name="connsiteY10" fmla="*/ 1343682 h 1454415"/>
                    <a:gd name="connsiteX11" fmla="*/ 85344 w 1456944"/>
                    <a:gd name="connsiteY11" fmla="*/ 911882 h 1454415"/>
                    <a:gd name="connsiteX12" fmla="*/ 313944 w 1456944"/>
                    <a:gd name="connsiteY12" fmla="*/ 822982 h 1454415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195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322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0445 w 1456945"/>
                    <a:gd name="connsiteY0" fmla="*/ 861082 h 1489633"/>
                    <a:gd name="connsiteX1" fmla="*/ 504445 w 1456945"/>
                    <a:gd name="connsiteY1" fmla="*/ 721382 h 1489633"/>
                    <a:gd name="connsiteX2" fmla="*/ 669545 w 1456945"/>
                    <a:gd name="connsiteY2" fmla="*/ 251482 h 1489633"/>
                    <a:gd name="connsiteX3" fmla="*/ 961645 w 1456945"/>
                    <a:gd name="connsiteY3" fmla="*/ 22882 h 1489633"/>
                    <a:gd name="connsiteX4" fmla="*/ 1279145 w 1456945"/>
                    <a:gd name="connsiteY4" fmla="*/ 48282 h 1489633"/>
                    <a:gd name="connsiteX5" fmla="*/ 1456945 w 1456945"/>
                    <a:gd name="connsiteY5" fmla="*/ 378482 h 1489633"/>
                    <a:gd name="connsiteX6" fmla="*/ 1279145 w 1456945"/>
                    <a:gd name="connsiteY6" fmla="*/ 873782 h 1489633"/>
                    <a:gd name="connsiteX7" fmla="*/ 974345 w 1456945"/>
                    <a:gd name="connsiteY7" fmla="*/ 1267482 h 1489633"/>
                    <a:gd name="connsiteX8" fmla="*/ 631445 w 1456945"/>
                    <a:gd name="connsiteY8" fmla="*/ 1445282 h 1489633"/>
                    <a:gd name="connsiteX9" fmla="*/ 275845 w 1456945"/>
                    <a:gd name="connsiteY9" fmla="*/ 1483382 h 1489633"/>
                    <a:gd name="connsiteX10" fmla="*/ 9145 w 1456945"/>
                    <a:gd name="connsiteY10" fmla="*/ 1343682 h 1489633"/>
                    <a:gd name="connsiteX11" fmla="*/ 85345 w 1456945"/>
                    <a:gd name="connsiteY11" fmla="*/ 911882 h 1489633"/>
                    <a:gd name="connsiteX12" fmla="*/ 313945 w 1456945"/>
                    <a:gd name="connsiteY12" fmla="*/ 822982 h 1489633"/>
                    <a:gd name="connsiteX0" fmla="*/ 284992 w 1491492"/>
                    <a:gd name="connsiteY0" fmla="*/ 861082 h 1489633"/>
                    <a:gd name="connsiteX1" fmla="*/ 538992 w 1491492"/>
                    <a:gd name="connsiteY1" fmla="*/ 721382 h 1489633"/>
                    <a:gd name="connsiteX2" fmla="*/ 704092 w 1491492"/>
                    <a:gd name="connsiteY2" fmla="*/ 251482 h 1489633"/>
                    <a:gd name="connsiteX3" fmla="*/ 996192 w 1491492"/>
                    <a:gd name="connsiteY3" fmla="*/ 22882 h 1489633"/>
                    <a:gd name="connsiteX4" fmla="*/ 1313692 w 1491492"/>
                    <a:gd name="connsiteY4" fmla="*/ 48282 h 1489633"/>
                    <a:gd name="connsiteX5" fmla="*/ 1491492 w 1491492"/>
                    <a:gd name="connsiteY5" fmla="*/ 378482 h 1489633"/>
                    <a:gd name="connsiteX6" fmla="*/ 1313692 w 1491492"/>
                    <a:gd name="connsiteY6" fmla="*/ 873782 h 1489633"/>
                    <a:gd name="connsiteX7" fmla="*/ 1008892 w 1491492"/>
                    <a:gd name="connsiteY7" fmla="*/ 1267482 h 1489633"/>
                    <a:gd name="connsiteX8" fmla="*/ 665992 w 1491492"/>
                    <a:gd name="connsiteY8" fmla="*/ 1445282 h 1489633"/>
                    <a:gd name="connsiteX9" fmla="*/ 310392 w 1491492"/>
                    <a:gd name="connsiteY9" fmla="*/ 1483382 h 1489633"/>
                    <a:gd name="connsiteX10" fmla="*/ 43692 w 1491492"/>
                    <a:gd name="connsiteY10" fmla="*/ 1343682 h 1489633"/>
                    <a:gd name="connsiteX11" fmla="*/ 30992 w 1491492"/>
                    <a:gd name="connsiteY11" fmla="*/ 924582 h 1489633"/>
                    <a:gd name="connsiteX12" fmla="*/ 348492 w 1491492"/>
                    <a:gd name="connsiteY12" fmla="*/ 822982 h 1489633"/>
                    <a:gd name="connsiteX0" fmla="*/ 279718 w 1486218"/>
                    <a:gd name="connsiteY0" fmla="*/ 861082 h 1489633"/>
                    <a:gd name="connsiteX1" fmla="*/ 533718 w 1486218"/>
                    <a:gd name="connsiteY1" fmla="*/ 721382 h 1489633"/>
                    <a:gd name="connsiteX2" fmla="*/ 698818 w 1486218"/>
                    <a:gd name="connsiteY2" fmla="*/ 251482 h 1489633"/>
                    <a:gd name="connsiteX3" fmla="*/ 990918 w 1486218"/>
                    <a:gd name="connsiteY3" fmla="*/ 22882 h 1489633"/>
                    <a:gd name="connsiteX4" fmla="*/ 1308418 w 1486218"/>
                    <a:gd name="connsiteY4" fmla="*/ 48282 h 1489633"/>
                    <a:gd name="connsiteX5" fmla="*/ 1486218 w 1486218"/>
                    <a:gd name="connsiteY5" fmla="*/ 378482 h 1489633"/>
                    <a:gd name="connsiteX6" fmla="*/ 1308418 w 1486218"/>
                    <a:gd name="connsiteY6" fmla="*/ 873782 h 1489633"/>
                    <a:gd name="connsiteX7" fmla="*/ 1003618 w 1486218"/>
                    <a:gd name="connsiteY7" fmla="*/ 1267482 h 1489633"/>
                    <a:gd name="connsiteX8" fmla="*/ 660718 w 1486218"/>
                    <a:gd name="connsiteY8" fmla="*/ 1445282 h 1489633"/>
                    <a:gd name="connsiteX9" fmla="*/ 305118 w 1486218"/>
                    <a:gd name="connsiteY9" fmla="*/ 1483382 h 1489633"/>
                    <a:gd name="connsiteX10" fmla="*/ 38418 w 1486218"/>
                    <a:gd name="connsiteY10" fmla="*/ 1343682 h 1489633"/>
                    <a:gd name="connsiteX11" fmla="*/ 25718 w 1486218"/>
                    <a:gd name="connsiteY11" fmla="*/ 924582 h 1489633"/>
                    <a:gd name="connsiteX12" fmla="*/ 267018 w 1486218"/>
                    <a:gd name="connsiteY12" fmla="*/ 861082 h 1489633"/>
                    <a:gd name="connsiteX0" fmla="*/ 279718 w 1486218"/>
                    <a:gd name="connsiteY0" fmla="*/ 863759 h 1492310"/>
                    <a:gd name="connsiteX1" fmla="*/ 533718 w 1486218"/>
                    <a:gd name="connsiteY1" fmla="*/ 7240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  <a:gd name="connsiteX0" fmla="*/ 279718 w 1486218"/>
                    <a:gd name="connsiteY0" fmla="*/ 863759 h 1492310"/>
                    <a:gd name="connsiteX1" fmla="*/ 660718 w 1486218"/>
                    <a:gd name="connsiteY1" fmla="*/ 5716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86218" h="1492310">
                      <a:moveTo>
                        <a:pt x="279718" y="863759"/>
                      </a:moveTo>
                      <a:cubicBezTo>
                        <a:pt x="414126" y="834125"/>
                        <a:pt x="569701" y="666909"/>
                        <a:pt x="660718" y="571659"/>
                      </a:cubicBezTo>
                      <a:cubicBezTo>
                        <a:pt x="751735" y="476409"/>
                        <a:pt x="770785" y="383276"/>
                        <a:pt x="825818" y="292259"/>
                      </a:cubicBezTo>
                      <a:cubicBezTo>
                        <a:pt x="880851" y="201242"/>
                        <a:pt x="910485" y="65776"/>
                        <a:pt x="990918" y="25559"/>
                      </a:cubicBezTo>
                      <a:cubicBezTo>
                        <a:pt x="1071351" y="-14658"/>
                        <a:pt x="1225868" y="-8308"/>
                        <a:pt x="1308418" y="50959"/>
                      </a:cubicBezTo>
                      <a:cubicBezTo>
                        <a:pt x="1390968" y="110226"/>
                        <a:pt x="1486218" y="243576"/>
                        <a:pt x="1486218" y="381159"/>
                      </a:cubicBezTo>
                      <a:cubicBezTo>
                        <a:pt x="1486218" y="518742"/>
                        <a:pt x="1388851" y="728292"/>
                        <a:pt x="1308418" y="876459"/>
                      </a:cubicBezTo>
                      <a:cubicBezTo>
                        <a:pt x="1227985" y="1024626"/>
                        <a:pt x="1111568" y="1174909"/>
                        <a:pt x="1003618" y="1270159"/>
                      </a:cubicBezTo>
                      <a:cubicBezTo>
                        <a:pt x="895668" y="1365409"/>
                        <a:pt x="777135" y="1411976"/>
                        <a:pt x="660718" y="1447959"/>
                      </a:cubicBezTo>
                      <a:cubicBezTo>
                        <a:pt x="544301" y="1483942"/>
                        <a:pt x="408835" y="1502992"/>
                        <a:pt x="305118" y="1486059"/>
                      </a:cubicBezTo>
                      <a:cubicBezTo>
                        <a:pt x="201401" y="1469126"/>
                        <a:pt x="84985" y="1439492"/>
                        <a:pt x="38418" y="1346359"/>
                      </a:cubicBezTo>
                      <a:cubicBezTo>
                        <a:pt x="-8149" y="1253226"/>
                        <a:pt x="-12382" y="1007692"/>
                        <a:pt x="25718" y="927259"/>
                      </a:cubicBezTo>
                      <a:cubicBezTo>
                        <a:pt x="63818" y="846826"/>
                        <a:pt x="132609" y="893392"/>
                        <a:pt x="267018" y="863759"/>
                      </a:cubicBezTo>
                    </a:path>
                  </a:pathLst>
                </a:custGeom>
                <a:solidFill>
                  <a:schemeClr val="accent2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17D283FB-E27F-4940-B77A-54FDA76FD85B}"/>
                    </a:ext>
                  </a:extLst>
                </p:cNvPr>
                <p:cNvSpPr/>
                <p:nvPr/>
              </p:nvSpPr>
              <p:spPr>
                <a:xfrm rot="13665640">
                  <a:off x="3458362" y="2950182"/>
                  <a:ext cx="265834" cy="284676"/>
                </a:xfrm>
                <a:custGeom>
                  <a:avLst/>
                  <a:gdLst>
                    <a:gd name="connsiteX0" fmla="*/ 85613 w 1393713"/>
                    <a:gd name="connsiteY0" fmla="*/ 886482 h 1459569"/>
                    <a:gd name="connsiteX1" fmla="*/ 441213 w 1393713"/>
                    <a:gd name="connsiteY1" fmla="*/ 721382 h 1459569"/>
                    <a:gd name="connsiteX2" fmla="*/ 606313 w 1393713"/>
                    <a:gd name="connsiteY2" fmla="*/ 251482 h 1459569"/>
                    <a:gd name="connsiteX3" fmla="*/ 898413 w 1393713"/>
                    <a:gd name="connsiteY3" fmla="*/ 22882 h 1459569"/>
                    <a:gd name="connsiteX4" fmla="*/ 1215913 w 1393713"/>
                    <a:gd name="connsiteY4" fmla="*/ 48282 h 1459569"/>
                    <a:gd name="connsiteX5" fmla="*/ 1393713 w 1393713"/>
                    <a:gd name="connsiteY5" fmla="*/ 378482 h 1459569"/>
                    <a:gd name="connsiteX6" fmla="*/ 1215913 w 1393713"/>
                    <a:gd name="connsiteY6" fmla="*/ 873782 h 1459569"/>
                    <a:gd name="connsiteX7" fmla="*/ 911113 w 1393713"/>
                    <a:gd name="connsiteY7" fmla="*/ 1267482 h 1459569"/>
                    <a:gd name="connsiteX8" fmla="*/ 555513 w 1393713"/>
                    <a:gd name="connsiteY8" fmla="*/ 1445282 h 1459569"/>
                    <a:gd name="connsiteX9" fmla="*/ 212613 w 1393713"/>
                    <a:gd name="connsiteY9" fmla="*/ 1419882 h 1459569"/>
                    <a:gd name="connsiteX10" fmla="*/ 47513 w 1393713"/>
                    <a:gd name="connsiteY10" fmla="*/ 1191282 h 1459569"/>
                    <a:gd name="connsiteX11" fmla="*/ 22113 w 1393713"/>
                    <a:gd name="connsiteY11" fmla="*/ 911882 h 1459569"/>
                    <a:gd name="connsiteX12" fmla="*/ 339613 w 1393713"/>
                    <a:gd name="connsiteY12" fmla="*/ 784882 h 1459569"/>
                    <a:gd name="connsiteX0" fmla="*/ 79032 w 1387132"/>
                    <a:gd name="connsiteY0" fmla="*/ 8864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180632 w 1387132"/>
                    <a:gd name="connsiteY0" fmla="*/ 8610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250444 w 1456944"/>
                    <a:gd name="connsiteY0" fmla="*/ 861082 h 1454415"/>
                    <a:gd name="connsiteX1" fmla="*/ 504444 w 1456944"/>
                    <a:gd name="connsiteY1" fmla="*/ 721382 h 1454415"/>
                    <a:gd name="connsiteX2" fmla="*/ 669544 w 1456944"/>
                    <a:gd name="connsiteY2" fmla="*/ 251482 h 1454415"/>
                    <a:gd name="connsiteX3" fmla="*/ 961644 w 1456944"/>
                    <a:gd name="connsiteY3" fmla="*/ 22882 h 1454415"/>
                    <a:gd name="connsiteX4" fmla="*/ 1279144 w 1456944"/>
                    <a:gd name="connsiteY4" fmla="*/ 48282 h 1454415"/>
                    <a:gd name="connsiteX5" fmla="*/ 1456944 w 1456944"/>
                    <a:gd name="connsiteY5" fmla="*/ 378482 h 1454415"/>
                    <a:gd name="connsiteX6" fmla="*/ 1279144 w 1456944"/>
                    <a:gd name="connsiteY6" fmla="*/ 873782 h 1454415"/>
                    <a:gd name="connsiteX7" fmla="*/ 974344 w 1456944"/>
                    <a:gd name="connsiteY7" fmla="*/ 1267482 h 1454415"/>
                    <a:gd name="connsiteX8" fmla="*/ 618744 w 1456944"/>
                    <a:gd name="connsiteY8" fmla="*/ 1445282 h 1454415"/>
                    <a:gd name="connsiteX9" fmla="*/ 275844 w 1456944"/>
                    <a:gd name="connsiteY9" fmla="*/ 1419882 h 1454415"/>
                    <a:gd name="connsiteX10" fmla="*/ 9144 w 1456944"/>
                    <a:gd name="connsiteY10" fmla="*/ 1343682 h 1454415"/>
                    <a:gd name="connsiteX11" fmla="*/ 85344 w 1456944"/>
                    <a:gd name="connsiteY11" fmla="*/ 911882 h 1454415"/>
                    <a:gd name="connsiteX12" fmla="*/ 313944 w 1456944"/>
                    <a:gd name="connsiteY12" fmla="*/ 822982 h 1454415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195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322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0445 w 1456945"/>
                    <a:gd name="connsiteY0" fmla="*/ 861082 h 1489633"/>
                    <a:gd name="connsiteX1" fmla="*/ 504445 w 1456945"/>
                    <a:gd name="connsiteY1" fmla="*/ 721382 h 1489633"/>
                    <a:gd name="connsiteX2" fmla="*/ 669545 w 1456945"/>
                    <a:gd name="connsiteY2" fmla="*/ 251482 h 1489633"/>
                    <a:gd name="connsiteX3" fmla="*/ 961645 w 1456945"/>
                    <a:gd name="connsiteY3" fmla="*/ 22882 h 1489633"/>
                    <a:gd name="connsiteX4" fmla="*/ 1279145 w 1456945"/>
                    <a:gd name="connsiteY4" fmla="*/ 48282 h 1489633"/>
                    <a:gd name="connsiteX5" fmla="*/ 1456945 w 1456945"/>
                    <a:gd name="connsiteY5" fmla="*/ 378482 h 1489633"/>
                    <a:gd name="connsiteX6" fmla="*/ 1279145 w 1456945"/>
                    <a:gd name="connsiteY6" fmla="*/ 873782 h 1489633"/>
                    <a:gd name="connsiteX7" fmla="*/ 974345 w 1456945"/>
                    <a:gd name="connsiteY7" fmla="*/ 1267482 h 1489633"/>
                    <a:gd name="connsiteX8" fmla="*/ 631445 w 1456945"/>
                    <a:gd name="connsiteY8" fmla="*/ 1445282 h 1489633"/>
                    <a:gd name="connsiteX9" fmla="*/ 275845 w 1456945"/>
                    <a:gd name="connsiteY9" fmla="*/ 1483382 h 1489633"/>
                    <a:gd name="connsiteX10" fmla="*/ 9145 w 1456945"/>
                    <a:gd name="connsiteY10" fmla="*/ 1343682 h 1489633"/>
                    <a:gd name="connsiteX11" fmla="*/ 85345 w 1456945"/>
                    <a:gd name="connsiteY11" fmla="*/ 911882 h 1489633"/>
                    <a:gd name="connsiteX12" fmla="*/ 313945 w 1456945"/>
                    <a:gd name="connsiteY12" fmla="*/ 822982 h 1489633"/>
                    <a:gd name="connsiteX0" fmla="*/ 284992 w 1491492"/>
                    <a:gd name="connsiteY0" fmla="*/ 861082 h 1489633"/>
                    <a:gd name="connsiteX1" fmla="*/ 538992 w 1491492"/>
                    <a:gd name="connsiteY1" fmla="*/ 721382 h 1489633"/>
                    <a:gd name="connsiteX2" fmla="*/ 704092 w 1491492"/>
                    <a:gd name="connsiteY2" fmla="*/ 251482 h 1489633"/>
                    <a:gd name="connsiteX3" fmla="*/ 996192 w 1491492"/>
                    <a:gd name="connsiteY3" fmla="*/ 22882 h 1489633"/>
                    <a:gd name="connsiteX4" fmla="*/ 1313692 w 1491492"/>
                    <a:gd name="connsiteY4" fmla="*/ 48282 h 1489633"/>
                    <a:gd name="connsiteX5" fmla="*/ 1491492 w 1491492"/>
                    <a:gd name="connsiteY5" fmla="*/ 378482 h 1489633"/>
                    <a:gd name="connsiteX6" fmla="*/ 1313692 w 1491492"/>
                    <a:gd name="connsiteY6" fmla="*/ 873782 h 1489633"/>
                    <a:gd name="connsiteX7" fmla="*/ 1008892 w 1491492"/>
                    <a:gd name="connsiteY7" fmla="*/ 1267482 h 1489633"/>
                    <a:gd name="connsiteX8" fmla="*/ 665992 w 1491492"/>
                    <a:gd name="connsiteY8" fmla="*/ 1445282 h 1489633"/>
                    <a:gd name="connsiteX9" fmla="*/ 310392 w 1491492"/>
                    <a:gd name="connsiteY9" fmla="*/ 1483382 h 1489633"/>
                    <a:gd name="connsiteX10" fmla="*/ 43692 w 1491492"/>
                    <a:gd name="connsiteY10" fmla="*/ 1343682 h 1489633"/>
                    <a:gd name="connsiteX11" fmla="*/ 30992 w 1491492"/>
                    <a:gd name="connsiteY11" fmla="*/ 924582 h 1489633"/>
                    <a:gd name="connsiteX12" fmla="*/ 348492 w 1491492"/>
                    <a:gd name="connsiteY12" fmla="*/ 822982 h 1489633"/>
                    <a:gd name="connsiteX0" fmla="*/ 279718 w 1486218"/>
                    <a:gd name="connsiteY0" fmla="*/ 861082 h 1489633"/>
                    <a:gd name="connsiteX1" fmla="*/ 533718 w 1486218"/>
                    <a:gd name="connsiteY1" fmla="*/ 721382 h 1489633"/>
                    <a:gd name="connsiteX2" fmla="*/ 698818 w 1486218"/>
                    <a:gd name="connsiteY2" fmla="*/ 251482 h 1489633"/>
                    <a:gd name="connsiteX3" fmla="*/ 990918 w 1486218"/>
                    <a:gd name="connsiteY3" fmla="*/ 22882 h 1489633"/>
                    <a:gd name="connsiteX4" fmla="*/ 1308418 w 1486218"/>
                    <a:gd name="connsiteY4" fmla="*/ 48282 h 1489633"/>
                    <a:gd name="connsiteX5" fmla="*/ 1486218 w 1486218"/>
                    <a:gd name="connsiteY5" fmla="*/ 378482 h 1489633"/>
                    <a:gd name="connsiteX6" fmla="*/ 1308418 w 1486218"/>
                    <a:gd name="connsiteY6" fmla="*/ 873782 h 1489633"/>
                    <a:gd name="connsiteX7" fmla="*/ 1003618 w 1486218"/>
                    <a:gd name="connsiteY7" fmla="*/ 1267482 h 1489633"/>
                    <a:gd name="connsiteX8" fmla="*/ 660718 w 1486218"/>
                    <a:gd name="connsiteY8" fmla="*/ 1445282 h 1489633"/>
                    <a:gd name="connsiteX9" fmla="*/ 305118 w 1486218"/>
                    <a:gd name="connsiteY9" fmla="*/ 1483382 h 1489633"/>
                    <a:gd name="connsiteX10" fmla="*/ 38418 w 1486218"/>
                    <a:gd name="connsiteY10" fmla="*/ 1343682 h 1489633"/>
                    <a:gd name="connsiteX11" fmla="*/ 25718 w 1486218"/>
                    <a:gd name="connsiteY11" fmla="*/ 924582 h 1489633"/>
                    <a:gd name="connsiteX12" fmla="*/ 267018 w 1486218"/>
                    <a:gd name="connsiteY12" fmla="*/ 861082 h 1489633"/>
                    <a:gd name="connsiteX0" fmla="*/ 279718 w 1486218"/>
                    <a:gd name="connsiteY0" fmla="*/ 863759 h 1492310"/>
                    <a:gd name="connsiteX1" fmla="*/ 533718 w 1486218"/>
                    <a:gd name="connsiteY1" fmla="*/ 7240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  <a:gd name="connsiteX0" fmla="*/ 279718 w 1486218"/>
                    <a:gd name="connsiteY0" fmla="*/ 863759 h 1492310"/>
                    <a:gd name="connsiteX1" fmla="*/ 660718 w 1486218"/>
                    <a:gd name="connsiteY1" fmla="*/ 5716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86218" h="1492310">
                      <a:moveTo>
                        <a:pt x="279718" y="863759"/>
                      </a:moveTo>
                      <a:cubicBezTo>
                        <a:pt x="414126" y="834125"/>
                        <a:pt x="569701" y="666909"/>
                        <a:pt x="660718" y="571659"/>
                      </a:cubicBezTo>
                      <a:cubicBezTo>
                        <a:pt x="751735" y="476409"/>
                        <a:pt x="770785" y="383276"/>
                        <a:pt x="825818" y="292259"/>
                      </a:cubicBezTo>
                      <a:cubicBezTo>
                        <a:pt x="880851" y="201242"/>
                        <a:pt x="910485" y="65776"/>
                        <a:pt x="990918" y="25559"/>
                      </a:cubicBezTo>
                      <a:cubicBezTo>
                        <a:pt x="1071351" y="-14658"/>
                        <a:pt x="1225868" y="-8308"/>
                        <a:pt x="1308418" y="50959"/>
                      </a:cubicBezTo>
                      <a:cubicBezTo>
                        <a:pt x="1390968" y="110226"/>
                        <a:pt x="1486218" y="243576"/>
                        <a:pt x="1486218" y="381159"/>
                      </a:cubicBezTo>
                      <a:cubicBezTo>
                        <a:pt x="1486218" y="518742"/>
                        <a:pt x="1388851" y="728292"/>
                        <a:pt x="1308418" y="876459"/>
                      </a:cubicBezTo>
                      <a:cubicBezTo>
                        <a:pt x="1227985" y="1024626"/>
                        <a:pt x="1111568" y="1174909"/>
                        <a:pt x="1003618" y="1270159"/>
                      </a:cubicBezTo>
                      <a:cubicBezTo>
                        <a:pt x="895668" y="1365409"/>
                        <a:pt x="777135" y="1411976"/>
                        <a:pt x="660718" y="1447959"/>
                      </a:cubicBezTo>
                      <a:cubicBezTo>
                        <a:pt x="544301" y="1483942"/>
                        <a:pt x="408835" y="1502992"/>
                        <a:pt x="305118" y="1486059"/>
                      </a:cubicBezTo>
                      <a:cubicBezTo>
                        <a:pt x="201401" y="1469126"/>
                        <a:pt x="84985" y="1439492"/>
                        <a:pt x="38418" y="1346359"/>
                      </a:cubicBezTo>
                      <a:cubicBezTo>
                        <a:pt x="-8149" y="1253226"/>
                        <a:pt x="-12382" y="1007692"/>
                        <a:pt x="25718" y="927259"/>
                      </a:cubicBezTo>
                      <a:cubicBezTo>
                        <a:pt x="63818" y="846826"/>
                        <a:pt x="132609" y="893392"/>
                        <a:pt x="267018" y="863759"/>
                      </a:cubicBezTo>
                    </a:path>
                  </a:pathLst>
                </a:custGeom>
                <a:solidFill>
                  <a:schemeClr val="accent2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Freeform 129">
                  <a:extLst>
                    <a:ext uri="{FF2B5EF4-FFF2-40B4-BE49-F238E27FC236}">
                      <a16:creationId xmlns:a16="http://schemas.microsoft.com/office/drawing/2014/main" id="{C692E70C-7B40-8B4D-A978-34FA3FC57F05}"/>
                    </a:ext>
                  </a:extLst>
                </p:cNvPr>
                <p:cNvSpPr/>
                <p:nvPr/>
              </p:nvSpPr>
              <p:spPr>
                <a:xfrm rot="900649">
                  <a:off x="3842168" y="2908700"/>
                  <a:ext cx="265834" cy="284676"/>
                </a:xfrm>
                <a:custGeom>
                  <a:avLst/>
                  <a:gdLst>
                    <a:gd name="connsiteX0" fmla="*/ 85613 w 1393713"/>
                    <a:gd name="connsiteY0" fmla="*/ 886482 h 1459569"/>
                    <a:gd name="connsiteX1" fmla="*/ 441213 w 1393713"/>
                    <a:gd name="connsiteY1" fmla="*/ 721382 h 1459569"/>
                    <a:gd name="connsiteX2" fmla="*/ 606313 w 1393713"/>
                    <a:gd name="connsiteY2" fmla="*/ 251482 h 1459569"/>
                    <a:gd name="connsiteX3" fmla="*/ 898413 w 1393713"/>
                    <a:gd name="connsiteY3" fmla="*/ 22882 h 1459569"/>
                    <a:gd name="connsiteX4" fmla="*/ 1215913 w 1393713"/>
                    <a:gd name="connsiteY4" fmla="*/ 48282 h 1459569"/>
                    <a:gd name="connsiteX5" fmla="*/ 1393713 w 1393713"/>
                    <a:gd name="connsiteY5" fmla="*/ 378482 h 1459569"/>
                    <a:gd name="connsiteX6" fmla="*/ 1215913 w 1393713"/>
                    <a:gd name="connsiteY6" fmla="*/ 873782 h 1459569"/>
                    <a:gd name="connsiteX7" fmla="*/ 911113 w 1393713"/>
                    <a:gd name="connsiteY7" fmla="*/ 1267482 h 1459569"/>
                    <a:gd name="connsiteX8" fmla="*/ 555513 w 1393713"/>
                    <a:gd name="connsiteY8" fmla="*/ 1445282 h 1459569"/>
                    <a:gd name="connsiteX9" fmla="*/ 212613 w 1393713"/>
                    <a:gd name="connsiteY9" fmla="*/ 1419882 h 1459569"/>
                    <a:gd name="connsiteX10" fmla="*/ 47513 w 1393713"/>
                    <a:gd name="connsiteY10" fmla="*/ 1191282 h 1459569"/>
                    <a:gd name="connsiteX11" fmla="*/ 22113 w 1393713"/>
                    <a:gd name="connsiteY11" fmla="*/ 911882 h 1459569"/>
                    <a:gd name="connsiteX12" fmla="*/ 339613 w 1393713"/>
                    <a:gd name="connsiteY12" fmla="*/ 784882 h 1459569"/>
                    <a:gd name="connsiteX0" fmla="*/ 79032 w 1387132"/>
                    <a:gd name="connsiteY0" fmla="*/ 8864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180632 w 1387132"/>
                    <a:gd name="connsiteY0" fmla="*/ 8610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250444 w 1456944"/>
                    <a:gd name="connsiteY0" fmla="*/ 861082 h 1454415"/>
                    <a:gd name="connsiteX1" fmla="*/ 504444 w 1456944"/>
                    <a:gd name="connsiteY1" fmla="*/ 721382 h 1454415"/>
                    <a:gd name="connsiteX2" fmla="*/ 669544 w 1456944"/>
                    <a:gd name="connsiteY2" fmla="*/ 251482 h 1454415"/>
                    <a:gd name="connsiteX3" fmla="*/ 961644 w 1456944"/>
                    <a:gd name="connsiteY3" fmla="*/ 22882 h 1454415"/>
                    <a:gd name="connsiteX4" fmla="*/ 1279144 w 1456944"/>
                    <a:gd name="connsiteY4" fmla="*/ 48282 h 1454415"/>
                    <a:gd name="connsiteX5" fmla="*/ 1456944 w 1456944"/>
                    <a:gd name="connsiteY5" fmla="*/ 378482 h 1454415"/>
                    <a:gd name="connsiteX6" fmla="*/ 1279144 w 1456944"/>
                    <a:gd name="connsiteY6" fmla="*/ 873782 h 1454415"/>
                    <a:gd name="connsiteX7" fmla="*/ 974344 w 1456944"/>
                    <a:gd name="connsiteY7" fmla="*/ 1267482 h 1454415"/>
                    <a:gd name="connsiteX8" fmla="*/ 618744 w 1456944"/>
                    <a:gd name="connsiteY8" fmla="*/ 1445282 h 1454415"/>
                    <a:gd name="connsiteX9" fmla="*/ 275844 w 1456944"/>
                    <a:gd name="connsiteY9" fmla="*/ 1419882 h 1454415"/>
                    <a:gd name="connsiteX10" fmla="*/ 9144 w 1456944"/>
                    <a:gd name="connsiteY10" fmla="*/ 1343682 h 1454415"/>
                    <a:gd name="connsiteX11" fmla="*/ 85344 w 1456944"/>
                    <a:gd name="connsiteY11" fmla="*/ 911882 h 1454415"/>
                    <a:gd name="connsiteX12" fmla="*/ 313944 w 1456944"/>
                    <a:gd name="connsiteY12" fmla="*/ 822982 h 1454415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195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322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0445 w 1456945"/>
                    <a:gd name="connsiteY0" fmla="*/ 861082 h 1489633"/>
                    <a:gd name="connsiteX1" fmla="*/ 504445 w 1456945"/>
                    <a:gd name="connsiteY1" fmla="*/ 721382 h 1489633"/>
                    <a:gd name="connsiteX2" fmla="*/ 669545 w 1456945"/>
                    <a:gd name="connsiteY2" fmla="*/ 251482 h 1489633"/>
                    <a:gd name="connsiteX3" fmla="*/ 961645 w 1456945"/>
                    <a:gd name="connsiteY3" fmla="*/ 22882 h 1489633"/>
                    <a:gd name="connsiteX4" fmla="*/ 1279145 w 1456945"/>
                    <a:gd name="connsiteY4" fmla="*/ 48282 h 1489633"/>
                    <a:gd name="connsiteX5" fmla="*/ 1456945 w 1456945"/>
                    <a:gd name="connsiteY5" fmla="*/ 378482 h 1489633"/>
                    <a:gd name="connsiteX6" fmla="*/ 1279145 w 1456945"/>
                    <a:gd name="connsiteY6" fmla="*/ 873782 h 1489633"/>
                    <a:gd name="connsiteX7" fmla="*/ 974345 w 1456945"/>
                    <a:gd name="connsiteY7" fmla="*/ 1267482 h 1489633"/>
                    <a:gd name="connsiteX8" fmla="*/ 631445 w 1456945"/>
                    <a:gd name="connsiteY8" fmla="*/ 1445282 h 1489633"/>
                    <a:gd name="connsiteX9" fmla="*/ 275845 w 1456945"/>
                    <a:gd name="connsiteY9" fmla="*/ 1483382 h 1489633"/>
                    <a:gd name="connsiteX10" fmla="*/ 9145 w 1456945"/>
                    <a:gd name="connsiteY10" fmla="*/ 1343682 h 1489633"/>
                    <a:gd name="connsiteX11" fmla="*/ 85345 w 1456945"/>
                    <a:gd name="connsiteY11" fmla="*/ 911882 h 1489633"/>
                    <a:gd name="connsiteX12" fmla="*/ 313945 w 1456945"/>
                    <a:gd name="connsiteY12" fmla="*/ 822982 h 1489633"/>
                    <a:gd name="connsiteX0" fmla="*/ 284992 w 1491492"/>
                    <a:gd name="connsiteY0" fmla="*/ 861082 h 1489633"/>
                    <a:gd name="connsiteX1" fmla="*/ 538992 w 1491492"/>
                    <a:gd name="connsiteY1" fmla="*/ 721382 h 1489633"/>
                    <a:gd name="connsiteX2" fmla="*/ 704092 w 1491492"/>
                    <a:gd name="connsiteY2" fmla="*/ 251482 h 1489633"/>
                    <a:gd name="connsiteX3" fmla="*/ 996192 w 1491492"/>
                    <a:gd name="connsiteY3" fmla="*/ 22882 h 1489633"/>
                    <a:gd name="connsiteX4" fmla="*/ 1313692 w 1491492"/>
                    <a:gd name="connsiteY4" fmla="*/ 48282 h 1489633"/>
                    <a:gd name="connsiteX5" fmla="*/ 1491492 w 1491492"/>
                    <a:gd name="connsiteY5" fmla="*/ 378482 h 1489633"/>
                    <a:gd name="connsiteX6" fmla="*/ 1313692 w 1491492"/>
                    <a:gd name="connsiteY6" fmla="*/ 873782 h 1489633"/>
                    <a:gd name="connsiteX7" fmla="*/ 1008892 w 1491492"/>
                    <a:gd name="connsiteY7" fmla="*/ 1267482 h 1489633"/>
                    <a:gd name="connsiteX8" fmla="*/ 665992 w 1491492"/>
                    <a:gd name="connsiteY8" fmla="*/ 1445282 h 1489633"/>
                    <a:gd name="connsiteX9" fmla="*/ 310392 w 1491492"/>
                    <a:gd name="connsiteY9" fmla="*/ 1483382 h 1489633"/>
                    <a:gd name="connsiteX10" fmla="*/ 43692 w 1491492"/>
                    <a:gd name="connsiteY10" fmla="*/ 1343682 h 1489633"/>
                    <a:gd name="connsiteX11" fmla="*/ 30992 w 1491492"/>
                    <a:gd name="connsiteY11" fmla="*/ 924582 h 1489633"/>
                    <a:gd name="connsiteX12" fmla="*/ 348492 w 1491492"/>
                    <a:gd name="connsiteY12" fmla="*/ 822982 h 1489633"/>
                    <a:gd name="connsiteX0" fmla="*/ 279718 w 1486218"/>
                    <a:gd name="connsiteY0" fmla="*/ 861082 h 1489633"/>
                    <a:gd name="connsiteX1" fmla="*/ 533718 w 1486218"/>
                    <a:gd name="connsiteY1" fmla="*/ 721382 h 1489633"/>
                    <a:gd name="connsiteX2" fmla="*/ 698818 w 1486218"/>
                    <a:gd name="connsiteY2" fmla="*/ 251482 h 1489633"/>
                    <a:gd name="connsiteX3" fmla="*/ 990918 w 1486218"/>
                    <a:gd name="connsiteY3" fmla="*/ 22882 h 1489633"/>
                    <a:gd name="connsiteX4" fmla="*/ 1308418 w 1486218"/>
                    <a:gd name="connsiteY4" fmla="*/ 48282 h 1489633"/>
                    <a:gd name="connsiteX5" fmla="*/ 1486218 w 1486218"/>
                    <a:gd name="connsiteY5" fmla="*/ 378482 h 1489633"/>
                    <a:gd name="connsiteX6" fmla="*/ 1308418 w 1486218"/>
                    <a:gd name="connsiteY6" fmla="*/ 873782 h 1489633"/>
                    <a:gd name="connsiteX7" fmla="*/ 1003618 w 1486218"/>
                    <a:gd name="connsiteY7" fmla="*/ 1267482 h 1489633"/>
                    <a:gd name="connsiteX8" fmla="*/ 660718 w 1486218"/>
                    <a:gd name="connsiteY8" fmla="*/ 1445282 h 1489633"/>
                    <a:gd name="connsiteX9" fmla="*/ 305118 w 1486218"/>
                    <a:gd name="connsiteY9" fmla="*/ 1483382 h 1489633"/>
                    <a:gd name="connsiteX10" fmla="*/ 38418 w 1486218"/>
                    <a:gd name="connsiteY10" fmla="*/ 1343682 h 1489633"/>
                    <a:gd name="connsiteX11" fmla="*/ 25718 w 1486218"/>
                    <a:gd name="connsiteY11" fmla="*/ 924582 h 1489633"/>
                    <a:gd name="connsiteX12" fmla="*/ 267018 w 1486218"/>
                    <a:gd name="connsiteY12" fmla="*/ 861082 h 1489633"/>
                    <a:gd name="connsiteX0" fmla="*/ 279718 w 1486218"/>
                    <a:gd name="connsiteY0" fmla="*/ 863759 h 1492310"/>
                    <a:gd name="connsiteX1" fmla="*/ 533718 w 1486218"/>
                    <a:gd name="connsiteY1" fmla="*/ 7240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  <a:gd name="connsiteX0" fmla="*/ 279718 w 1486218"/>
                    <a:gd name="connsiteY0" fmla="*/ 863759 h 1492310"/>
                    <a:gd name="connsiteX1" fmla="*/ 660718 w 1486218"/>
                    <a:gd name="connsiteY1" fmla="*/ 5716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86218" h="1492310">
                      <a:moveTo>
                        <a:pt x="279718" y="863759"/>
                      </a:moveTo>
                      <a:cubicBezTo>
                        <a:pt x="414126" y="834125"/>
                        <a:pt x="569701" y="666909"/>
                        <a:pt x="660718" y="571659"/>
                      </a:cubicBezTo>
                      <a:cubicBezTo>
                        <a:pt x="751735" y="476409"/>
                        <a:pt x="770785" y="383276"/>
                        <a:pt x="825818" y="292259"/>
                      </a:cubicBezTo>
                      <a:cubicBezTo>
                        <a:pt x="880851" y="201242"/>
                        <a:pt x="910485" y="65776"/>
                        <a:pt x="990918" y="25559"/>
                      </a:cubicBezTo>
                      <a:cubicBezTo>
                        <a:pt x="1071351" y="-14658"/>
                        <a:pt x="1225868" y="-8308"/>
                        <a:pt x="1308418" y="50959"/>
                      </a:cubicBezTo>
                      <a:cubicBezTo>
                        <a:pt x="1390968" y="110226"/>
                        <a:pt x="1486218" y="243576"/>
                        <a:pt x="1486218" y="381159"/>
                      </a:cubicBezTo>
                      <a:cubicBezTo>
                        <a:pt x="1486218" y="518742"/>
                        <a:pt x="1388851" y="728292"/>
                        <a:pt x="1308418" y="876459"/>
                      </a:cubicBezTo>
                      <a:cubicBezTo>
                        <a:pt x="1227985" y="1024626"/>
                        <a:pt x="1111568" y="1174909"/>
                        <a:pt x="1003618" y="1270159"/>
                      </a:cubicBezTo>
                      <a:cubicBezTo>
                        <a:pt x="895668" y="1365409"/>
                        <a:pt x="777135" y="1411976"/>
                        <a:pt x="660718" y="1447959"/>
                      </a:cubicBezTo>
                      <a:cubicBezTo>
                        <a:pt x="544301" y="1483942"/>
                        <a:pt x="408835" y="1502992"/>
                        <a:pt x="305118" y="1486059"/>
                      </a:cubicBezTo>
                      <a:cubicBezTo>
                        <a:pt x="201401" y="1469126"/>
                        <a:pt x="84985" y="1439492"/>
                        <a:pt x="38418" y="1346359"/>
                      </a:cubicBezTo>
                      <a:cubicBezTo>
                        <a:pt x="-8149" y="1253226"/>
                        <a:pt x="-12382" y="1007692"/>
                        <a:pt x="25718" y="927259"/>
                      </a:cubicBezTo>
                      <a:cubicBezTo>
                        <a:pt x="63818" y="846826"/>
                        <a:pt x="132609" y="893392"/>
                        <a:pt x="267018" y="863759"/>
                      </a:cubicBezTo>
                    </a:path>
                  </a:pathLst>
                </a:custGeom>
                <a:solidFill>
                  <a:schemeClr val="accent2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F9352CAC-7D6B-5F4B-9C44-0A4D2E2F7F88}"/>
                    </a:ext>
                  </a:extLst>
                </p:cNvPr>
                <p:cNvGrpSpPr/>
                <p:nvPr/>
              </p:nvGrpSpPr>
              <p:grpSpPr>
                <a:xfrm>
                  <a:off x="2993583" y="1717027"/>
                  <a:ext cx="1333607" cy="1500688"/>
                  <a:chOff x="3222019" y="1641672"/>
                  <a:chExt cx="1597427" cy="1797560"/>
                </a:xfrm>
                <a:solidFill>
                  <a:schemeClr val="accent2"/>
                </a:solidFill>
              </p:grpSpPr>
              <p:sp>
                <p:nvSpPr>
                  <p:cNvPr id="140" name="Freeform 139">
                    <a:extLst>
                      <a:ext uri="{FF2B5EF4-FFF2-40B4-BE49-F238E27FC236}">
                        <a16:creationId xmlns:a16="http://schemas.microsoft.com/office/drawing/2014/main" id="{59520709-C4A9-9347-87F2-963D0583C102}"/>
                      </a:ext>
                    </a:extLst>
                  </p:cNvPr>
                  <p:cNvSpPr/>
                  <p:nvPr/>
                </p:nvSpPr>
                <p:spPr>
                  <a:xfrm rot="11168916">
                    <a:off x="3580050" y="2068264"/>
                    <a:ext cx="318422" cy="340992"/>
                  </a:xfrm>
                  <a:custGeom>
                    <a:avLst/>
                    <a:gdLst>
                      <a:gd name="connsiteX0" fmla="*/ 85613 w 1393713"/>
                      <a:gd name="connsiteY0" fmla="*/ 886482 h 1459569"/>
                      <a:gd name="connsiteX1" fmla="*/ 441213 w 1393713"/>
                      <a:gd name="connsiteY1" fmla="*/ 721382 h 1459569"/>
                      <a:gd name="connsiteX2" fmla="*/ 606313 w 1393713"/>
                      <a:gd name="connsiteY2" fmla="*/ 251482 h 1459569"/>
                      <a:gd name="connsiteX3" fmla="*/ 898413 w 1393713"/>
                      <a:gd name="connsiteY3" fmla="*/ 22882 h 1459569"/>
                      <a:gd name="connsiteX4" fmla="*/ 1215913 w 1393713"/>
                      <a:gd name="connsiteY4" fmla="*/ 48282 h 1459569"/>
                      <a:gd name="connsiteX5" fmla="*/ 1393713 w 1393713"/>
                      <a:gd name="connsiteY5" fmla="*/ 378482 h 1459569"/>
                      <a:gd name="connsiteX6" fmla="*/ 1215913 w 1393713"/>
                      <a:gd name="connsiteY6" fmla="*/ 873782 h 1459569"/>
                      <a:gd name="connsiteX7" fmla="*/ 911113 w 1393713"/>
                      <a:gd name="connsiteY7" fmla="*/ 1267482 h 1459569"/>
                      <a:gd name="connsiteX8" fmla="*/ 555513 w 1393713"/>
                      <a:gd name="connsiteY8" fmla="*/ 1445282 h 1459569"/>
                      <a:gd name="connsiteX9" fmla="*/ 212613 w 1393713"/>
                      <a:gd name="connsiteY9" fmla="*/ 1419882 h 1459569"/>
                      <a:gd name="connsiteX10" fmla="*/ 47513 w 1393713"/>
                      <a:gd name="connsiteY10" fmla="*/ 1191282 h 1459569"/>
                      <a:gd name="connsiteX11" fmla="*/ 22113 w 1393713"/>
                      <a:gd name="connsiteY11" fmla="*/ 911882 h 1459569"/>
                      <a:gd name="connsiteX12" fmla="*/ 339613 w 1393713"/>
                      <a:gd name="connsiteY12" fmla="*/ 784882 h 1459569"/>
                      <a:gd name="connsiteX0" fmla="*/ 79032 w 1387132"/>
                      <a:gd name="connsiteY0" fmla="*/ 8864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180632 w 1387132"/>
                      <a:gd name="connsiteY0" fmla="*/ 8610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250444 w 1456944"/>
                      <a:gd name="connsiteY0" fmla="*/ 861082 h 1454415"/>
                      <a:gd name="connsiteX1" fmla="*/ 504444 w 1456944"/>
                      <a:gd name="connsiteY1" fmla="*/ 721382 h 1454415"/>
                      <a:gd name="connsiteX2" fmla="*/ 669544 w 1456944"/>
                      <a:gd name="connsiteY2" fmla="*/ 251482 h 1454415"/>
                      <a:gd name="connsiteX3" fmla="*/ 961644 w 1456944"/>
                      <a:gd name="connsiteY3" fmla="*/ 22882 h 1454415"/>
                      <a:gd name="connsiteX4" fmla="*/ 1279144 w 1456944"/>
                      <a:gd name="connsiteY4" fmla="*/ 48282 h 1454415"/>
                      <a:gd name="connsiteX5" fmla="*/ 1456944 w 1456944"/>
                      <a:gd name="connsiteY5" fmla="*/ 378482 h 1454415"/>
                      <a:gd name="connsiteX6" fmla="*/ 1279144 w 1456944"/>
                      <a:gd name="connsiteY6" fmla="*/ 873782 h 1454415"/>
                      <a:gd name="connsiteX7" fmla="*/ 974344 w 1456944"/>
                      <a:gd name="connsiteY7" fmla="*/ 1267482 h 1454415"/>
                      <a:gd name="connsiteX8" fmla="*/ 618744 w 1456944"/>
                      <a:gd name="connsiteY8" fmla="*/ 1445282 h 1454415"/>
                      <a:gd name="connsiteX9" fmla="*/ 275844 w 1456944"/>
                      <a:gd name="connsiteY9" fmla="*/ 1419882 h 1454415"/>
                      <a:gd name="connsiteX10" fmla="*/ 9144 w 1456944"/>
                      <a:gd name="connsiteY10" fmla="*/ 1343682 h 1454415"/>
                      <a:gd name="connsiteX11" fmla="*/ 85344 w 1456944"/>
                      <a:gd name="connsiteY11" fmla="*/ 911882 h 1454415"/>
                      <a:gd name="connsiteX12" fmla="*/ 313944 w 1456944"/>
                      <a:gd name="connsiteY12" fmla="*/ 822982 h 1454415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195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322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0445 w 1456945"/>
                      <a:gd name="connsiteY0" fmla="*/ 861082 h 1489633"/>
                      <a:gd name="connsiteX1" fmla="*/ 504445 w 1456945"/>
                      <a:gd name="connsiteY1" fmla="*/ 721382 h 1489633"/>
                      <a:gd name="connsiteX2" fmla="*/ 669545 w 1456945"/>
                      <a:gd name="connsiteY2" fmla="*/ 251482 h 1489633"/>
                      <a:gd name="connsiteX3" fmla="*/ 961645 w 1456945"/>
                      <a:gd name="connsiteY3" fmla="*/ 22882 h 1489633"/>
                      <a:gd name="connsiteX4" fmla="*/ 1279145 w 1456945"/>
                      <a:gd name="connsiteY4" fmla="*/ 48282 h 1489633"/>
                      <a:gd name="connsiteX5" fmla="*/ 1456945 w 1456945"/>
                      <a:gd name="connsiteY5" fmla="*/ 378482 h 1489633"/>
                      <a:gd name="connsiteX6" fmla="*/ 1279145 w 1456945"/>
                      <a:gd name="connsiteY6" fmla="*/ 873782 h 1489633"/>
                      <a:gd name="connsiteX7" fmla="*/ 974345 w 1456945"/>
                      <a:gd name="connsiteY7" fmla="*/ 1267482 h 1489633"/>
                      <a:gd name="connsiteX8" fmla="*/ 631445 w 1456945"/>
                      <a:gd name="connsiteY8" fmla="*/ 1445282 h 1489633"/>
                      <a:gd name="connsiteX9" fmla="*/ 275845 w 1456945"/>
                      <a:gd name="connsiteY9" fmla="*/ 1483382 h 1489633"/>
                      <a:gd name="connsiteX10" fmla="*/ 9145 w 1456945"/>
                      <a:gd name="connsiteY10" fmla="*/ 1343682 h 1489633"/>
                      <a:gd name="connsiteX11" fmla="*/ 85345 w 1456945"/>
                      <a:gd name="connsiteY11" fmla="*/ 911882 h 1489633"/>
                      <a:gd name="connsiteX12" fmla="*/ 313945 w 1456945"/>
                      <a:gd name="connsiteY12" fmla="*/ 822982 h 1489633"/>
                      <a:gd name="connsiteX0" fmla="*/ 284992 w 1491492"/>
                      <a:gd name="connsiteY0" fmla="*/ 861082 h 1489633"/>
                      <a:gd name="connsiteX1" fmla="*/ 538992 w 1491492"/>
                      <a:gd name="connsiteY1" fmla="*/ 721382 h 1489633"/>
                      <a:gd name="connsiteX2" fmla="*/ 704092 w 1491492"/>
                      <a:gd name="connsiteY2" fmla="*/ 251482 h 1489633"/>
                      <a:gd name="connsiteX3" fmla="*/ 996192 w 1491492"/>
                      <a:gd name="connsiteY3" fmla="*/ 22882 h 1489633"/>
                      <a:gd name="connsiteX4" fmla="*/ 1313692 w 1491492"/>
                      <a:gd name="connsiteY4" fmla="*/ 48282 h 1489633"/>
                      <a:gd name="connsiteX5" fmla="*/ 1491492 w 1491492"/>
                      <a:gd name="connsiteY5" fmla="*/ 378482 h 1489633"/>
                      <a:gd name="connsiteX6" fmla="*/ 1313692 w 1491492"/>
                      <a:gd name="connsiteY6" fmla="*/ 873782 h 1489633"/>
                      <a:gd name="connsiteX7" fmla="*/ 1008892 w 1491492"/>
                      <a:gd name="connsiteY7" fmla="*/ 1267482 h 1489633"/>
                      <a:gd name="connsiteX8" fmla="*/ 665992 w 1491492"/>
                      <a:gd name="connsiteY8" fmla="*/ 1445282 h 1489633"/>
                      <a:gd name="connsiteX9" fmla="*/ 310392 w 1491492"/>
                      <a:gd name="connsiteY9" fmla="*/ 1483382 h 1489633"/>
                      <a:gd name="connsiteX10" fmla="*/ 43692 w 1491492"/>
                      <a:gd name="connsiteY10" fmla="*/ 1343682 h 1489633"/>
                      <a:gd name="connsiteX11" fmla="*/ 30992 w 1491492"/>
                      <a:gd name="connsiteY11" fmla="*/ 924582 h 1489633"/>
                      <a:gd name="connsiteX12" fmla="*/ 348492 w 1491492"/>
                      <a:gd name="connsiteY12" fmla="*/ 822982 h 1489633"/>
                      <a:gd name="connsiteX0" fmla="*/ 279718 w 1486218"/>
                      <a:gd name="connsiteY0" fmla="*/ 861082 h 1489633"/>
                      <a:gd name="connsiteX1" fmla="*/ 533718 w 1486218"/>
                      <a:gd name="connsiteY1" fmla="*/ 721382 h 1489633"/>
                      <a:gd name="connsiteX2" fmla="*/ 698818 w 1486218"/>
                      <a:gd name="connsiteY2" fmla="*/ 251482 h 1489633"/>
                      <a:gd name="connsiteX3" fmla="*/ 990918 w 1486218"/>
                      <a:gd name="connsiteY3" fmla="*/ 22882 h 1489633"/>
                      <a:gd name="connsiteX4" fmla="*/ 1308418 w 1486218"/>
                      <a:gd name="connsiteY4" fmla="*/ 48282 h 1489633"/>
                      <a:gd name="connsiteX5" fmla="*/ 1486218 w 1486218"/>
                      <a:gd name="connsiteY5" fmla="*/ 378482 h 1489633"/>
                      <a:gd name="connsiteX6" fmla="*/ 1308418 w 1486218"/>
                      <a:gd name="connsiteY6" fmla="*/ 873782 h 1489633"/>
                      <a:gd name="connsiteX7" fmla="*/ 1003618 w 1486218"/>
                      <a:gd name="connsiteY7" fmla="*/ 1267482 h 1489633"/>
                      <a:gd name="connsiteX8" fmla="*/ 660718 w 1486218"/>
                      <a:gd name="connsiteY8" fmla="*/ 1445282 h 1489633"/>
                      <a:gd name="connsiteX9" fmla="*/ 305118 w 1486218"/>
                      <a:gd name="connsiteY9" fmla="*/ 1483382 h 1489633"/>
                      <a:gd name="connsiteX10" fmla="*/ 38418 w 1486218"/>
                      <a:gd name="connsiteY10" fmla="*/ 1343682 h 1489633"/>
                      <a:gd name="connsiteX11" fmla="*/ 25718 w 1486218"/>
                      <a:gd name="connsiteY11" fmla="*/ 924582 h 1489633"/>
                      <a:gd name="connsiteX12" fmla="*/ 267018 w 1486218"/>
                      <a:gd name="connsiteY12" fmla="*/ 861082 h 1489633"/>
                      <a:gd name="connsiteX0" fmla="*/ 279718 w 1486218"/>
                      <a:gd name="connsiteY0" fmla="*/ 863759 h 1492310"/>
                      <a:gd name="connsiteX1" fmla="*/ 533718 w 1486218"/>
                      <a:gd name="connsiteY1" fmla="*/ 7240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  <a:gd name="connsiteX0" fmla="*/ 279718 w 1486218"/>
                      <a:gd name="connsiteY0" fmla="*/ 863759 h 1492310"/>
                      <a:gd name="connsiteX1" fmla="*/ 660718 w 1486218"/>
                      <a:gd name="connsiteY1" fmla="*/ 5716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486218" h="1492310">
                        <a:moveTo>
                          <a:pt x="279718" y="863759"/>
                        </a:moveTo>
                        <a:cubicBezTo>
                          <a:pt x="414126" y="834125"/>
                          <a:pt x="569701" y="666909"/>
                          <a:pt x="660718" y="571659"/>
                        </a:cubicBezTo>
                        <a:cubicBezTo>
                          <a:pt x="751735" y="476409"/>
                          <a:pt x="770785" y="383276"/>
                          <a:pt x="825818" y="292259"/>
                        </a:cubicBezTo>
                        <a:cubicBezTo>
                          <a:pt x="880851" y="201242"/>
                          <a:pt x="910485" y="65776"/>
                          <a:pt x="990918" y="25559"/>
                        </a:cubicBezTo>
                        <a:cubicBezTo>
                          <a:pt x="1071351" y="-14658"/>
                          <a:pt x="1225868" y="-8308"/>
                          <a:pt x="1308418" y="50959"/>
                        </a:cubicBezTo>
                        <a:cubicBezTo>
                          <a:pt x="1390968" y="110226"/>
                          <a:pt x="1486218" y="243576"/>
                          <a:pt x="1486218" y="381159"/>
                        </a:cubicBezTo>
                        <a:cubicBezTo>
                          <a:pt x="1486218" y="518742"/>
                          <a:pt x="1388851" y="728292"/>
                          <a:pt x="1308418" y="876459"/>
                        </a:cubicBezTo>
                        <a:cubicBezTo>
                          <a:pt x="1227985" y="1024626"/>
                          <a:pt x="1111568" y="1174909"/>
                          <a:pt x="1003618" y="1270159"/>
                        </a:cubicBezTo>
                        <a:cubicBezTo>
                          <a:pt x="895668" y="1365409"/>
                          <a:pt x="777135" y="1411976"/>
                          <a:pt x="660718" y="1447959"/>
                        </a:cubicBezTo>
                        <a:cubicBezTo>
                          <a:pt x="544301" y="1483942"/>
                          <a:pt x="408835" y="1502992"/>
                          <a:pt x="305118" y="1486059"/>
                        </a:cubicBezTo>
                        <a:cubicBezTo>
                          <a:pt x="201401" y="1469126"/>
                          <a:pt x="84985" y="1439492"/>
                          <a:pt x="38418" y="1346359"/>
                        </a:cubicBezTo>
                        <a:cubicBezTo>
                          <a:pt x="-8149" y="1253226"/>
                          <a:pt x="-12382" y="1007692"/>
                          <a:pt x="25718" y="927259"/>
                        </a:cubicBezTo>
                        <a:cubicBezTo>
                          <a:pt x="63818" y="846826"/>
                          <a:pt x="132609" y="893392"/>
                          <a:pt x="267018" y="863759"/>
                        </a:cubicBezTo>
                      </a:path>
                    </a:pathLst>
                  </a:custGeom>
                  <a:grp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Freeform 140">
                    <a:extLst>
                      <a:ext uri="{FF2B5EF4-FFF2-40B4-BE49-F238E27FC236}">
                        <a16:creationId xmlns:a16="http://schemas.microsoft.com/office/drawing/2014/main" id="{405EA544-4F89-614D-A8B8-3B144D9F4BB8}"/>
                      </a:ext>
                    </a:extLst>
                  </p:cNvPr>
                  <p:cNvSpPr/>
                  <p:nvPr/>
                </p:nvSpPr>
                <p:spPr>
                  <a:xfrm rot="19507532">
                    <a:off x="4485450" y="2318365"/>
                    <a:ext cx="318422" cy="340992"/>
                  </a:xfrm>
                  <a:custGeom>
                    <a:avLst/>
                    <a:gdLst>
                      <a:gd name="connsiteX0" fmla="*/ 85613 w 1393713"/>
                      <a:gd name="connsiteY0" fmla="*/ 886482 h 1459569"/>
                      <a:gd name="connsiteX1" fmla="*/ 441213 w 1393713"/>
                      <a:gd name="connsiteY1" fmla="*/ 721382 h 1459569"/>
                      <a:gd name="connsiteX2" fmla="*/ 606313 w 1393713"/>
                      <a:gd name="connsiteY2" fmla="*/ 251482 h 1459569"/>
                      <a:gd name="connsiteX3" fmla="*/ 898413 w 1393713"/>
                      <a:gd name="connsiteY3" fmla="*/ 22882 h 1459569"/>
                      <a:gd name="connsiteX4" fmla="*/ 1215913 w 1393713"/>
                      <a:gd name="connsiteY4" fmla="*/ 48282 h 1459569"/>
                      <a:gd name="connsiteX5" fmla="*/ 1393713 w 1393713"/>
                      <a:gd name="connsiteY5" fmla="*/ 378482 h 1459569"/>
                      <a:gd name="connsiteX6" fmla="*/ 1215913 w 1393713"/>
                      <a:gd name="connsiteY6" fmla="*/ 873782 h 1459569"/>
                      <a:gd name="connsiteX7" fmla="*/ 911113 w 1393713"/>
                      <a:gd name="connsiteY7" fmla="*/ 1267482 h 1459569"/>
                      <a:gd name="connsiteX8" fmla="*/ 555513 w 1393713"/>
                      <a:gd name="connsiteY8" fmla="*/ 1445282 h 1459569"/>
                      <a:gd name="connsiteX9" fmla="*/ 212613 w 1393713"/>
                      <a:gd name="connsiteY9" fmla="*/ 1419882 h 1459569"/>
                      <a:gd name="connsiteX10" fmla="*/ 47513 w 1393713"/>
                      <a:gd name="connsiteY10" fmla="*/ 1191282 h 1459569"/>
                      <a:gd name="connsiteX11" fmla="*/ 22113 w 1393713"/>
                      <a:gd name="connsiteY11" fmla="*/ 911882 h 1459569"/>
                      <a:gd name="connsiteX12" fmla="*/ 339613 w 1393713"/>
                      <a:gd name="connsiteY12" fmla="*/ 784882 h 1459569"/>
                      <a:gd name="connsiteX0" fmla="*/ 79032 w 1387132"/>
                      <a:gd name="connsiteY0" fmla="*/ 8864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180632 w 1387132"/>
                      <a:gd name="connsiteY0" fmla="*/ 8610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250444 w 1456944"/>
                      <a:gd name="connsiteY0" fmla="*/ 861082 h 1454415"/>
                      <a:gd name="connsiteX1" fmla="*/ 504444 w 1456944"/>
                      <a:gd name="connsiteY1" fmla="*/ 721382 h 1454415"/>
                      <a:gd name="connsiteX2" fmla="*/ 669544 w 1456944"/>
                      <a:gd name="connsiteY2" fmla="*/ 251482 h 1454415"/>
                      <a:gd name="connsiteX3" fmla="*/ 961644 w 1456944"/>
                      <a:gd name="connsiteY3" fmla="*/ 22882 h 1454415"/>
                      <a:gd name="connsiteX4" fmla="*/ 1279144 w 1456944"/>
                      <a:gd name="connsiteY4" fmla="*/ 48282 h 1454415"/>
                      <a:gd name="connsiteX5" fmla="*/ 1456944 w 1456944"/>
                      <a:gd name="connsiteY5" fmla="*/ 378482 h 1454415"/>
                      <a:gd name="connsiteX6" fmla="*/ 1279144 w 1456944"/>
                      <a:gd name="connsiteY6" fmla="*/ 873782 h 1454415"/>
                      <a:gd name="connsiteX7" fmla="*/ 974344 w 1456944"/>
                      <a:gd name="connsiteY7" fmla="*/ 1267482 h 1454415"/>
                      <a:gd name="connsiteX8" fmla="*/ 618744 w 1456944"/>
                      <a:gd name="connsiteY8" fmla="*/ 1445282 h 1454415"/>
                      <a:gd name="connsiteX9" fmla="*/ 275844 w 1456944"/>
                      <a:gd name="connsiteY9" fmla="*/ 1419882 h 1454415"/>
                      <a:gd name="connsiteX10" fmla="*/ 9144 w 1456944"/>
                      <a:gd name="connsiteY10" fmla="*/ 1343682 h 1454415"/>
                      <a:gd name="connsiteX11" fmla="*/ 85344 w 1456944"/>
                      <a:gd name="connsiteY11" fmla="*/ 911882 h 1454415"/>
                      <a:gd name="connsiteX12" fmla="*/ 313944 w 1456944"/>
                      <a:gd name="connsiteY12" fmla="*/ 822982 h 1454415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195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322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0445 w 1456945"/>
                      <a:gd name="connsiteY0" fmla="*/ 861082 h 1489633"/>
                      <a:gd name="connsiteX1" fmla="*/ 504445 w 1456945"/>
                      <a:gd name="connsiteY1" fmla="*/ 721382 h 1489633"/>
                      <a:gd name="connsiteX2" fmla="*/ 669545 w 1456945"/>
                      <a:gd name="connsiteY2" fmla="*/ 251482 h 1489633"/>
                      <a:gd name="connsiteX3" fmla="*/ 961645 w 1456945"/>
                      <a:gd name="connsiteY3" fmla="*/ 22882 h 1489633"/>
                      <a:gd name="connsiteX4" fmla="*/ 1279145 w 1456945"/>
                      <a:gd name="connsiteY4" fmla="*/ 48282 h 1489633"/>
                      <a:gd name="connsiteX5" fmla="*/ 1456945 w 1456945"/>
                      <a:gd name="connsiteY5" fmla="*/ 378482 h 1489633"/>
                      <a:gd name="connsiteX6" fmla="*/ 1279145 w 1456945"/>
                      <a:gd name="connsiteY6" fmla="*/ 873782 h 1489633"/>
                      <a:gd name="connsiteX7" fmla="*/ 974345 w 1456945"/>
                      <a:gd name="connsiteY7" fmla="*/ 1267482 h 1489633"/>
                      <a:gd name="connsiteX8" fmla="*/ 631445 w 1456945"/>
                      <a:gd name="connsiteY8" fmla="*/ 1445282 h 1489633"/>
                      <a:gd name="connsiteX9" fmla="*/ 275845 w 1456945"/>
                      <a:gd name="connsiteY9" fmla="*/ 1483382 h 1489633"/>
                      <a:gd name="connsiteX10" fmla="*/ 9145 w 1456945"/>
                      <a:gd name="connsiteY10" fmla="*/ 1343682 h 1489633"/>
                      <a:gd name="connsiteX11" fmla="*/ 85345 w 1456945"/>
                      <a:gd name="connsiteY11" fmla="*/ 911882 h 1489633"/>
                      <a:gd name="connsiteX12" fmla="*/ 313945 w 1456945"/>
                      <a:gd name="connsiteY12" fmla="*/ 822982 h 1489633"/>
                      <a:gd name="connsiteX0" fmla="*/ 284992 w 1491492"/>
                      <a:gd name="connsiteY0" fmla="*/ 861082 h 1489633"/>
                      <a:gd name="connsiteX1" fmla="*/ 538992 w 1491492"/>
                      <a:gd name="connsiteY1" fmla="*/ 721382 h 1489633"/>
                      <a:gd name="connsiteX2" fmla="*/ 704092 w 1491492"/>
                      <a:gd name="connsiteY2" fmla="*/ 251482 h 1489633"/>
                      <a:gd name="connsiteX3" fmla="*/ 996192 w 1491492"/>
                      <a:gd name="connsiteY3" fmla="*/ 22882 h 1489633"/>
                      <a:gd name="connsiteX4" fmla="*/ 1313692 w 1491492"/>
                      <a:gd name="connsiteY4" fmla="*/ 48282 h 1489633"/>
                      <a:gd name="connsiteX5" fmla="*/ 1491492 w 1491492"/>
                      <a:gd name="connsiteY5" fmla="*/ 378482 h 1489633"/>
                      <a:gd name="connsiteX6" fmla="*/ 1313692 w 1491492"/>
                      <a:gd name="connsiteY6" fmla="*/ 873782 h 1489633"/>
                      <a:gd name="connsiteX7" fmla="*/ 1008892 w 1491492"/>
                      <a:gd name="connsiteY7" fmla="*/ 1267482 h 1489633"/>
                      <a:gd name="connsiteX8" fmla="*/ 665992 w 1491492"/>
                      <a:gd name="connsiteY8" fmla="*/ 1445282 h 1489633"/>
                      <a:gd name="connsiteX9" fmla="*/ 310392 w 1491492"/>
                      <a:gd name="connsiteY9" fmla="*/ 1483382 h 1489633"/>
                      <a:gd name="connsiteX10" fmla="*/ 43692 w 1491492"/>
                      <a:gd name="connsiteY10" fmla="*/ 1343682 h 1489633"/>
                      <a:gd name="connsiteX11" fmla="*/ 30992 w 1491492"/>
                      <a:gd name="connsiteY11" fmla="*/ 924582 h 1489633"/>
                      <a:gd name="connsiteX12" fmla="*/ 348492 w 1491492"/>
                      <a:gd name="connsiteY12" fmla="*/ 822982 h 1489633"/>
                      <a:gd name="connsiteX0" fmla="*/ 279718 w 1486218"/>
                      <a:gd name="connsiteY0" fmla="*/ 861082 h 1489633"/>
                      <a:gd name="connsiteX1" fmla="*/ 533718 w 1486218"/>
                      <a:gd name="connsiteY1" fmla="*/ 721382 h 1489633"/>
                      <a:gd name="connsiteX2" fmla="*/ 698818 w 1486218"/>
                      <a:gd name="connsiteY2" fmla="*/ 251482 h 1489633"/>
                      <a:gd name="connsiteX3" fmla="*/ 990918 w 1486218"/>
                      <a:gd name="connsiteY3" fmla="*/ 22882 h 1489633"/>
                      <a:gd name="connsiteX4" fmla="*/ 1308418 w 1486218"/>
                      <a:gd name="connsiteY4" fmla="*/ 48282 h 1489633"/>
                      <a:gd name="connsiteX5" fmla="*/ 1486218 w 1486218"/>
                      <a:gd name="connsiteY5" fmla="*/ 378482 h 1489633"/>
                      <a:gd name="connsiteX6" fmla="*/ 1308418 w 1486218"/>
                      <a:gd name="connsiteY6" fmla="*/ 873782 h 1489633"/>
                      <a:gd name="connsiteX7" fmla="*/ 1003618 w 1486218"/>
                      <a:gd name="connsiteY7" fmla="*/ 1267482 h 1489633"/>
                      <a:gd name="connsiteX8" fmla="*/ 660718 w 1486218"/>
                      <a:gd name="connsiteY8" fmla="*/ 1445282 h 1489633"/>
                      <a:gd name="connsiteX9" fmla="*/ 305118 w 1486218"/>
                      <a:gd name="connsiteY9" fmla="*/ 1483382 h 1489633"/>
                      <a:gd name="connsiteX10" fmla="*/ 38418 w 1486218"/>
                      <a:gd name="connsiteY10" fmla="*/ 1343682 h 1489633"/>
                      <a:gd name="connsiteX11" fmla="*/ 25718 w 1486218"/>
                      <a:gd name="connsiteY11" fmla="*/ 924582 h 1489633"/>
                      <a:gd name="connsiteX12" fmla="*/ 267018 w 1486218"/>
                      <a:gd name="connsiteY12" fmla="*/ 861082 h 1489633"/>
                      <a:gd name="connsiteX0" fmla="*/ 279718 w 1486218"/>
                      <a:gd name="connsiteY0" fmla="*/ 863759 h 1492310"/>
                      <a:gd name="connsiteX1" fmla="*/ 533718 w 1486218"/>
                      <a:gd name="connsiteY1" fmla="*/ 7240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  <a:gd name="connsiteX0" fmla="*/ 279718 w 1486218"/>
                      <a:gd name="connsiteY0" fmla="*/ 863759 h 1492310"/>
                      <a:gd name="connsiteX1" fmla="*/ 660718 w 1486218"/>
                      <a:gd name="connsiteY1" fmla="*/ 5716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486218" h="1492310">
                        <a:moveTo>
                          <a:pt x="279718" y="863759"/>
                        </a:moveTo>
                        <a:cubicBezTo>
                          <a:pt x="414126" y="834125"/>
                          <a:pt x="569701" y="666909"/>
                          <a:pt x="660718" y="571659"/>
                        </a:cubicBezTo>
                        <a:cubicBezTo>
                          <a:pt x="751735" y="476409"/>
                          <a:pt x="770785" y="383276"/>
                          <a:pt x="825818" y="292259"/>
                        </a:cubicBezTo>
                        <a:cubicBezTo>
                          <a:pt x="880851" y="201242"/>
                          <a:pt x="910485" y="65776"/>
                          <a:pt x="990918" y="25559"/>
                        </a:cubicBezTo>
                        <a:cubicBezTo>
                          <a:pt x="1071351" y="-14658"/>
                          <a:pt x="1225868" y="-8308"/>
                          <a:pt x="1308418" y="50959"/>
                        </a:cubicBezTo>
                        <a:cubicBezTo>
                          <a:pt x="1390968" y="110226"/>
                          <a:pt x="1486218" y="243576"/>
                          <a:pt x="1486218" y="381159"/>
                        </a:cubicBezTo>
                        <a:cubicBezTo>
                          <a:pt x="1486218" y="518742"/>
                          <a:pt x="1388851" y="728292"/>
                          <a:pt x="1308418" y="876459"/>
                        </a:cubicBezTo>
                        <a:cubicBezTo>
                          <a:pt x="1227985" y="1024626"/>
                          <a:pt x="1111568" y="1174909"/>
                          <a:pt x="1003618" y="1270159"/>
                        </a:cubicBezTo>
                        <a:cubicBezTo>
                          <a:pt x="895668" y="1365409"/>
                          <a:pt x="777135" y="1411976"/>
                          <a:pt x="660718" y="1447959"/>
                        </a:cubicBezTo>
                        <a:cubicBezTo>
                          <a:pt x="544301" y="1483942"/>
                          <a:pt x="408835" y="1502992"/>
                          <a:pt x="305118" y="1486059"/>
                        </a:cubicBezTo>
                        <a:cubicBezTo>
                          <a:pt x="201401" y="1469126"/>
                          <a:pt x="84985" y="1439492"/>
                          <a:pt x="38418" y="1346359"/>
                        </a:cubicBezTo>
                        <a:cubicBezTo>
                          <a:pt x="-8149" y="1253226"/>
                          <a:pt x="-12382" y="1007692"/>
                          <a:pt x="25718" y="927259"/>
                        </a:cubicBezTo>
                        <a:cubicBezTo>
                          <a:pt x="63818" y="846826"/>
                          <a:pt x="132609" y="893392"/>
                          <a:pt x="267018" y="863759"/>
                        </a:cubicBezTo>
                      </a:path>
                    </a:pathLst>
                  </a:custGeom>
                  <a:grp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Freeform 141">
                    <a:extLst>
                      <a:ext uri="{FF2B5EF4-FFF2-40B4-BE49-F238E27FC236}">
                        <a16:creationId xmlns:a16="http://schemas.microsoft.com/office/drawing/2014/main" id="{6F930243-7C54-724B-A410-C1657641F4A6}"/>
                      </a:ext>
                    </a:extLst>
                  </p:cNvPr>
                  <p:cNvSpPr/>
                  <p:nvPr/>
                </p:nvSpPr>
                <p:spPr>
                  <a:xfrm rot="18839123">
                    <a:off x="3233304" y="2452745"/>
                    <a:ext cx="318422" cy="340992"/>
                  </a:xfrm>
                  <a:custGeom>
                    <a:avLst/>
                    <a:gdLst>
                      <a:gd name="connsiteX0" fmla="*/ 85613 w 1393713"/>
                      <a:gd name="connsiteY0" fmla="*/ 886482 h 1459569"/>
                      <a:gd name="connsiteX1" fmla="*/ 441213 w 1393713"/>
                      <a:gd name="connsiteY1" fmla="*/ 721382 h 1459569"/>
                      <a:gd name="connsiteX2" fmla="*/ 606313 w 1393713"/>
                      <a:gd name="connsiteY2" fmla="*/ 251482 h 1459569"/>
                      <a:gd name="connsiteX3" fmla="*/ 898413 w 1393713"/>
                      <a:gd name="connsiteY3" fmla="*/ 22882 h 1459569"/>
                      <a:gd name="connsiteX4" fmla="*/ 1215913 w 1393713"/>
                      <a:gd name="connsiteY4" fmla="*/ 48282 h 1459569"/>
                      <a:gd name="connsiteX5" fmla="*/ 1393713 w 1393713"/>
                      <a:gd name="connsiteY5" fmla="*/ 378482 h 1459569"/>
                      <a:gd name="connsiteX6" fmla="*/ 1215913 w 1393713"/>
                      <a:gd name="connsiteY6" fmla="*/ 873782 h 1459569"/>
                      <a:gd name="connsiteX7" fmla="*/ 911113 w 1393713"/>
                      <a:gd name="connsiteY7" fmla="*/ 1267482 h 1459569"/>
                      <a:gd name="connsiteX8" fmla="*/ 555513 w 1393713"/>
                      <a:gd name="connsiteY8" fmla="*/ 1445282 h 1459569"/>
                      <a:gd name="connsiteX9" fmla="*/ 212613 w 1393713"/>
                      <a:gd name="connsiteY9" fmla="*/ 1419882 h 1459569"/>
                      <a:gd name="connsiteX10" fmla="*/ 47513 w 1393713"/>
                      <a:gd name="connsiteY10" fmla="*/ 1191282 h 1459569"/>
                      <a:gd name="connsiteX11" fmla="*/ 22113 w 1393713"/>
                      <a:gd name="connsiteY11" fmla="*/ 911882 h 1459569"/>
                      <a:gd name="connsiteX12" fmla="*/ 339613 w 1393713"/>
                      <a:gd name="connsiteY12" fmla="*/ 784882 h 1459569"/>
                      <a:gd name="connsiteX0" fmla="*/ 79032 w 1387132"/>
                      <a:gd name="connsiteY0" fmla="*/ 8864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180632 w 1387132"/>
                      <a:gd name="connsiteY0" fmla="*/ 8610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250444 w 1456944"/>
                      <a:gd name="connsiteY0" fmla="*/ 861082 h 1454415"/>
                      <a:gd name="connsiteX1" fmla="*/ 504444 w 1456944"/>
                      <a:gd name="connsiteY1" fmla="*/ 721382 h 1454415"/>
                      <a:gd name="connsiteX2" fmla="*/ 669544 w 1456944"/>
                      <a:gd name="connsiteY2" fmla="*/ 251482 h 1454415"/>
                      <a:gd name="connsiteX3" fmla="*/ 961644 w 1456944"/>
                      <a:gd name="connsiteY3" fmla="*/ 22882 h 1454415"/>
                      <a:gd name="connsiteX4" fmla="*/ 1279144 w 1456944"/>
                      <a:gd name="connsiteY4" fmla="*/ 48282 h 1454415"/>
                      <a:gd name="connsiteX5" fmla="*/ 1456944 w 1456944"/>
                      <a:gd name="connsiteY5" fmla="*/ 378482 h 1454415"/>
                      <a:gd name="connsiteX6" fmla="*/ 1279144 w 1456944"/>
                      <a:gd name="connsiteY6" fmla="*/ 873782 h 1454415"/>
                      <a:gd name="connsiteX7" fmla="*/ 974344 w 1456944"/>
                      <a:gd name="connsiteY7" fmla="*/ 1267482 h 1454415"/>
                      <a:gd name="connsiteX8" fmla="*/ 618744 w 1456944"/>
                      <a:gd name="connsiteY8" fmla="*/ 1445282 h 1454415"/>
                      <a:gd name="connsiteX9" fmla="*/ 275844 w 1456944"/>
                      <a:gd name="connsiteY9" fmla="*/ 1419882 h 1454415"/>
                      <a:gd name="connsiteX10" fmla="*/ 9144 w 1456944"/>
                      <a:gd name="connsiteY10" fmla="*/ 1343682 h 1454415"/>
                      <a:gd name="connsiteX11" fmla="*/ 85344 w 1456944"/>
                      <a:gd name="connsiteY11" fmla="*/ 911882 h 1454415"/>
                      <a:gd name="connsiteX12" fmla="*/ 313944 w 1456944"/>
                      <a:gd name="connsiteY12" fmla="*/ 822982 h 1454415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195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322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0445 w 1456945"/>
                      <a:gd name="connsiteY0" fmla="*/ 861082 h 1489633"/>
                      <a:gd name="connsiteX1" fmla="*/ 504445 w 1456945"/>
                      <a:gd name="connsiteY1" fmla="*/ 721382 h 1489633"/>
                      <a:gd name="connsiteX2" fmla="*/ 669545 w 1456945"/>
                      <a:gd name="connsiteY2" fmla="*/ 251482 h 1489633"/>
                      <a:gd name="connsiteX3" fmla="*/ 961645 w 1456945"/>
                      <a:gd name="connsiteY3" fmla="*/ 22882 h 1489633"/>
                      <a:gd name="connsiteX4" fmla="*/ 1279145 w 1456945"/>
                      <a:gd name="connsiteY4" fmla="*/ 48282 h 1489633"/>
                      <a:gd name="connsiteX5" fmla="*/ 1456945 w 1456945"/>
                      <a:gd name="connsiteY5" fmla="*/ 378482 h 1489633"/>
                      <a:gd name="connsiteX6" fmla="*/ 1279145 w 1456945"/>
                      <a:gd name="connsiteY6" fmla="*/ 873782 h 1489633"/>
                      <a:gd name="connsiteX7" fmla="*/ 974345 w 1456945"/>
                      <a:gd name="connsiteY7" fmla="*/ 1267482 h 1489633"/>
                      <a:gd name="connsiteX8" fmla="*/ 631445 w 1456945"/>
                      <a:gd name="connsiteY8" fmla="*/ 1445282 h 1489633"/>
                      <a:gd name="connsiteX9" fmla="*/ 275845 w 1456945"/>
                      <a:gd name="connsiteY9" fmla="*/ 1483382 h 1489633"/>
                      <a:gd name="connsiteX10" fmla="*/ 9145 w 1456945"/>
                      <a:gd name="connsiteY10" fmla="*/ 1343682 h 1489633"/>
                      <a:gd name="connsiteX11" fmla="*/ 85345 w 1456945"/>
                      <a:gd name="connsiteY11" fmla="*/ 911882 h 1489633"/>
                      <a:gd name="connsiteX12" fmla="*/ 313945 w 1456945"/>
                      <a:gd name="connsiteY12" fmla="*/ 822982 h 1489633"/>
                      <a:gd name="connsiteX0" fmla="*/ 284992 w 1491492"/>
                      <a:gd name="connsiteY0" fmla="*/ 861082 h 1489633"/>
                      <a:gd name="connsiteX1" fmla="*/ 538992 w 1491492"/>
                      <a:gd name="connsiteY1" fmla="*/ 721382 h 1489633"/>
                      <a:gd name="connsiteX2" fmla="*/ 704092 w 1491492"/>
                      <a:gd name="connsiteY2" fmla="*/ 251482 h 1489633"/>
                      <a:gd name="connsiteX3" fmla="*/ 996192 w 1491492"/>
                      <a:gd name="connsiteY3" fmla="*/ 22882 h 1489633"/>
                      <a:gd name="connsiteX4" fmla="*/ 1313692 w 1491492"/>
                      <a:gd name="connsiteY4" fmla="*/ 48282 h 1489633"/>
                      <a:gd name="connsiteX5" fmla="*/ 1491492 w 1491492"/>
                      <a:gd name="connsiteY5" fmla="*/ 378482 h 1489633"/>
                      <a:gd name="connsiteX6" fmla="*/ 1313692 w 1491492"/>
                      <a:gd name="connsiteY6" fmla="*/ 873782 h 1489633"/>
                      <a:gd name="connsiteX7" fmla="*/ 1008892 w 1491492"/>
                      <a:gd name="connsiteY7" fmla="*/ 1267482 h 1489633"/>
                      <a:gd name="connsiteX8" fmla="*/ 665992 w 1491492"/>
                      <a:gd name="connsiteY8" fmla="*/ 1445282 h 1489633"/>
                      <a:gd name="connsiteX9" fmla="*/ 310392 w 1491492"/>
                      <a:gd name="connsiteY9" fmla="*/ 1483382 h 1489633"/>
                      <a:gd name="connsiteX10" fmla="*/ 43692 w 1491492"/>
                      <a:gd name="connsiteY10" fmla="*/ 1343682 h 1489633"/>
                      <a:gd name="connsiteX11" fmla="*/ 30992 w 1491492"/>
                      <a:gd name="connsiteY11" fmla="*/ 924582 h 1489633"/>
                      <a:gd name="connsiteX12" fmla="*/ 348492 w 1491492"/>
                      <a:gd name="connsiteY12" fmla="*/ 822982 h 1489633"/>
                      <a:gd name="connsiteX0" fmla="*/ 279718 w 1486218"/>
                      <a:gd name="connsiteY0" fmla="*/ 861082 h 1489633"/>
                      <a:gd name="connsiteX1" fmla="*/ 533718 w 1486218"/>
                      <a:gd name="connsiteY1" fmla="*/ 721382 h 1489633"/>
                      <a:gd name="connsiteX2" fmla="*/ 698818 w 1486218"/>
                      <a:gd name="connsiteY2" fmla="*/ 251482 h 1489633"/>
                      <a:gd name="connsiteX3" fmla="*/ 990918 w 1486218"/>
                      <a:gd name="connsiteY3" fmla="*/ 22882 h 1489633"/>
                      <a:gd name="connsiteX4" fmla="*/ 1308418 w 1486218"/>
                      <a:gd name="connsiteY4" fmla="*/ 48282 h 1489633"/>
                      <a:gd name="connsiteX5" fmla="*/ 1486218 w 1486218"/>
                      <a:gd name="connsiteY5" fmla="*/ 378482 h 1489633"/>
                      <a:gd name="connsiteX6" fmla="*/ 1308418 w 1486218"/>
                      <a:gd name="connsiteY6" fmla="*/ 873782 h 1489633"/>
                      <a:gd name="connsiteX7" fmla="*/ 1003618 w 1486218"/>
                      <a:gd name="connsiteY7" fmla="*/ 1267482 h 1489633"/>
                      <a:gd name="connsiteX8" fmla="*/ 660718 w 1486218"/>
                      <a:gd name="connsiteY8" fmla="*/ 1445282 h 1489633"/>
                      <a:gd name="connsiteX9" fmla="*/ 305118 w 1486218"/>
                      <a:gd name="connsiteY9" fmla="*/ 1483382 h 1489633"/>
                      <a:gd name="connsiteX10" fmla="*/ 38418 w 1486218"/>
                      <a:gd name="connsiteY10" fmla="*/ 1343682 h 1489633"/>
                      <a:gd name="connsiteX11" fmla="*/ 25718 w 1486218"/>
                      <a:gd name="connsiteY11" fmla="*/ 924582 h 1489633"/>
                      <a:gd name="connsiteX12" fmla="*/ 267018 w 1486218"/>
                      <a:gd name="connsiteY12" fmla="*/ 861082 h 1489633"/>
                      <a:gd name="connsiteX0" fmla="*/ 279718 w 1486218"/>
                      <a:gd name="connsiteY0" fmla="*/ 863759 h 1492310"/>
                      <a:gd name="connsiteX1" fmla="*/ 533718 w 1486218"/>
                      <a:gd name="connsiteY1" fmla="*/ 7240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  <a:gd name="connsiteX0" fmla="*/ 279718 w 1486218"/>
                      <a:gd name="connsiteY0" fmla="*/ 863759 h 1492310"/>
                      <a:gd name="connsiteX1" fmla="*/ 660718 w 1486218"/>
                      <a:gd name="connsiteY1" fmla="*/ 5716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486218" h="1492310">
                        <a:moveTo>
                          <a:pt x="279718" y="863759"/>
                        </a:moveTo>
                        <a:cubicBezTo>
                          <a:pt x="414126" y="834125"/>
                          <a:pt x="569701" y="666909"/>
                          <a:pt x="660718" y="571659"/>
                        </a:cubicBezTo>
                        <a:cubicBezTo>
                          <a:pt x="751735" y="476409"/>
                          <a:pt x="770785" y="383276"/>
                          <a:pt x="825818" y="292259"/>
                        </a:cubicBezTo>
                        <a:cubicBezTo>
                          <a:pt x="880851" y="201242"/>
                          <a:pt x="910485" y="65776"/>
                          <a:pt x="990918" y="25559"/>
                        </a:cubicBezTo>
                        <a:cubicBezTo>
                          <a:pt x="1071351" y="-14658"/>
                          <a:pt x="1225868" y="-8308"/>
                          <a:pt x="1308418" y="50959"/>
                        </a:cubicBezTo>
                        <a:cubicBezTo>
                          <a:pt x="1390968" y="110226"/>
                          <a:pt x="1486218" y="243576"/>
                          <a:pt x="1486218" y="381159"/>
                        </a:cubicBezTo>
                        <a:cubicBezTo>
                          <a:pt x="1486218" y="518742"/>
                          <a:pt x="1388851" y="728292"/>
                          <a:pt x="1308418" y="876459"/>
                        </a:cubicBezTo>
                        <a:cubicBezTo>
                          <a:pt x="1227985" y="1024626"/>
                          <a:pt x="1111568" y="1174909"/>
                          <a:pt x="1003618" y="1270159"/>
                        </a:cubicBezTo>
                        <a:cubicBezTo>
                          <a:pt x="895668" y="1365409"/>
                          <a:pt x="777135" y="1411976"/>
                          <a:pt x="660718" y="1447959"/>
                        </a:cubicBezTo>
                        <a:cubicBezTo>
                          <a:pt x="544301" y="1483942"/>
                          <a:pt x="408835" y="1502992"/>
                          <a:pt x="305118" y="1486059"/>
                        </a:cubicBezTo>
                        <a:cubicBezTo>
                          <a:pt x="201401" y="1469126"/>
                          <a:pt x="84985" y="1439492"/>
                          <a:pt x="38418" y="1346359"/>
                        </a:cubicBezTo>
                        <a:cubicBezTo>
                          <a:pt x="-8149" y="1253226"/>
                          <a:pt x="-12382" y="1007692"/>
                          <a:pt x="25718" y="927259"/>
                        </a:cubicBezTo>
                        <a:cubicBezTo>
                          <a:pt x="63818" y="846826"/>
                          <a:pt x="132609" y="893392"/>
                          <a:pt x="267018" y="863759"/>
                        </a:cubicBezTo>
                      </a:path>
                    </a:pathLst>
                  </a:custGeom>
                  <a:grp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3" name="Freeform 142">
                    <a:extLst>
                      <a:ext uri="{FF2B5EF4-FFF2-40B4-BE49-F238E27FC236}">
                        <a16:creationId xmlns:a16="http://schemas.microsoft.com/office/drawing/2014/main" id="{E68B1113-49C9-854D-9208-5A939DBAD685}"/>
                      </a:ext>
                    </a:extLst>
                  </p:cNvPr>
                  <p:cNvSpPr/>
                  <p:nvPr/>
                </p:nvSpPr>
                <p:spPr>
                  <a:xfrm rot="2460804">
                    <a:off x="3645240" y="1641672"/>
                    <a:ext cx="318422" cy="340992"/>
                  </a:xfrm>
                  <a:custGeom>
                    <a:avLst/>
                    <a:gdLst>
                      <a:gd name="connsiteX0" fmla="*/ 85613 w 1393713"/>
                      <a:gd name="connsiteY0" fmla="*/ 886482 h 1459569"/>
                      <a:gd name="connsiteX1" fmla="*/ 441213 w 1393713"/>
                      <a:gd name="connsiteY1" fmla="*/ 721382 h 1459569"/>
                      <a:gd name="connsiteX2" fmla="*/ 606313 w 1393713"/>
                      <a:gd name="connsiteY2" fmla="*/ 251482 h 1459569"/>
                      <a:gd name="connsiteX3" fmla="*/ 898413 w 1393713"/>
                      <a:gd name="connsiteY3" fmla="*/ 22882 h 1459569"/>
                      <a:gd name="connsiteX4" fmla="*/ 1215913 w 1393713"/>
                      <a:gd name="connsiteY4" fmla="*/ 48282 h 1459569"/>
                      <a:gd name="connsiteX5" fmla="*/ 1393713 w 1393713"/>
                      <a:gd name="connsiteY5" fmla="*/ 378482 h 1459569"/>
                      <a:gd name="connsiteX6" fmla="*/ 1215913 w 1393713"/>
                      <a:gd name="connsiteY6" fmla="*/ 873782 h 1459569"/>
                      <a:gd name="connsiteX7" fmla="*/ 911113 w 1393713"/>
                      <a:gd name="connsiteY7" fmla="*/ 1267482 h 1459569"/>
                      <a:gd name="connsiteX8" fmla="*/ 555513 w 1393713"/>
                      <a:gd name="connsiteY8" fmla="*/ 1445282 h 1459569"/>
                      <a:gd name="connsiteX9" fmla="*/ 212613 w 1393713"/>
                      <a:gd name="connsiteY9" fmla="*/ 1419882 h 1459569"/>
                      <a:gd name="connsiteX10" fmla="*/ 47513 w 1393713"/>
                      <a:gd name="connsiteY10" fmla="*/ 1191282 h 1459569"/>
                      <a:gd name="connsiteX11" fmla="*/ 22113 w 1393713"/>
                      <a:gd name="connsiteY11" fmla="*/ 911882 h 1459569"/>
                      <a:gd name="connsiteX12" fmla="*/ 339613 w 1393713"/>
                      <a:gd name="connsiteY12" fmla="*/ 784882 h 1459569"/>
                      <a:gd name="connsiteX0" fmla="*/ 79032 w 1387132"/>
                      <a:gd name="connsiteY0" fmla="*/ 8864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180632 w 1387132"/>
                      <a:gd name="connsiteY0" fmla="*/ 8610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250444 w 1456944"/>
                      <a:gd name="connsiteY0" fmla="*/ 861082 h 1454415"/>
                      <a:gd name="connsiteX1" fmla="*/ 504444 w 1456944"/>
                      <a:gd name="connsiteY1" fmla="*/ 721382 h 1454415"/>
                      <a:gd name="connsiteX2" fmla="*/ 669544 w 1456944"/>
                      <a:gd name="connsiteY2" fmla="*/ 251482 h 1454415"/>
                      <a:gd name="connsiteX3" fmla="*/ 961644 w 1456944"/>
                      <a:gd name="connsiteY3" fmla="*/ 22882 h 1454415"/>
                      <a:gd name="connsiteX4" fmla="*/ 1279144 w 1456944"/>
                      <a:gd name="connsiteY4" fmla="*/ 48282 h 1454415"/>
                      <a:gd name="connsiteX5" fmla="*/ 1456944 w 1456944"/>
                      <a:gd name="connsiteY5" fmla="*/ 378482 h 1454415"/>
                      <a:gd name="connsiteX6" fmla="*/ 1279144 w 1456944"/>
                      <a:gd name="connsiteY6" fmla="*/ 873782 h 1454415"/>
                      <a:gd name="connsiteX7" fmla="*/ 974344 w 1456944"/>
                      <a:gd name="connsiteY7" fmla="*/ 1267482 h 1454415"/>
                      <a:gd name="connsiteX8" fmla="*/ 618744 w 1456944"/>
                      <a:gd name="connsiteY8" fmla="*/ 1445282 h 1454415"/>
                      <a:gd name="connsiteX9" fmla="*/ 275844 w 1456944"/>
                      <a:gd name="connsiteY9" fmla="*/ 1419882 h 1454415"/>
                      <a:gd name="connsiteX10" fmla="*/ 9144 w 1456944"/>
                      <a:gd name="connsiteY10" fmla="*/ 1343682 h 1454415"/>
                      <a:gd name="connsiteX11" fmla="*/ 85344 w 1456944"/>
                      <a:gd name="connsiteY11" fmla="*/ 911882 h 1454415"/>
                      <a:gd name="connsiteX12" fmla="*/ 313944 w 1456944"/>
                      <a:gd name="connsiteY12" fmla="*/ 822982 h 1454415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195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322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0445 w 1456945"/>
                      <a:gd name="connsiteY0" fmla="*/ 861082 h 1489633"/>
                      <a:gd name="connsiteX1" fmla="*/ 504445 w 1456945"/>
                      <a:gd name="connsiteY1" fmla="*/ 721382 h 1489633"/>
                      <a:gd name="connsiteX2" fmla="*/ 669545 w 1456945"/>
                      <a:gd name="connsiteY2" fmla="*/ 251482 h 1489633"/>
                      <a:gd name="connsiteX3" fmla="*/ 961645 w 1456945"/>
                      <a:gd name="connsiteY3" fmla="*/ 22882 h 1489633"/>
                      <a:gd name="connsiteX4" fmla="*/ 1279145 w 1456945"/>
                      <a:gd name="connsiteY4" fmla="*/ 48282 h 1489633"/>
                      <a:gd name="connsiteX5" fmla="*/ 1456945 w 1456945"/>
                      <a:gd name="connsiteY5" fmla="*/ 378482 h 1489633"/>
                      <a:gd name="connsiteX6" fmla="*/ 1279145 w 1456945"/>
                      <a:gd name="connsiteY6" fmla="*/ 873782 h 1489633"/>
                      <a:gd name="connsiteX7" fmla="*/ 974345 w 1456945"/>
                      <a:gd name="connsiteY7" fmla="*/ 1267482 h 1489633"/>
                      <a:gd name="connsiteX8" fmla="*/ 631445 w 1456945"/>
                      <a:gd name="connsiteY8" fmla="*/ 1445282 h 1489633"/>
                      <a:gd name="connsiteX9" fmla="*/ 275845 w 1456945"/>
                      <a:gd name="connsiteY9" fmla="*/ 1483382 h 1489633"/>
                      <a:gd name="connsiteX10" fmla="*/ 9145 w 1456945"/>
                      <a:gd name="connsiteY10" fmla="*/ 1343682 h 1489633"/>
                      <a:gd name="connsiteX11" fmla="*/ 85345 w 1456945"/>
                      <a:gd name="connsiteY11" fmla="*/ 911882 h 1489633"/>
                      <a:gd name="connsiteX12" fmla="*/ 313945 w 1456945"/>
                      <a:gd name="connsiteY12" fmla="*/ 822982 h 1489633"/>
                      <a:gd name="connsiteX0" fmla="*/ 284992 w 1491492"/>
                      <a:gd name="connsiteY0" fmla="*/ 861082 h 1489633"/>
                      <a:gd name="connsiteX1" fmla="*/ 538992 w 1491492"/>
                      <a:gd name="connsiteY1" fmla="*/ 721382 h 1489633"/>
                      <a:gd name="connsiteX2" fmla="*/ 704092 w 1491492"/>
                      <a:gd name="connsiteY2" fmla="*/ 251482 h 1489633"/>
                      <a:gd name="connsiteX3" fmla="*/ 996192 w 1491492"/>
                      <a:gd name="connsiteY3" fmla="*/ 22882 h 1489633"/>
                      <a:gd name="connsiteX4" fmla="*/ 1313692 w 1491492"/>
                      <a:gd name="connsiteY4" fmla="*/ 48282 h 1489633"/>
                      <a:gd name="connsiteX5" fmla="*/ 1491492 w 1491492"/>
                      <a:gd name="connsiteY5" fmla="*/ 378482 h 1489633"/>
                      <a:gd name="connsiteX6" fmla="*/ 1313692 w 1491492"/>
                      <a:gd name="connsiteY6" fmla="*/ 873782 h 1489633"/>
                      <a:gd name="connsiteX7" fmla="*/ 1008892 w 1491492"/>
                      <a:gd name="connsiteY7" fmla="*/ 1267482 h 1489633"/>
                      <a:gd name="connsiteX8" fmla="*/ 665992 w 1491492"/>
                      <a:gd name="connsiteY8" fmla="*/ 1445282 h 1489633"/>
                      <a:gd name="connsiteX9" fmla="*/ 310392 w 1491492"/>
                      <a:gd name="connsiteY9" fmla="*/ 1483382 h 1489633"/>
                      <a:gd name="connsiteX10" fmla="*/ 43692 w 1491492"/>
                      <a:gd name="connsiteY10" fmla="*/ 1343682 h 1489633"/>
                      <a:gd name="connsiteX11" fmla="*/ 30992 w 1491492"/>
                      <a:gd name="connsiteY11" fmla="*/ 924582 h 1489633"/>
                      <a:gd name="connsiteX12" fmla="*/ 348492 w 1491492"/>
                      <a:gd name="connsiteY12" fmla="*/ 822982 h 1489633"/>
                      <a:gd name="connsiteX0" fmla="*/ 279718 w 1486218"/>
                      <a:gd name="connsiteY0" fmla="*/ 861082 h 1489633"/>
                      <a:gd name="connsiteX1" fmla="*/ 533718 w 1486218"/>
                      <a:gd name="connsiteY1" fmla="*/ 721382 h 1489633"/>
                      <a:gd name="connsiteX2" fmla="*/ 698818 w 1486218"/>
                      <a:gd name="connsiteY2" fmla="*/ 251482 h 1489633"/>
                      <a:gd name="connsiteX3" fmla="*/ 990918 w 1486218"/>
                      <a:gd name="connsiteY3" fmla="*/ 22882 h 1489633"/>
                      <a:gd name="connsiteX4" fmla="*/ 1308418 w 1486218"/>
                      <a:gd name="connsiteY4" fmla="*/ 48282 h 1489633"/>
                      <a:gd name="connsiteX5" fmla="*/ 1486218 w 1486218"/>
                      <a:gd name="connsiteY5" fmla="*/ 378482 h 1489633"/>
                      <a:gd name="connsiteX6" fmla="*/ 1308418 w 1486218"/>
                      <a:gd name="connsiteY6" fmla="*/ 873782 h 1489633"/>
                      <a:gd name="connsiteX7" fmla="*/ 1003618 w 1486218"/>
                      <a:gd name="connsiteY7" fmla="*/ 1267482 h 1489633"/>
                      <a:gd name="connsiteX8" fmla="*/ 660718 w 1486218"/>
                      <a:gd name="connsiteY8" fmla="*/ 1445282 h 1489633"/>
                      <a:gd name="connsiteX9" fmla="*/ 305118 w 1486218"/>
                      <a:gd name="connsiteY9" fmla="*/ 1483382 h 1489633"/>
                      <a:gd name="connsiteX10" fmla="*/ 38418 w 1486218"/>
                      <a:gd name="connsiteY10" fmla="*/ 1343682 h 1489633"/>
                      <a:gd name="connsiteX11" fmla="*/ 25718 w 1486218"/>
                      <a:gd name="connsiteY11" fmla="*/ 924582 h 1489633"/>
                      <a:gd name="connsiteX12" fmla="*/ 267018 w 1486218"/>
                      <a:gd name="connsiteY12" fmla="*/ 861082 h 1489633"/>
                      <a:gd name="connsiteX0" fmla="*/ 279718 w 1486218"/>
                      <a:gd name="connsiteY0" fmla="*/ 863759 h 1492310"/>
                      <a:gd name="connsiteX1" fmla="*/ 533718 w 1486218"/>
                      <a:gd name="connsiteY1" fmla="*/ 7240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  <a:gd name="connsiteX0" fmla="*/ 279718 w 1486218"/>
                      <a:gd name="connsiteY0" fmla="*/ 863759 h 1492310"/>
                      <a:gd name="connsiteX1" fmla="*/ 660718 w 1486218"/>
                      <a:gd name="connsiteY1" fmla="*/ 5716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486218" h="1492310">
                        <a:moveTo>
                          <a:pt x="279718" y="863759"/>
                        </a:moveTo>
                        <a:cubicBezTo>
                          <a:pt x="414126" y="834125"/>
                          <a:pt x="569701" y="666909"/>
                          <a:pt x="660718" y="571659"/>
                        </a:cubicBezTo>
                        <a:cubicBezTo>
                          <a:pt x="751735" y="476409"/>
                          <a:pt x="770785" y="383276"/>
                          <a:pt x="825818" y="292259"/>
                        </a:cubicBezTo>
                        <a:cubicBezTo>
                          <a:pt x="880851" y="201242"/>
                          <a:pt x="910485" y="65776"/>
                          <a:pt x="990918" y="25559"/>
                        </a:cubicBezTo>
                        <a:cubicBezTo>
                          <a:pt x="1071351" y="-14658"/>
                          <a:pt x="1225868" y="-8308"/>
                          <a:pt x="1308418" y="50959"/>
                        </a:cubicBezTo>
                        <a:cubicBezTo>
                          <a:pt x="1390968" y="110226"/>
                          <a:pt x="1486218" y="243576"/>
                          <a:pt x="1486218" y="381159"/>
                        </a:cubicBezTo>
                        <a:cubicBezTo>
                          <a:pt x="1486218" y="518742"/>
                          <a:pt x="1388851" y="728292"/>
                          <a:pt x="1308418" y="876459"/>
                        </a:cubicBezTo>
                        <a:cubicBezTo>
                          <a:pt x="1227985" y="1024626"/>
                          <a:pt x="1111568" y="1174909"/>
                          <a:pt x="1003618" y="1270159"/>
                        </a:cubicBezTo>
                        <a:cubicBezTo>
                          <a:pt x="895668" y="1365409"/>
                          <a:pt x="777135" y="1411976"/>
                          <a:pt x="660718" y="1447959"/>
                        </a:cubicBezTo>
                        <a:cubicBezTo>
                          <a:pt x="544301" y="1483942"/>
                          <a:pt x="408835" y="1502992"/>
                          <a:pt x="305118" y="1486059"/>
                        </a:cubicBezTo>
                        <a:cubicBezTo>
                          <a:pt x="201401" y="1469126"/>
                          <a:pt x="84985" y="1439492"/>
                          <a:pt x="38418" y="1346359"/>
                        </a:cubicBezTo>
                        <a:cubicBezTo>
                          <a:pt x="-8149" y="1253226"/>
                          <a:pt x="-12382" y="1007692"/>
                          <a:pt x="25718" y="927259"/>
                        </a:cubicBezTo>
                        <a:cubicBezTo>
                          <a:pt x="63818" y="846826"/>
                          <a:pt x="132609" y="893392"/>
                          <a:pt x="267018" y="863759"/>
                        </a:cubicBezTo>
                      </a:path>
                    </a:pathLst>
                  </a:custGeom>
                  <a:grp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Freeform 143">
                    <a:extLst>
                      <a:ext uri="{FF2B5EF4-FFF2-40B4-BE49-F238E27FC236}">
                        <a16:creationId xmlns:a16="http://schemas.microsoft.com/office/drawing/2014/main" id="{402AE061-0667-104A-89C8-A1CC63555DC0}"/>
                      </a:ext>
                    </a:extLst>
                  </p:cNvPr>
                  <p:cNvSpPr/>
                  <p:nvPr/>
                </p:nvSpPr>
                <p:spPr>
                  <a:xfrm rot="15573831">
                    <a:off x="4489739" y="2799287"/>
                    <a:ext cx="318422" cy="340992"/>
                  </a:xfrm>
                  <a:custGeom>
                    <a:avLst/>
                    <a:gdLst>
                      <a:gd name="connsiteX0" fmla="*/ 85613 w 1393713"/>
                      <a:gd name="connsiteY0" fmla="*/ 886482 h 1459569"/>
                      <a:gd name="connsiteX1" fmla="*/ 441213 w 1393713"/>
                      <a:gd name="connsiteY1" fmla="*/ 721382 h 1459569"/>
                      <a:gd name="connsiteX2" fmla="*/ 606313 w 1393713"/>
                      <a:gd name="connsiteY2" fmla="*/ 251482 h 1459569"/>
                      <a:gd name="connsiteX3" fmla="*/ 898413 w 1393713"/>
                      <a:gd name="connsiteY3" fmla="*/ 22882 h 1459569"/>
                      <a:gd name="connsiteX4" fmla="*/ 1215913 w 1393713"/>
                      <a:gd name="connsiteY4" fmla="*/ 48282 h 1459569"/>
                      <a:gd name="connsiteX5" fmla="*/ 1393713 w 1393713"/>
                      <a:gd name="connsiteY5" fmla="*/ 378482 h 1459569"/>
                      <a:gd name="connsiteX6" fmla="*/ 1215913 w 1393713"/>
                      <a:gd name="connsiteY6" fmla="*/ 873782 h 1459569"/>
                      <a:gd name="connsiteX7" fmla="*/ 911113 w 1393713"/>
                      <a:gd name="connsiteY7" fmla="*/ 1267482 h 1459569"/>
                      <a:gd name="connsiteX8" fmla="*/ 555513 w 1393713"/>
                      <a:gd name="connsiteY8" fmla="*/ 1445282 h 1459569"/>
                      <a:gd name="connsiteX9" fmla="*/ 212613 w 1393713"/>
                      <a:gd name="connsiteY9" fmla="*/ 1419882 h 1459569"/>
                      <a:gd name="connsiteX10" fmla="*/ 47513 w 1393713"/>
                      <a:gd name="connsiteY10" fmla="*/ 1191282 h 1459569"/>
                      <a:gd name="connsiteX11" fmla="*/ 22113 w 1393713"/>
                      <a:gd name="connsiteY11" fmla="*/ 911882 h 1459569"/>
                      <a:gd name="connsiteX12" fmla="*/ 339613 w 1393713"/>
                      <a:gd name="connsiteY12" fmla="*/ 784882 h 1459569"/>
                      <a:gd name="connsiteX0" fmla="*/ 79032 w 1387132"/>
                      <a:gd name="connsiteY0" fmla="*/ 8864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180632 w 1387132"/>
                      <a:gd name="connsiteY0" fmla="*/ 8610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250444 w 1456944"/>
                      <a:gd name="connsiteY0" fmla="*/ 861082 h 1454415"/>
                      <a:gd name="connsiteX1" fmla="*/ 504444 w 1456944"/>
                      <a:gd name="connsiteY1" fmla="*/ 721382 h 1454415"/>
                      <a:gd name="connsiteX2" fmla="*/ 669544 w 1456944"/>
                      <a:gd name="connsiteY2" fmla="*/ 251482 h 1454415"/>
                      <a:gd name="connsiteX3" fmla="*/ 961644 w 1456944"/>
                      <a:gd name="connsiteY3" fmla="*/ 22882 h 1454415"/>
                      <a:gd name="connsiteX4" fmla="*/ 1279144 w 1456944"/>
                      <a:gd name="connsiteY4" fmla="*/ 48282 h 1454415"/>
                      <a:gd name="connsiteX5" fmla="*/ 1456944 w 1456944"/>
                      <a:gd name="connsiteY5" fmla="*/ 378482 h 1454415"/>
                      <a:gd name="connsiteX6" fmla="*/ 1279144 w 1456944"/>
                      <a:gd name="connsiteY6" fmla="*/ 873782 h 1454415"/>
                      <a:gd name="connsiteX7" fmla="*/ 974344 w 1456944"/>
                      <a:gd name="connsiteY7" fmla="*/ 1267482 h 1454415"/>
                      <a:gd name="connsiteX8" fmla="*/ 618744 w 1456944"/>
                      <a:gd name="connsiteY8" fmla="*/ 1445282 h 1454415"/>
                      <a:gd name="connsiteX9" fmla="*/ 275844 w 1456944"/>
                      <a:gd name="connsiteY9" fmla="*/ 1419882 h 1454415"/>
                      <a:gd name="connsiteX10" fmla="*/ 9144 w 1456944"/>
                      <a:gd name="connsiteY10" fmla="*/ 1343682 h 1454415"/>
                      <a:gd name="connsiteX11" fmla="*/ 85344 w 1456944"/>
                      <a:gd name="connsiteY11" fmla="*/ 911882 h 1454415"/>
                      <a:gd name="connsiteX12" fmla="*/ 313944 w 1456944"/>
                      <a:gd name="connsiteY12" fmla="*/ 822982 h 1454415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195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322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0445 w 1456945"/>
                      <a:gd name="connsiteY0" fmla="*/ 861082 h 1489633"/>
                      <a:gd name="connsiteX1" fmla="*/ 504445 w 1456945"/>
                      <a:gd name="connsiteY1" fmla="*/ 721382 h 1489633"/>
                      <a:gd name="connsiteX2" fmla="*/ 669545 w 1456945"/>
                      <a:gd name="connsiteY2" fmla="*/ 251482 h 1489633"/>
                      <a:gd name="connsiteX3" fmla="*/ 961645 w 1456945"/>
                      <a:gd name="connsiteY3" fmla="*/ 22882 h 1489633"/>
                      <a:gd name="connsiteX4" fmla="*/ 1279145 w 1456945"/>
                      <a:gd name="connsiteY4" fmla="*/ 48282 h 1489633"/>
                      <a:gd name="connsiteX5" fmla="*/ 1456945 w 1456945"/>
                      <a:gd name="connsiteY5" fmla="*/ 378482 h 1489633"/>
                      <a:gd name="connsiteX6" fmla="*/ 1279145 w 1456945"/>
                      <a:gd name="connsiteY6" fmla="*/ 873782 h 1489633"/>
                      <a:gd name="connsiteX7" fmla="*/ 974345 w 1456945"/>
                      <a:gd name="connsiteY7" fmla="*/ 1267482 h 1489633"/>
                      <a:gd name="connsiteX8" fmla="*/ 631445 w 1456945"/>
                      <a:gd name="connsiteY8" fmla="*/ 1445282 h 1489633"/>
                      <a:gd name="connsiteX9" fmla="*/ 275845 w 1456945"/>
                      <a:gd name="connsiteY9" fmla="*/ 1483382 h 1489633"/>
                      <a:gd name="connsiteX10" fmla="*/ 9145 w 1456945"/>
                      <a:gd name="connsiteY10" fmla="*/ 1343682 h 1489633"/>
                      <a:gd name="connsiteX11" fmla="*/ 85345 w 1456945"/>
                      <a:gd name="connsiteY11" fmla="*/ 911882 h 1489633"/>
                      <a:gd name="connsiteX12" fmla="*/ 313945 w 1456945"/>
                      <a:gd name="connsiteY12" fmla="*/ 822982 h 1489633"/>
                      <a:gd name="connsiteX0" fmla="*/ 284992 w 1491492"/>
                      <a:gd name="connsiteY0" fmla="*/ 861082 h 1489633"/>
                      <a:gd name="connsiteX1" fmla="*/ 538992 w 1491492"/>
                      <a:gd name="connsiteY1" fmla="*/ 721382 h 1489633"/>
                      <a:gd name="connsiteX2" fmla="*/ 704092 w 1491492"/>
                      <a:gd name="connsiteY2" fmla="*/ 251482 h 1489633"/>
                      <a:gd name="connsiteX3" fmla="*/ 996192 w 1491492"/>
                      <a:gd name="connsiteY3" fmla="*/ 22882 h 1489633"/>
                      <a:gd name="connsiteX4" fmla="*/ 1313692 w 1491492"/>
                      <a:gd name="connsiteY4" fmla="*/ 48282 h 1489633"/>
                      <a:gd name="connsiteX5" fmla="*/ 1491492 w 1491492"/>
                      <a:gd name="connsiteY5" fmla="*/ 378482 h 1489633"/>
                      <a:gd name="connsiteX6" fmla="*/ 1313692 w 1491492"/>
                      <a:gd name="connsiteY6" fmla="*/ 873782 h 1489633"/>
                      <a:gd name="connsiteX7" fmla="*/ 1008892 w 1491492"/>
                      <a:gd name="connsiteY7" fmla="*/ 1267482 h 1489633"/>
                      <a:gd name="connsiteX8" fmla="*/ 665992 w 1491492"/>
                      <a:gd name="connsiteY8" fmla="*/ 1445282 h 1489633"/>
                      <a:gd name="connsiteX9" fmla="*/ 310392 w 1491492"/>
                      <a:gd name="connsiteY9" fmla="*/ 1483382 h 1489633"/>
                      <a:gd name="connsiteX10" fmla="*/ 43692 w 1491492"/>
                      <a:gd name="connsiteY10" fmla="*/ 1343682 h 1489633"/>
                      <a:gd name="connsiteX11" fmla="*/ 30992 w 1491492"/>
                      <a:gd name="connsiteY11" fmla="*/ 924582 h 1489633"/>
                      <a:gd name="connsiteX12" fmla="*/ 348492 w 1491492"/>
                      <a:gd name="connsiteY12" fmla="*/ 822982 h 1489633"/>
                      <a:gd name="connsiteX0" fmla="*/ 279718 w 1486218"/>
                      <a:gd name="connsiteY0" fmla="*/ 861082 h 1489633"/>
                      <a:gd name="connsiteX1" fmla="*/ 533718 w 1486218"/>
                      <a:gd name="connsiteY1" fmla="*/ 721382 h 1489633"/>
                      <a:gd name="connsiteX2" fmla="*/ 698818 w 1486218"/>
                      <a:gd name="connsiteY2" fmla="*/ 251482 h 1489633"/>
                      <a:gd name="connsiteX3" fmla="*/ 990918 w 1486218"/>
                      <a:gd name="connsiteY3" fmla="*/ 22882 h 1489633"/>
                      <a:gd name="connsiteX4" fmla="*/ 1308418 w 1486218"/>
                      <a:gd name="connsiteY4" fmla="*/ 48282 h 1489633"/>
                      <a:gd name="connsiteX5" fmla="*/ 1486218 w 1486218"/>
                      <a:gd name="connsiteY5" fmla="*/ 378482 h 1489633"/>
                      <a:gd name="connsiteX6" fmla="*/ 1308418 w 1486218"/>
                      <a:gd name="connsiteY6" fmla="*/ 873782 h 1489633"/>
                      <a:gd name="connsiteX7" fmla="*/ 1003618 w 1486218"/>
                      <a:gd name="connsiteY7" fmla="*/ 1267482 h 1489633"/>
                      <a:gd name="connsiteX8" fmla="*/ 660718 w 1486218"/>
                      <a:gd name="connsiteY8" fmla="*/ 1445282 h 1489633"/>
                      <a:gd name="connsiteX9" fmla="*/ 305118 w 1486218"/>
                      <a:gd name="connsiteY9" fmla="*/ 1483382 h 1489633"/>
                      <a:gd name="connsiteX10" fmla="*/ 38418 w 1486218"/>
                      <a:gd name="connsiteY10" fmla="*/ 1343682 h 1489633"/>
                      <a:gd name="connsiteX11" fmla="*/ 25718 w 1486218"/>
                      <a:gd name="connsiteY11" fmla="*/ 924582 h 1489633"/>
                      <a:gd name="connsiteX12" fmla="*/ 267018 w 1486218"/>
                      <a:gd name="connsiteY12" fmla="*/ 861082 h 1489633"/>
                      <a:gd name="connsiteX0" fmla="*/ 279718 w 1486218"/>
                      <a:gd name="connsiteY0" fmla="*/ 863759 h 1492310"/>
                      <a:gd name="connsiteX1" fmla="*/ 533718 w 1486218"/>
                      <a:gd name="connsiteY1" fmla="*/ 7240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  <a:gd name="connsiteX0" fmla="*/ 279718 w 1486218"/>
                      <a:gd name="connsiteY0" fmla="*/ 863759 h 1492310"/>
                      <a:gd name="connsiteX1" fmla="*/ 660718 w 1486218"/>
                      <a:gd name="connsiteY1" fmla="*/ 5716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486218" h="1492310">
                        <a:moveTo>
                          <a:pt x="279718" y="863759"/>
                        </a:moveTo>
                        <a:cubicBezTo>
                          <a:pt x="414126" y="834125"/>
                          <a:pt x="569701" y="666909"/>
                          <a:pt x="660718" y="571659"/>
                        </a:cubicBezTo>
                        <a:cubicBezTo>
                          <a:pt x="751735" y="476409"/>
                          <a:pt x="770785" y="383276"/>
                          <a:pt x="825818" y="292259"/>
                        </a:cubicBezTo>
                        <a:cubicBezTo>
                          <a:pt x="880851" y="201242"/>
                          <a:pt x="910485" y="65776"/>
                          <a:pt x="990918" y="25559"/>
                        </a:cubicBezTo>
                        <a:cubicBezTo>
                          <a:pt x="1071351" y="-14658"/>
                          <a:pt x="1225868" y="-8308"/>
                          <a:pt x="1308418" y="50959"/>
                        </a:cubicBezTo>
                        <a:cubicBezTo>
                          <a:pt x="1390968" y="110226"/>
                          <a:pt x="1486218" y="243576"/>
                          <a:pt x="1486218" y="381159"/>
                        </a:cubicBezTo>
                        <a:cubicBezTo>
                          <a:pt x="1486218" y="518742"/>
                          <a:pt x="1388851" y="728292"/>
                          <a:pt x="1308418" y="876459"/>
                        </a:cubicBezTo>
                        <a:cubicBezTo>
                          <a:pt x="1227985" y="1024626"/>
                          <a:pt x="1111568" y="1174909"/>
                          <a:pt x="1003618" y="1270159"/>
                        </a:cubicBezTo>
                        <a:cubicBezTo>
                          <a:pt x="895668" y="1365409"/>
                          <a:pt x="777135" y="1411976"/>
                          <a:pt x="660718" y="1447959"/>
                        </a:cubicBezTo>
                        <a:cubicBezTo>
                          <a:pt x="544301" y="1483942"/>
                          <a:pt x="408835" y="1502992"/>
                          <a:pt x="305118" y="1486059"/>
                        </a:cubicBezTo>
                        <a:cubicBezTo>
                          <a:pt x="201401" y="1469126"/>
                          <a:pt x="84985" y="1439492"/>
                          <a:pt x="38418" y="1346359"/>
                        </a:cubicBezTo>
                        <a:cubicBezTo>
                          <a:pt x="-8149" y="1253226"/>
                          <a:pt x="-12382" y="1007692"/>
                          <a:pt x="25718" y="927259"/>
                        </a:cubicBezTo>
                        <a:cubicBezTo>
                          <a:pt x="63818" y="846826"/>
                          <a:pt x="132609" y="893392"/>
                          <a:pt x="267018" y="863759"/>
                        </a:cubicBezTo>
                      </a:path>
                    </a:pathLst>
                  </a:custGeom>
                  <a:grp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Freeform 144">
                    <a:extLst>
                      <a:ext uri="{FF2B5EF4-FFF2-40B4-BE49-F238E27FC236}">
                        <a16:creationId xmlns:a16="http://schemas.microsoft.com/office/drawing/2014/main" id="{5029AD6B-4A0F-1F47-87AD-B05BC5F2C3E4}"/>
                      </a:ext>
                    </a:extLst>
                  </p:cNvPr>
                  <p:cNvSpPr/>
                  <p:nvPr/>
                </p:nvSpPr>
                <p:spPr>
                  <a:xfrm rot="7634592">
                    <a:off x="3465387" y="3109525"/>
                    <a:ext cx="318422" cy="340992"/>
                  </a:xfrm>
                  <a:custGeom>
                    <a:avLst/>
                    <a:gdLst>
                      <a:gd name="connsiteX0" fmla="*/ 85613 w 1393713"/>
                      <a:gd name="connsiteY0" fmla="*/ 886482 h 1459569"/>
                      <a:gd name="connsiteX1" fmla="*/ 441213 w 1393713"/>
                      <a:gd name="connsiteY1" fmla="*/ 721382 h 1459569"/>
                      <a:gd name="connsiteX2" fmla="*/ 606313 w 1393713"/>
                      <a:gd name="connsiteY2" fmla="*/ 251482 h 1459569"/>
                      <a:gd name="connsiteX3" fmla="*/ 898413 w 1393713"/>
                      <a:gd name="connsiteY3" fmla="*/ 22882 h 1459569"/>
                      <a:gd name="connsiteX4" fmla="*/ 1215913 w 1393713"/>
                      <a:gd name="connsiteY4" fmla="*/ 48282 h 1459569"/>
                      <a:gd name="connsiteX5" fmla="*/ 1393713 w 1393713"/>
                      <a:gd name="connsiteY5" fmla="*/ 378482 h 1459569"/>
                      <a:gd name="connsiteX6" fmla="*/ 1215913 w 1393713"/>
                      <a:gd name="connsiteY6" fmla="*/ 873782 h 1459569"/>
                      <a:gd name="connsiteX7" fmla="*/ 911113 w 1393713"/>
                      <a:gd name="connsiteY7" fmla="*/ 1267482 h 1459569"/>
                      <a:gd name="connsiteX8" fmla="*/ 555513 w 1393713"/>
                      <a:gd name="connsiteY8" fmla="*/ 1445282 h 1459569"/>
                      <a:gd name="connsiteX9" fmla="*/ 212613 w 1393713"/>
                      <a:gd name="connsiteY9" fmla="*/ 1419882 h 1459569"/>
                      <a:gd name="connsiteX10" fmla="*/ 47513 w 1393713"/>
                      <a:gd name="connsiteY10" fmla="*/ 1191282 h 1459569"/>
                      <a:gd name="connsiteX11" fmla="*/ 22113 w 1393713"/>
                      <a:gd name="connsiteY11" fmla="*/ 911882 h 1459569"/>
                      <a:gd name="connsiteX12" fmla="*/ 339613 w 1393713"/>
                      <a:gd name="connsiteY12" fmla="*/ 784882 h 1459569"/>
                      <a:gd name="connsiteX0" fmla="*/ 79032 w 1387132"/>
                      <a:gd name="connsiteY0" fmla="*/ 8864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180632 w 1387132"/>
                      <a:gd name="connsiteY0" fmla="*/ 8610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250444 w 1456944"/>
                      <a:gd name="connsiteY0" fmla="*/ 861082 h 1454415"/>
                      <a:gd name="connsiteX1" fmla="*/ 504444 w 1456944"/>
                      <a:gd name="connsiteY1" fmla="*/ 721382 h 1454415"/>
                      <a:gd name="connsiteX2" fmla="*/ 669544 w 1456944"/>
                      <a:gd name="connsiteY2" fmla="*/ 251482 h 1454415"/>
                      <a:gd name="connsiteX3" fmla="*/ 961644 w 1456944"/>
                      <a:gd name="connsiteY3" fmla="*/ 22882 h 1454415"/>
                      <a:gd name="connsiteX4" fmla="*/ 1279144 w 1456944"/>
                      <a:gd name="connsiteY4" fmla="*/ 48282 h 1454415"/>
                      <a:gd name="connsiteX5" fmla="*/ 1456944 w 1456944"/>
                      <a:gd name="connsiteY5" fmla="*/ 378482 h 1454415"/>
                      <a:gd name="connsiteX6" fmla="*/ 1279144 w 1456944"/>
                      <a:gd name="connsiteY6" fmla="*/ 873782 h 1454415"/>
                      <a:gd name="connsiteX7" fmla="*/ 974344 w 1456944"/>
                      <a:gd name="connsiteY7" fmla="*/ 1267482 h 1454415"/>
                      <a:gd name="connsiteX8" fmla="*/ 618744 w 1456944"/>
                      <a:gd name="connsiteY8" fmla="*/ 1445282 h 1454415"/>
                      <a:gd name="connsiteX9" fmla="*/ 275844 w 1456944"/>
                      <a:gd name="connsiteY9" fmla="*/ 1419882 h 1454415"/>
                      <a:gd name="connsiteX10" fmla="*/ 9144 w 1456944"/>
                      <a:gd name="connsiteY10" fmla="*/ 1343682 h 1454415"/>
                      <a:gd name="connsiteX11" fmla="*/ 85344 w 1456944"/>
                      <a:gd name="connsiteY11" fmla="*/ 911882 h 1454415"/>
                      <a:gd name="connsiteX12" fmla="*/ 313944 w 1456944"/>
                      <a:gd name="connsiteY12" fmla="*/ 822982 h 1454415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195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322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0445 w 1456945"/>
                      <a:gd name="connsiteY0" fmla="*/ 861082 h 1489633"/>
                      <a:gd name="connsiteX1" fmla="*/ 504445 w 1456945"/>
                      <a:gd name="connsiteY1" fmla="*/ 721382 h 1489633"/>
                      <a:gd name="connsiteX2" fmla="*/ 669545 w 1456945"/>
                      <a:gd name="connsiteY2" fmla="*/ 251482 h 1489633"/>
                      <a:gd name="connsiteX3" fmla="*/ 961645 w 1456945"/>
                      <a:gd name="connsiteY3" fmla="*/ 22882 h 1489633"/>
                      <a:gd name="connsiteX4" fmla="*/ 1279145 w 1456945"/>
                      <a:gd name="connsiteY4" fmla="*/ 48282 h 1489633"/>
                      <a:gd name="connsiteX5" fmla="*/ 1456945 w 1456945"/>
                      <a:gd name="connsiteY5" fmla="*/ 378482 h 1489633"/>
                      <a:gd name="connsiteX6" fmla="*/ 1279145 w 1456945"/>
                      <a:gd name="connsiteY6" fmla="*/ 873782 h 1489633"/>
                      <a:gd name="connsiteX7" fmla="*/ 974345 w 1456945"/>
                      <a:gd name="connsiteY7" fmla="*/ 1267482 h 1489633"/>
                      <a:gd name="connsiteX8" fmla="*/ 631445 w 1456945"/>
                      <a:gd name="connsiteY8" fmla="*/ 1445282 h 1489633"/>
                      <a:gd name="connsiteX9" fmla="*/ 275845 w 1456945"/>
                      <a:gd name="connsiteY9" fmla="*/ 1483382 h 1489633"/>
                      <a:gd name="connsiteX10" fmla="*/ 9145 w 1456945"/>
                      <a:gd name="connsiteY10" fmla="*/ 1343682 h 1489633"/>
                      <a:gd name="connsiteX11" fmla="*/ 85345 w 1456945"/>
                      <a:gd name="connsiteY11" fmla="*/ 911882 h 1489633"/>
                      <a:gd name="connsiteX12" fmla="*/ 313945 w 1456945"/>
                      <a:gd name="connsiteY12" fmla="*/ 822982 h 1489633"/>
                      <a:gd name="connsiteX0" fmla="*/ 284992 w 1491492"/>
                      <a:gd name="connsiteY0" fmla="*/ 861082 h 1489633"/>
                      <a:gd name="connsiteX1" fmla="*/ 538992 w 1491492"/>
                      <a:gd name="connsiteY1" fmla="*/ 721382 h 1489633"/>
                      <a:gd name="connsiteX2" fmla="*/ 704092 w 1491492"/>
                      <a:gd name="connsiteY2" fmla="*/ 251482 h 1489633"/>
                      <a:gd name="connsiteX3" fmla="*/ 996192 w 1491492"/>
                      <a:gd name="connsiteY3" fmla="*/ 22882 h 1489633"/>
                      <a:gd name="connsiteX4" fmla="*/ 1313692 w 1491492"/>
                      <a:gd name="connsiteY4" fmla="*/ 48282 h 1489633"/>
                      <a:gd name="connsiteX5" fmla="*/ 1491492 w 1491492"/>
                      <a:gd name="connsiteY5" fmla="*/ 378482 h 1489633"/>
                      <a:gd name="connsiteX6" fmla="*/ 1313692 w 1491492"/>
                      <a:gd name="connsiteY6" fmla="*/ 873782 h 1489633"/>
                      <a:gd name="connsiteX7" fmla="*/ 1008892 w 1491492"/>
                      <a:gd name="connsiteY7" fmla="*/ 1267482 h 1489633"/>
                      <a:gd name="connsiteX8" fmla="*/ 665992 w 1491492"/>
                      <a:gd name="connsiteY8" fmla="*/ 1445282 h 1489633"/>
                      <a:gd name="connsiteX9" fmla="*/ 310392 w 1491492"/>
                      <a:gd name="connsiteY9" fmla="*/ 1483382 h 1489633"/>
                      <a:gd name="connsiteX10" fmla="*/ 43692 w 1491492"/>
                      <a:gd name="connsiteY10" fmla="*/ 1343682 h 1489633"/>
                      <a:gd name="connsiteX11" fmla="*/ 30992 w 1491492"/>
                      <a:gd name="connsiteY11" fmla="*/ 924582 h 1489633"/>
                      <a:gd name="connsiteX12" fmla="*/ 348492 w 1491492"/>
                      <a:gd name="connsiteY12" fmla="*/ 822982 h 1489633"/>
                      <a:gd name="connsiteX0" fmla="*/ 279718 w 1486218"/>
                      <a:gd name="connsiteY0" fmla="*/ 861082 h 1489633"/>
                      <a:gd name="connsiteX1" fmla="*/ 533718 w 1486218"/>
                      <a:gd name="connsiteY1" fmla="*/ 721382 h 1489633"/>
                      <a:gd name="connsiteX2" fmla="*/ 698818 w 1486218"/>
                      <a:gd name="connsiteY2" fmla="*/ 251482 h 1489633"/>
                      <a:gd name="connsiteX3" fmla="*/ 990918 w 1486218"/>
                      <a:gd name="connsiteY3" fmla="*/ 22882 h 1489633"/>
                      <a:gd name="connsiteX4" fmla="*/ 1308418 w 1486218"/>
                      <a:gd name="connsiteY4" fmla="*/ 48282 h 1489633"/>
                      <a:gd name="connsiteX5" fmla="*/ 1486218 w 1486218"/>
                      <a:gd name="connsiteY5" fmla="*/ 378482 h 1489633"/>
                      <a:gd name="connsiteX6" fmla="*/ 1308418 w 1486218"/>
                      <a:gd name="connsiteY6" fmla="*/ 873782 h 1489633"/>
                      <a:gd name="connsiteX7" fmla="*/ 1003618 w 1486218"/>
                      <a:gd name="connsiteY7" fmla="*/ 1267482 h 1489633"/>
                      <a:gd name="connsiteX8" fmla="*/ 660718 w 1486218"/>
                      <a:gd name="connsiteY8" fmla="*/ 1445282 h 1489633"/>
                      <a:gd name="connsiteX9" fmla="*/ 305118 w 1486218"/>
                      <a:gd name="connsiteY9" fmla="*/ 1483382 h 1489633"/>
                      <a:gd name="connsiteX10" fmla="*/ 38418 w 1486218"/>
                      <a:gd name="connsiteY10" fmla="*/ 1343682 h 1489633"/>
                      <a:gd name="connsiteX11" fmla="*/ 25718 w 1486218"/>
                      <a:gd name="connsiteY11" fmla="*/ 924582 h 1489633"/>
                      <a:gd name="connsiteX12" fmla="*/ 267018 w 1486218"/>
                      <a:gd name="connsiteY12" fmla="*/ 861082 h 1489633"/>
                      <a:gd name="connsiteX0" fmla="*/ 279718 w 1486218"/>
                      <a:gd name="connsiteY0" fmla="*/ 863759 h 1492310"/>
                      <a:gd name="connsiteX1" fmla="*/ 533718 w 1486218"/>
                      <a:gd name="connsiteY1" fmla="*/ 7240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  <a:gd name="connsiteX0" fmla="*/ 279718 w 1486218"/>
                      <a:gd name="connsiteY0" fmla="*/ 863759 h 1492310"/>
                      <a:gd name="connsiteX1" fmla="*/ 660718 w 1486218"/>
                      <a:gd name="connsiteY1" fmla="*/ 5716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486218" h="1492310">
                        <a:moveTo>
                          <a:pt x="279718" y="863759"/>
                        </a:moveTo>
                        <a:cubicBezTo>
                          <a:pt x="414126" y="834125"/>
                          <a:pt x="569701" y="666909"/>
                          <a:pt x="660718" y="571659"/>
                        </a:cubicBezTo>
                        <a:cubicBezTo>
                          <a:pt x="751735" y="476409"/>
                          <a:pt x="770785" y="383276"/>
                          <a:pt x="825818" y="292259"/>
                        </a:cubicBezTo>
                        <a:cubicBezTo>
                          <a:pt x="880851" y="201242"/>
                          <a:pt x="910485" y="65776"/>
                          <a:pt x="990918" y="25559"/>
                        </a:cubicBezTo>
                        <a:cubicBezTo>
                          <a:pt x="1071351" y="-14658"/>
                          <a:pt x="1225868" y="-8308"/>
                          <a:pt x="1308418" y="50959"/>
                        </a:cubicBezTo>
                        <a:cubicBezTo>
                          <a:pt x="1390968" y="110226"/>
                          <a:pt x="1486218" y="243576"/>
                          <a:pt x="1486218" y="381159"/>
                        </a:cubicBezTo>
                        <a:cubicBezTo>
                          <a:pt x="1486218" y="518742"/>
                          <a:pt x="1388851" y="728292"/>
                          <a:pt x="1308418" y="876459"/>
                        </a:cubicBezTo>
                        <a:cubicBezTo>
                          <a:pt x="1227985" y="1024626"/>
                          <a:pt x="1111568" y="1174909"/>
                          <a:pt x="1003618" y="1270159"/>
                        </a:cubicBezTo>
                        <a:cubicBezTo>
                          <a:pt x="895668" y="1365409"/>
                          <a:pt x="777135" y="1411976"/>
                          <a:pt x="660718" y="1447959"/>
                        </a:cubicBezTo>
                        <a:cubicBezTo>
                          <a:pt x="544301" y="1483942"/>
                          <a:pt x="408835" y="1502992"/>
                          <a:pt x="305118" y="1486059"/>
                        </a:cubicBezTo>
                        <a:cubicBezTo>
                          <a:pt x="201401" y="1469126"/>
                          <a:pt x="84985" y="1439492"/>
                          <a:pt x="38418" y="1346359"/>
                        </a:cubicBezTo>
                        <a:cubicBezTo>
                          <a:pt x="-8149" y="1253226"/>
                          <a:pt x="-12382" y="1007692"/>
                          <a:pt x="25718" y="927259"/>
                        </a:cubicBezTo>
                        <a:cubicBezTo>
                          <a:pt x="63818" y="846826"/>
                          <a:pt x="132609" y="893392"/>
                          <a:pt x="267018" y="863759"/>
                        </a:cubicBezTo>
                      </a:path>
                    </a:pathLst>
                  </a:custGeom>
                  <a:grp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32" name="Picture 131">
                  <a:extLst>
                    <a:ext uri="{FF2B5EF4-FFF2-40B4-BE49-F238E27FC236}">
                      <a16:creationId xmlns:a16="http://schemas.microsoft.com/office/drawing/2014/main" id="{82ECD05A-3506-9F47-BE37-EF0ECB9B89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487312">
                  <a:off x="3375843" y="2294323"/>
                  <a:ext cx="563195" cy="64060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FDB60E2D-4C81-0744-88B0-DD5DE323FE47}"/>
                    </a:ext>
                  </a:extLst>
                </p:cNvPr>
                <p:cNvGrpSpPr/>
                <p:nvPr/>
              </p:nvGrpSpPr>
              <p:grpSpPr>
                <a:xfrm>
                  <a:off x="3269263" y="1981086"/>
                  <a:ext cx="1122564" cy="1036324"/>
                  <a:chOff x="5740399" y="3603138"/>
                  <a:chExt cx="458361" cy="428646"/>
                </a:xfrm>
              </p:grpSpPr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F3654C36-2B49-9F40-8DCD-4F0D41AE827C}"/>
                      </a:ext>
                    </a:extLst>
                  </p:cNvPr>
                  <p:cNvSpPr/>
                  <p:nvPr/>
                </p:nvSpPr>
                <p:spPr>
                  <a:xfrm>
                    <a:off x="5740399" y="3701583"/>
                    <a:ext cx="330199" cy="330201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2069C8D0-E77F-5E47-AF89-D93050D08E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455128" flipH="1" flipV="1">
                    <a:off x="6043080" y="3608325"/>
                    <a:ext cx="160865" cy="15049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4" name="Freeform 133">
                  <a:extLst>
                    <a:ext uri="{FF2B5EF4-FFF2-40B4-BE49-F238E27FC236}">
                      <a16:creationId xmlns:a16="http://schemas.microsoft.com/office/drawing/2014/main" id="{9E18B60D-86AD-F648-9794-8AA3A63B51DA}"/>
                    </a:ext>
                  </a:extLst>
                </p:cNvPr>
                <p:cNvSpPr/>
                <p:nvPr/>
              </p:nvSpPr>
              <p:spPr>
                <a:xfrm rot="1592961">
                  <a:off x="2976101" y="2700480"/>
                  <a:ext cx="265834" cy="284676"/>
                </a:xfrm>
                <a:custGeom>
                  <a:avLst/>
                  <a:gdLst>
                    <a:gd name="connsiteX0" fmla="*/ 85613 w 1393713"/>
                    <a:gd name="connsiteY0" fmla="*/ 886482 h 1459569"/>
                    <a:gd name="connsiteX1" fmla="*/ 441213 w 1393713"/>
                    <a:gd name="connsiteY1" fmla="*/ 721382 h 1459569"/>
                    <a:gd name="connsiteX2" fmla="*/ 606313 w 1393713"/>
                    <a:gd name="connsiteY2" fmla="*/ 251482 h 1459569"/>
                    <a:gd name="connsiteX3" fmla="*/ 898413 w 1393713"/>
                    <a:gd name="connsiteY3" fmla="*/ 22882 h 1459569"/>
                    <a:gd name="connsiteX4" fmla="*/ 1215913 w 1393713"/>
                    <a:gd name="connsiteY4" fmla="*/ 48282 h 1459569"/>
                    <a:gd name="connsiteX5" fmla="*/ 1393713 w 1393713"/>
                    <a:gd name="connsiteY5" fmla="*/ 378482 h 1459569"/>
                    <a:gd name="connsiteX6" fmla="*/ 1215913 w 1393713"/>
                    <a:gd name="connsiteY6" fmla="*/ 873782 h 1459569"/>
                    <a:gd name="connsiteX7" fmla="*/ 911113 w 1393713"/>
                    <a:gd name="connsiteY7" fmla="*/ 1267482 h 1459569"/>
                    <a:gd name="connsiteX8" fmla="*/ 555513 w 1393713"/>
                    <a:gd name="connsiteY8" fmla="*/ 1445282 h 1459569"/>
                    <a:gd name="connsiteX9" fmla="*/ 212613 w 1393713"/>
                    <a:gd name="connsiteY9" fmla="*/ 1419882 h 1459569"/>
                    <a:gd name="connsiteX10" fmla="*/ 47513 w 1393713"/>
                    <a:gd name="connsiteY10" fmla="*/ 1191282 h 1459569"/>
                    <a:gd name="connsiteX11" fmla="*/ 22113 w 1393713"/>
                    <a:gd name="connsiteY11" fmla="*/ 911882 h 1459569"/>
                    <a:gd name="connsiteX12" fmla="*/ 339613 w 1393713"/>
                    <a:gd name="connsiteY12" fmla="*/ 784882 h 1459569"/>
                    <a:gd name="connsiteX0" fmla="*/ 79032 w 1387132"/>
                    <a:gd name="connsiteY0" fmla="*/ 8864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180632 w 1387132"/>
                    <a:gd name="connsiteY0" fmla="*/ 8610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250444 w 1456944"/>
                    <a:gd name="connsiteY0" fmla="*/ 861082 h 1454415"/>
                    <a:gd name="connsiteX1" fmla="*/ 504444 w 1456944"/>
                    <a:gd name="connsiteY1" fmla="*/ 721382 h 1454415"/>
                    <a:gd name="connsiteX2" fmla="*/ 669544 w 1456944"/>
                    <a:gd name="connsiteY2" fmla="*/ 251482 h 1454415"/>
                    <a:gd name="connsiteX3" fmla="*/ 961644 w 1456944"/>
                    <a:gd name="connsiteY3" fmla="*/ 22882 h 1454415"/>
                    <a:gd name="connsiteX4" fmla="*/ 1279144 w 1456944"/>
                    <a:gd name="connsiteY4" fmla="*/ 48282 h 1454415"/>
                    <a:gd name="connsiteX5" fmla="*/ 1456944 w 1456944"/>
                    <a:gd name="connsiteY5" fmla="*/ 378482 h 1454415"/>
                    <a:gd name="connsiteX6" fmla="*/ 1279144 w 1456944"/>
                    <a:gd name="connsiteY6" fmla="*/ 873782 h 1454415"/>
                    <a:gd name="connsiteX7" fmla="*/ 974344 w 1456944"/>
                    <a:gd name="connsiteY7" fmla="*/ 1267482 h 1454415"/>
                    <a:gd name="connsiteX8" fmla="*/ 618744 w 1456944"/>
                    <a:gd name="connsiteY8" fmla="*/ 1445282 h 1454415"/>
                    <a:gd name="connsiteX9" fmla="*/ 275844 w 1456944"/>
                    <a:gd name="connsiteY9" fmla="*/ 1419882 h 1454415"/>
                    <a:gd name="connsiteX10" fmla="*/ 9144 w 1456944"/>
                    <a:gd name="connsiteY10" fmla="*/ 1343682 h 1454415"/>
                    <a:gd name="connsiteX11" fmla="*/ 85344 w 1456944"/>
                    <a:gd name="connsiteY11" fmla="*/ 911882 h 1454415"/>
                    <a:gd name="connsiteX12" fmla="*/ 313944 w 1456944"/>
                    <a:gd name="connsiteY12" fmla="*/ 822982 h 1454415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195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322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0445 w 1456945"/>
                    <a:gd name="connsiteY0" fmla="*/ 861082 h 1489633"/>
                    <a:gd name="connsiteX1" fmla="*/ 504445 w 1456945"/>
                    <a:gd name="connsiteY1" fmla="*/ 721382 h 1489633"/>
                    <a:gd name="connsiteX2" fmla="*/ 669545 w 1456945"/>
                    <a:gd name="connsiteY2" fmla="*/ 251482 h 1489633"/>
                    <a:gd name="connsiteX3" fmla="*/ 961645 w 1456945"/>
                    <a:gd name="connsiteY3" fmla="*/ 22882 h 1489633"/>
                    <a:gd name="connsiteX4" fmla="*/ 1279145 w 1456945"/>
                    <a:gd name="connsiteY4" fmla="*/ 48282 h 1489633"/>
                    <a:gd name="connsiteX5" fmla="*/ 1456945 w 1456945"/>
                    <a:gd name="connsiteY5" fmla="*/ 378482 h 1489633"/>
                    <a:gd name="connsiteX6" fmla="*/ 1279145 w 1456945"/>
                    <a:gd name="connsiteY6" fmla="*/ 873782 h 1489633"/>
                    <a:gd name="connsiteX7" fmla="*/ 974345 w 1456945"/>
                    <a:gd name="connsiteY7" fmla="*/ 1267482 h 1489633"/>
                    <a:gd name="connsiteX8" fmla="*/ 631445 w 1456945"/>
                    <a:gd name="connsiteY8" fmla="*/ 1445282 h 1489633"/>
                    <a:gd name="connsiteX9" fmla="*/ 275845 w 1456945"/>
                    <a:gd name="connsiteY9" fmla="*/ 1483382 h 1489633"/>
                    <a:gd name="connsiteX10" fmla="*/ 9145 w 1456945"/>
                    <a:gd name="connsiteY10" fmla="*/ 1343682 h 1489633"/>
                    <a:gd name="connsiteX11" fmla="*/ 85345 w 1456945"/>
                    <a:gd name="connsiteY11" fmla="*/ 911882 h 1489633"/>
                    <a:gd name="connsiteX12" fmla="*/ 313945 w 1456945"/>
                    <a:gd name="connsiteY12" fmla="*/ 822982 h 1489633"/>
                    <a:gd name="connsiteX0" fmla="*/ 284992 w 1491492"/>
                    <a:gd name="connsiteY0" fmla="*/ 861082 h 1489633"/>
                    <a:gd name="connsiteX1" fmla="*/ 538992 w 1491492"/>
                    <a:gd name="connsiteY1" fmla="*/ 721382 h 1489633"/>
                    <a:gd name="connsiteX2" fmla="*/ 704092 w 1491492"/>
                    <a:gd name="connsiteY2" fmla="*/ 251482 h 1489633"/>
                    <a:gd name="connsiteX3" fmla="*/ 996192 w 1491492"/>
                    <a:gd name="connsiteY3" fmla="*/ 22882 h 1489633"/>
                    <a:gd name="connsiteX4" fmla="*/ 1313692 w 1491492"/>
                    <a:gd name="connsiteY4" fmla="*/ 48282 h 1489633"/>
                    <a:gd name="connsiteX5" fmla="*/ 1491492 w 1491492"/>
                    <a:gd name="connsiteY5" fmla="*/ 378482 h 1489633"/>
                    <a:gd name="connsiteX6" fmla="*/ 1313692 w 1491492"/>
                    <a:gd name="connsiteY6" fmla="*/ 873782 h 1489633"/>
                    <a:gd name="connsiteX7" fmla="*/ 1008892 w 1491492"/>
                    <a:gd name="connsiteY7" fmla="*/ 1267482 h 1489633"/>
                    <a:gd name="connsiteX8" fmla="*/ 665992 w 1491492"/>
                    <a:gd name="connsiteY8" fmla="*/ 1445282 h 1489633"/>
                    <a:gd name="connsiteX9" fmla="*/ 310392 w 1491492"/>
                    <a:gd name="connsiteY9" fmla="*/ 1483382 h 1489633"/>
                    <a:gd name="connsiteX10" fmla="*/ 43692 w 1491492"/>
                    <a:gd name="connsiteY10" fmla="*/ 1343682 h 1489633"/>
                    <a:gd name="connsiteX11" fmla="*/ 30992 w 1491492"/>
                    <a:gd name="connsiteY11" fmla="*/ 924582 h 1489633"/>
                    <a:gd name="connsiteX12" fmla="*/ 348492 w 1491492"/>
                    <a:gd name="connsiteY12" fmla="*/ 822982 h 1489633"/>
                    <a:gd name="connsiteX0" fmla="*/ 279718 w 1486218"/>
                    <a:gd name="connsiteY0" fmla="*/ 861082 h 1489633"/>
                    <a:gd name="connsiteX1" fmla="*/ 533718 w 1486218"/>
                    <a:gd name="connsiteY1" fmla="*/ 721382 h 1489633"/>
                    <a:gd name="connsiteX2" fmla="*/ 698818 w 1486218"/>
                    <a:gd name="connsiteY2" fmla="*/ 251482 h 1489633"/>
                    <a:gd name="connsiteX3" fmla="*/ 990918 w 1486218"/>
                    <a:gd name="connsiteY3" fmla="*/ 22882 h 1489633"/>
                    <a:gd name="connsiteX4" fmla="*/ 1308418 w 1486218"/>
                    <a:gd name="connsiteY4" fmla="*/ 48282 h 1489633"/>
                    <a:gd name="connsiteX5" fmla="*/ 1486218 w 1486218"/>
                    <a:gd name="connsiteY5" fmla="*/ 378482 h 1489633"/>
                    <a:gd name="connsiteX6" fmla="*/ 1308418 w 1486218"/>
                    <a:gd name="connsiteY6" fmla="*/ 873782 h 1489633"/>
                    <a:gd name="connsiteX7" fmla="*/ 1003618 w 1486218"/>
                    <a:gd name="connsiteY7" fmla="*/ 1267482 h 1489633"/>
                    <a:gd name="connsiteX8" fmla="*/ 660718 w 1486218"/>
                    <a:gd name="connsiteY8" fmla="*/ 1445282 h 1489633"/>
                    <a:gd name="connsiteX9" fmla="*/ 305118 w 1486218"/>
                    <a:gd name="connsiteY9" fmla="*/ 1483382 h 1489633"/>
                    <a:gd name="connsiteX10" fmla="*/ 38418 w 1486218"/>
                    <a:gd name="connsiteY10" fmla="*/ 1343682 h 1489633"/>
                    <a:gd name="connsiteX11" fmla="*/ 25718 w 1486218"/>
                    <a:gd name="connsiteY11" fmla="*/ 924582 h 1489633"/>
                    <a:gd name="connsiteX12" fmla="*/ 267018 w 1486218"/>
                    <a:gd name="connsiteY12" fmla="*/ 861082 h 1489633"/>
                    <a:gd name="connsiteX0" fmla="*/ 279718 w 1486218"/>
                    <a:gd name="connsiteY0" fmla="*/ 863759 h 1492310"/>
                    <a:gd name="connsiteX1" fmla="*/ 533718 w 1486218"/>
                    <a:gd name="connsiteY1" fmla="*/ 7240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  <a:gd name="connsiteX0" fmla="*/ 279718 w 1486218"/>
                    <a:gd name="connsiteY0" fmla="*/ 863759 h 1492310"/>
                    <a:gd name="connsiteX1" fmla="*/ 660718 w 1486218"/>
                    <a:gd name="connsiteY1" fmla="*/ 5716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86218" h="1492310">
                      <a:moveTo>
                        <a:pt x="279718" y="863759"/>
                      </a:moveTo>
                      <a:cubicBezTo>
                        <a:pt x="414126" y="834125"/>
                        <a:pt x="569701" y="666909"/>
                        <a:pt x="660718" y="571659"/>
                      </a:cubicBezTo>
                      <a:cubicBezTo>
                        <a:pt x="751735" y="476409"/>
                        <a:pt x="770785" y="383276"/>
                        <a:pt x="825818" y="292259"/>
                      </a:cubicBezTo>
                      <a:cubicBezTo>
                        <a:pt x="880851" y="201242"/>
                        <a:pt x="910485" y="65776"/>
                        <a:pt x="990918" y="25559"/>
                      </a:cubicBezTo>
                      <a:cubicBezTo>
                        <a:pt x="1071351" y="-14658"/>
                        <a:pt x="1225868" y="-8308"/>
                        <a:pt x="1308418" y="50959"/>
                      </a:cubicBezTo>
                      <a:cubicBezTo>
                        <a:pt x="1390968" y="110226"/>
                        <a:pt x="1486218" y="243576"/>
                        <a:pt x="1486218" y="381159"/>
                      </a:cubicBezTo>
                      <a:cubicBezTo>
                        <a:pt x="1486218" y="518742"/>
                        <a:pt x="1388851" y="728292"/>
                        <a:pt x="1308418" y="876459"/>
                      </a:cubicBezTo>
                      <a:cubicBezTo>
                        <a:pt x="1227985" y="1024626"/>
                        <a:pt x="1111568" y="1174909"/>
                        <a:pt x="1003618" y="1270159"/>
                      </a:cubicBezTo>
                      <a:cubicBezTo>
                        <a:pt x="895668" y="1365409"/>
                        <a:pt x="777135" y="1411976"/>
                        <a:pt x="660718" y="1447959"/>
                      </a:cubicBezTo>
                      <a:cubicBezTo>
                        <a:pt x="544301" y="1483942"/>
                        <a:pt x="408835" y="1502992"/>
                        <a:pt x="305118" y="1486059"/>
                      </a:cubicBezTo>
                      <a:cubicBezTo>
                        <a:pt x="201401" y="1469126"/>
                        <a:pt x="84985" y="1439492"/>
                        <a:pt x="38418" y="1346359"/>
                      </a:cubicBezTo>
                      <a:cubicBezTo>
                        <a:pt x="-8149" y="1253226"/>
                        <a:pt x="-12382" y="1007692"/>
                        <a:pt x="25718" y="927259"/>
                      </a:cubicBezTo>
                      <a:cubicBezTo>
                        <a:pt x="63818" y="846826"/>
                        <a:pt x="132609" y="893392"/>
                        <a:pt x="267018" y="863759"/>
                      </a:cubicBezTo>
                    </a:path>
                  </a:pathLst>
                </a:custGeom>
                <a:solidFill>
                  <a:schemeClr val="accent2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5" name="Freeform 134">
                  <a:extLst>
                    <a:ext uri="{FF2B5EF4-FFF2-40B4-BE49-F238E27FC236}">
                      <a16:creationId xmlns:a16="http://schemas.microsoft.com/office/drawing/2014/main" id="{35B793EF-6D53-6241-8C90-BC3611CA474F}"/>
                    </a:ext>
                  </a:extLst>
                </p:cNvPr>
                <p:cNvSpPr/>
                <p:nvPr/>
              </p:nvSpPr>
              <p:spPr>
                <a:xfrm rot="702300">
                  <a:off x="3003567" y="1994859"/>
                  <a:ext cx="265834" cy="284676"/>
                </a:xfrm>
                <a:custGeom>
                  <a:avLst/>
                  <a:gdLst>
                    <a:gd name="connsiteX0" fmla="*/ 85613 w 1393713"/>
                    <a:gd name="connsiteY0" fmla="*/ 886482 h 1459569"/>
                    <a:gd name="connsiteX1" fmla="*/ 441213 w 1393713"/>
                    <a:gd name="connsiteY1" fmla="*/ 721382 h 1459569"/>
                    <a:gd name="connsiteX2" fmla="*/ 606313 w 1393713"/>
                    <a:gd name="connsiteY2" fmla="*/ 251482 h 1459569"/>
                    <a:gd name="connsiteX3" fmla="*/ 898413 w 1393713"/>
                    <a:gd name="connsiteY3" fmla="*/ 22882 h 1459569"/>
                    <a:gd name="connsiteX4" fmla="*/ 1215913 w 1393713"/>
                    <a:gd name="connsiteY4" fmla="*/ 48282 h 1459569"/>
                    <a:gd name="connsiteX5" fmla="*/ 1393713 w 1393713"/>
                    <a:gd name="connsiteY5" fmla="*/ 378482 h 1459569"/>
                    <a:gd name="connsiteX6" fmla="*/ 1215913 w 1393713"/>
                    <a:gd name="connsiteY6" fmla="*/ 873782 h 1459569"/>
                    <a:gd name="connsiteX7" fmla="*/ 911113 w 1393713"/>
                    <a:gd name="connsiteY7" fmla="*/ 1267482 h 1459569"/>
                    <a:gd name="connsiteX8" fmla="*/ 555513 w 1393713"/>
                    <a:gd name="connsiteY8" fmla="*/ 1445282 h 1459569"/>
                    <a:gd name="connsiteX9" fmla="*/ 212613 w 1393713"/>
                    <a:gd name="connsiteY9" fmla="*/ 1419882 h 1459569"/>
                    <a:gd name="connsiteX10" fmla="*/ 47513 w 1393713"/>
                    <a:gd name="connsiteY10" fmla="*/ 1191282 h 1459569"/>
                    <a:gd name="connsiteX11" fmla="*/ 22113 w 1393713"/>
                    <a:gd name="connsiteY11" fmla="*/ 911882 h 1459569"/>
                    <a:gd name="connsiteX12" fmla="*/ 339613 w 1393713"/>
                    <a:gd name="connsiteY12" fmla="*/ 784882 h 1459569"/>
                    <a:gd name="connsiteX0" fmla="*/ 79032 w 1387132"/>
                    <a:gd name="connsiteY0" fmla="*/ 8864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180632 w 1387132"/>
                    <a:gd name="connsiteY0" fmla="*/ 8610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250444 w 1456944"/>
                    <a:gd name="connsiteY0" fmla="*/ 861082 h 1454415"/>
                    <a:gd name="connsiteX1" fmla="*/ 504444 w 1456944"/>
                    <a:gd name="connsiteY1" fmla="*/ 721382 h 1454415"/>
                    <a:gd name="connsiteX2" fmla="*/ 669544 w 1456944"/>
                    <a:gd name="connsiteY2" fmla="*/ 251482 h 1454415"/>
                    <a:gd name="connsiteX3" fmla="*/ 961644 w 1456944"/>
                    <a:gd name="connsiteY3" fmla="*/ 22882 h 1454415"/>
                    <a:gd name="connsiteX4" fmla="*/ 1279144 w 1456944"/>
                    <a:gd name="connsiteY4" fmla="*/ 48282 h 1454415"/>
                    <a:gd name="connsiteX5" fmla="*/ 1456944 w 1456944"/>
                    <a:gd name="connsiteY5" fmla="*/ 378482 h 1454415"/>
                    <a:gd name="connsiteX6" fmla="*/ 1279144 w 1456944"/>
                    <a:gd name="connsiteY6" fmla="*/ 873782 h 1454415"/>
                    <a:gd name="connsiteX7" fmla="*/ 974344 w 1456944"/>
                    <a:gd name="connsiteY7" fmla="*/ 1267482 h 1454415"/>
                    <a:gd name="connsiteX8" fmla="*/ 618744 w 1456944"/>
                    <a:gd name="connsiteY8" fmla="*/ 1445282 h 1454415"/>
                    <a:gd name="connsiteX9" fmla="*/ 275844 w 1456944"/>
                    <a:gd name="connsiteY9" fmla="*/ 1419882 h 1454415"/>
                    <a:gd name="connsiteX10" fmla="*/ 9144 w 1456944"/>
                    <a:gd name="connsiteY10" fmla="*/ 1343682 h 1454415"/>
                    <a:gd name="connsiteX11" fmla="*/ 85344 w 1456944"/>
                    <a:gd name="connsiteY11" fmla="*/ 911882 h 1454415"/>
                    <a:gd name="connsiteX12" fmla="*/ 313944 w 1456944"/>
                    <a:gd name="connsiteY12" fmla="*/ 822982 h 1454415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195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322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0445 w 1456945"/>
                    <a:gd name="connsiteY0" fmla="*/ 861082 h 1489633"/>
                    <a:gd name="connsiteX1" fmla="*/ 504445 w 1456945"/>
                    <a:gd name="connsiteY1" fmla="*/ 721382 h 1489633"/>
                    <a:gd name="connsiteX2" fmla="*/ 669545 w 1456945"/>
                    <a:gd name="connsiteY2" fmla="*/ 251482 h 1489633"/>
                    <a:gd name="connsiteX3" fmla="*/ 961645 w 1456945"/>
                    <a:gd name="connsiteY3" fmla="*/ 22882 h 1489633"/>
                    <a:gd name="connsiteX4" fmla="*/ 1279145 w 1456945"/>
                    <a:gd name="connsiteY4" fmla="*/ 48282 h 1489633"/>
                    <a:gd name="connsiteX5" fmla="*/ 1456945 w 1456945"/>
                    <a:gd name="connsiteY5" fmla="*/ 378482 h 1489633"/>
                    <a:gd name="connsiteX6" fmla="*/ 1279145 w 1456945"/>
                    <a:gd name="connsiteY6" fmla="*/ 873782 h 1489633"/>
                    <a:gd name="connsiteX7" fmla="*/ 974345 w 1456945"/>
                    <a:gd name="connsiteY7" fmla="*/ 1267482 h 1489633"/>
                    <a:gd name="connsiteX8" fmla="*/ 631445 w 1456945"/>
                    <a:gd name="connsiteY8" fmla="*/ 1445282 h 1489633"/>
                    <a:gd name="connsiteX9" fmla="*/ 275845 w 1456945"/>
                    <a:gd name="connsiteY9" fmla="*/ 1483382 h 1489633"/>
                    <a:gd name="connsiteX10" fmla="*/ 9145 w 1456945"/>
                    <a:gd name="connsiteY10" fmla="*/ 1343682 h 1489633"/>
                    <a:gd name="connsiteX11" fmla="*/ 85345 w 1456945"/>
                    <a:gd name="connsiteY11" fmla="*/ 911882 h 1489633"/>
                    <a:gd name="connsiteX12" fmla="*/ 313945 w 1456945"/>
                    <a:gd name="connsiteY12" fmla="*/ 822982 h 1489633"/>
                    <a:gd name="connsiteX0" fmla="*/ 284992 w 1491492"/>
                    <a:gd name="connsiteY0" fmla="*/ 861082 h 1489633"/>
                    <a:gd name="connsiteX1" fmla="*/ 538992 w 1491492"/>
                    <a:gd name="connsiteY1" fmla="*/ 721382 h 1489633"/>
                    <a:gd name="connsiteX2" fmla="*/ 704092 w 1491492"/>
                    <a:gd name="connsiteY2" fmla="*/ 251482 h 1489633"/>
                    <a:gd name="connsiteX3" fmla="*/ 996192 w 1491492"/>
                    <a:gd name="connsiteY3" fmla="*/ 22882 h 1489633"/>
                    <a:gd name="connsiteX4" fmla="*/ 1313692 w 1491492"/>
                    <a:gd name="connsiteY4" fmla="*/ 48282 h 1489633"/>
                    <a:gd name="connsiteX5" fmla="*/ 1491492 w 1491492"/>
                    <a:gd name="connsiteY5" fmla="*/ 378482 h 1489633"/>
                    <a:gd name="connsiteX6" fmla="*/ 1313692 w 1491492"/>
                    <a:gd name="connsiteY6" fmla="*/ 873782 h 1489633"/>
                    <a:gd name="connsiteX7" fmla="*/ 1008892 w 1491492"/>
                    <a:gd name="connsiteY7" fmla="*/ 1267482 h 1489633"/>
                    <a:gd name="connsiteX8" fmla="*/ 665992 w 1491492"/>
                    <a:gd name="connsiteY8" fmla="*/ 1445282 h 1489633"/>
                    <a:gd name="connsiteX9" fmla="*/ 310392 w 1491492"/>
                    <a:gd name="connsiteY9" fmla="*/ 1483382 h 1489633"/>
                    <a:gd name="connsiteX10" fmla="*/ 43692 w 1491492"/>
                    <a:gd name="connsiteY10" fmla="*/ 1343682 h 1489633"/>
                    <a:gd name="connsiteX11" fmla="*/ 30992 w 1491492"/>
                    <a:gd name="connsiteY11" fmla="*/ 924582 h 1489633"/>
                    <a:gd name="connsiteX12" fmla="*/ 348492 w 1491492"/>
                    <a:gd name="connsiteY12" fmla="*/ 822982 h 1489633"/>
                    <a:gd name="connsiteX0" fmla="*/ 279718 w 1486218"/>
                    <a:gd name="connsiteY0" fmla="*/ 861082 h 1489633"/>
                    <a:gd name="connsiteX1" fmla="*/ 533718 w 1486218"/>
                    <a:gd name="connsiteY1" fmla="*/ 721382 h 1489633"/>
                    <a:gd name="connsiteX2" fmla="*/ 698818 w 1486218"/>
                    <a:gd name="connsiteY2" fmla="*/ 251482 h 1489633"/>
                    <a:gd name="connsiteX3" fmla="*/ 990918 w 1486218"/>
                    <a:gd name="connsiteY3" fmla="*/ 22882 h 1489633"/>
                    <a:gd name="connsiteX4" fmla="*/ 1308418 w 1486218"/>
                    <a:gd name="connsiteY4" fmla="*/ 48282 h 1489633"/>
                    <a:gd name="connsiteX5" fmla="*/ 1486218 w 1486218"/>
                    <a:gd name="connsiteY5" fmla="*/ 378482 h 1489633"/>
                    <a:gd name="connsiteX6" fmla="*/ 1308418 w 1486218"/>
                    <a:gd name="connsiteY6" fmla="*/ 873782 h 1489633"/>
                    <a:gd name="connsiteX7" fmla="*/ 1003618 w 1486218"/>
                    <a:gd name="connsiteY7" fmla="*/ 1267482 h 1489633"/>
                    <a:gd name="connsiteX8" fmla="*/ 660718 w 1486218"/>
                    <a:gd name="connsiteY8" fmla="*/ 1445282 h 1489633"/>
                    <a:gd name="connsiteX9" fmla="*/ 305118 w 1486218"/>
                    <a:gd name="connsiteY9" fmla="*/ 1483382 h 1489633"/>
                    <a:gd name="connsiteX10" fmla="*/ 38418 w 1486218"/>
                    <a:gd name="connsiteY10" fmla="*/ 1343682 h 1489633"/>
                    <a:gd name="connsiteX11" fmla="*/ 25718 w 1486218"/>
                    <a:gd name="connsiteY11" fmla="*/ 924582 h 1489633"/>
                    <a:gd name="connsiteX12" fmla="*/ 267018 w 1486218"/>
                    <a:gd name="connsiteY12" fmla="*/ 861082 h 1489633"/>
                    <a:gd name="connsiteX0" fmla="*/ 279718 w 1486218"/>
                    <a:gd name="connsiteY0" fmla="*/ 863759 h 1492310"/>
                    <a:gd name="connsiteX1" fmla="*/ 533718 w 1486218"/>
                    <a:gd name="connsiteY1" fmla="*/ 7240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  <a:gd name="connsiteX0" fmla="*/ 279718 w 1486218"/>
                    <a:gd name="connsiteY0" fmla="*/ 863759 h 1492310"/>
                    <a:gd name="connsiteX1" fmla="*/ 660718 w 1486218"/>
                    <a:gd name="connsiteY1" fmla="*/ 5716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86218" h="1492310">
                      <a:moveTo>
                        <a:pt x="279718" y="863759"/>
                      </a:moveTo>
                      <a:cubicBezTo>
                        <a:pt x="414126" y="834125"/>
                        <a:pt x="569701" y="666909"/>
                        <a:pt x="660718" y="571659"/>
                      </a:cubicBezTo>
                      <a:cubicBezTo>
                        <a:pt x="751735" y="476409"/>
                        <a:pt x="770785" y="383276"/>
                        <a:pt x="825818" y="292259"/>
                      </a:cubicBezTo>
                      <a:cubicBezTo>
                        <a:pt x="880851" y="201242"/>
                        <a:pt x="910485" y="65776"/>
                        <a:pt x="990918" y="25559"/>
                      </a:cubicBezTo>
                      <a:cubicBezTo>
                        <a:pt x="1071351" y="-14658"/>
                        <a:pt x="1225868" y="-8308"/>
                        <a:pt x="1308418" y="50959"/>
                      </a:cubicBezTo>
                      <a:cubicBezTo>
                        <a:pt x="1390968" y="110226"/>
                        <a:pt x="1486218" y="243576"/>
                        <a:pt x="1486218" y="381159"/>
                      </a:cubicBezTo>
                      <a:cubicBezTo>
                        <a:pt x="1486218" y="518742"/>
                        <a:pt x="1388851" y="728292"/>
                        <a:pt x="1308418" y="876459"/>
                      </a:cubicBezTo>
                      <a:cubicBezTo>
                        <a:pt x="1227985" y="1024626"/>
                        <a:pt x="1111568" y="1174909"/>
                        <a:pt x="1003618" y="1270159"/>
                      </a:cubicBezTo>
                      <a:cubicBezTo>
                        <a:pt x="895668" y="1365409"/>
                        <a:pt x="777135" y="1411976"/>
                        <a:pt x="660718" y="1447959"/>
                      </a:cubicBezTo>
                      <a:cubicBezTo>
                        <a:pt x="544301" y="1483942"/>
                        <a:pt x="408835" y="1502992"/>
                        <a:pt x="305118" y="1486059"/>
                      </a:cubicBezTo>
                      <a:cubicBezTo>
                        <a:pt x="201401" y="1469126"/>
                        <a:pt x="84985" y="1439492"/>
                        <a:pt x="38418" y="1346359"/>
                      </a:cubicBezTo>
                      <a:cubicBezTo>
                        <a:pt x="-8149" y="1253226"/>
                        <a:pt x="-12382" y="1007692"/>
                        <a:pt x="25718" y="927259"/>
                      </a:cubicBezTo>
                      <a:cubicBezTo>
                        <a:pt x="63818" y="846826"/>
                        <a:pt x="132609" y="893392"/>
                        <a:pt x="267018" y="863759"/>
                      </a:cubicBezTo>
                    </a:path>
                  </a:pathLst>
                </a:custGeom>
                <a:solidFill>
                  <a:schemeClr val="accent2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Freeform 135">
                  <a:extLst>
                    <a:ext uri="{FF2B5EF4-FFF2-40B4-BE49-F238E27FC236}">
                      <a16:creationId xmlns:a16="http://schemas.microsoft.com/office/drawing/2014/main" id="{022A8B8A-2320-F544-B074-89461F0F8CAF}"/>
                    </a:ext>
                  </a:extLst>
                </p:cNvPr>
                <p:cNvSpPr/>
                <p:nvPr/>
              </p:nvSpPr>
              <p:spPr>
                <a:xfrm rot="21427845">
                  <a:off x="3887051" y="1992698"/>
                  <a:ext cx="265834" cy="284676"/>
                </a:xfrm>
                <a:custGeom>
                  <a:avLst/>
                  <a:gdLst>
                    <a:gd name="connsiteX0" fmla="*/ 85613 w 1393713"/>
                    <a:gd name="connsiteY0" fmla="*/ 886482 h 1459569"/>
                    <a:gd name="connsiteX1" fmla="*/ 441213 w 1393713"/>
                    <a:gd name="connsiteY1" fmla="*/ 721382 h 1459569"/>
                    <a:gd name="connsiteX2" fmla="*/ 606313 w 1393713"/>
                    <a:gd name="connsiteY2" fmla="*/ 251482 h 1459569"/>
                    <a:gd name="connsiteX3" fmla="*/ 898413 w 1393713"/>
                    <a:gd name="connsiteY3" fmla="*/ 22882 h 1459569"/>
                    <a:gd name="connsiteX4" fmla="*/ 1215913 w 1393713"/>
                    <a:gd name="connsiteY4" fmla="*/ 48282 h 1459569"/>
                    <a:gd name="connsiteX5" fmla="*/ 1393713 w 1393713"/>
                    <a:gd name="connsiteY5" fmla="*/ 378482 h 1459569"/>
                    <a:gd name="connsiteX6" fmla="*/ 1215913 w 1393713"/>
                    <a:gd name="connsiteY6" fmla="*/ 873782 h 1459569"/>
                    <a:gd name="connsiteX7" fmla="*/ 911113 w 1393713"/>
                    <a:gd name="connsiteY7" fmla="*/ 1267482 h 1459569"/>
                    <a:gd name="connsiteX8" fmla="*/ 555513 w 1393713"/>
                    <a:gd name="connsiteY8" fmla="*/ 1445282 h 1459569"/>
                    <a:gd name="connsiteX9" fmla="*/ 212613 w 1393713"/>
                    <a:gd name="connsiteY9" fmla="*/ 1419882 h 1459569"/>
                    <a:gd name="connsiteX10" fmla="*/ 47513 w 1393713"/>
                    <a:gd name="connsiteY10" fmla="*/ 1191282 h 1459569"/>
                    <a:gd name="connsiteX11" fmla="*/ 22113 w 1393713"/>
                    <a:gd name="connsiteY11" fmla="*/ 911882 h 1459569"/>
                    <a:gd name="connsiteX12" fmla="*/ 339613 w 1393713"/>
                    <a:gd name="connsiteY12" fmla="*/ 784882 h 1459569"/>
                    <a:gd name="connsiteX0" fmla="*/ 79032 w 1387132"/>
                    <a:gd name="connsiteY0" fmla="*/ 8864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180632 w 1387132"/>
                    <a:gd name="connsiteY0" fmla="*/ 8610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250444 w 1456944"/>
                    <a:gd name="connsiteY0" fmla="*/ 861082 h 1454415"/>
                    <a:gd name="connsiteX1" fmla="*/ 504444 w 1456944"/>
                    <a:gd name="connsiteY1" fmla="*/ 721382 h 1454415"/>
                    <a:gd name="connsiteX2" fmla="*/ 669544 w 1456944"/>
                    <a:gd name="connsiteY2" fmla="*/ 251482 h 1454415"/>
                    <a:gd name="connsiteX3" fmla="*/ 961644 w 1456944"/>
                    <a:gd name="connsiteY3" fmla="*/ 22882 h 1454415"/>
                    <a:gd name="connsiteX4" fmla="*/ 1279144 w 1456944"/>
                    <a:gd name="connsiteY4" fmla="*/ 48282 h 1454415"/>
                    <a:gd name="connsiteX5" fmla="*/ 1456944 w 1456944"/>
                    <a:gd name="connsiteY5" fmla="*/ 378482 h 1454415"/>
                    <a:gd name="connsiteX6" fmla="*/ 1279144 w 1456944"/>
                    <a:gd name="connsiteY6" fmla="*/ 873782 h 1454415"/>
                    <a:gd name="connsiteX7" fmla="*/ 974344 w 1456944"/>
                    <a:gd name="connsiteY7" fmla="*/ 1267482 h 1454415"/>
                    <a:gd name="connsiteX8" fmla="*/ 618744 w 1456944"/>
                    <a:gd name="connsiteY8" fmla="*/ 1445282 h 1454415"/>
                    <a:gd name="connsiteX9" fmla="*/ 275844 w 1456944"/>
                    <a:gd name="connsiteY9" fmla="*/ 1419882 h 1454415"/>
                    <a:gd name="connsiteX10" fmla="*/ 9144 w 1456944"/>
                    <a:gd name="connsiteY10" fmla="*/ 1343682 h 1454415"/>
                    <a:gd name="connsiteX11" fmla="*/ 85344 w 1456944"/>
                    <a:gd name="connsiteY11" fmla="*/ 911882 h 1454415"/>
                    <a:gd name="connsiteX12" fmla="*/ 313944 w 1456944"/>
                    <a:gd name="connsiteY12" fmla="*/ 822982 h 1454415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195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322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0445 w 1456945"/>
                    <a:gd name="connsiteY0" fmla="*/ 861082 h 1489633"/>
                    <a:gd name="connsiteX1" fmla="*/ 504445 w 1456945"/>
                    <a:gd name="connsiteY1" fmla="*/ 721382 h 1489633"/>
                    <a:gd name="connsiteX2" fmla="*/ 669545 w 1456945"/>
                    <a:gd name="connsiteY2" fmla="*/ 251482 h 1489633"/>
                    <a:gd name="connsiteX3" fmla="*/ 961645 w 1456945"/>
                    <a:gd name="connsiteY3" fmla="*/ 22882 h 1489633"/>
                    <a:gd name="connsiteX4" fmla="*/ 1279145 w 1456945"/>
                    <a:gd name="connsiteY4" fmla="*/ 48282 h 1489633"/>
                    <a:gd name="connsiteX5" fmla="*/ 1456945 w 1456945"/>
                    <a:gd name="connsiteY5" fmla="*/ 378482 h 1489633"/>
                    <a:gd name="connsiteX6" fmla="*/ 1279145 w 1456945"/>
                    <a:gd name="connsiteY6" fmla="*/ 873782 h 1489633"/>
                    <a:gd name="connsiteX7" fmla="*/ 974345 w 1456945"/>
                    <a:gd name="connsiteY7" fmla="*/ 1267482 h 1489633"/>
                    <a:gd name="connsiteX8" fmla="*/ 631445 w 1456945"/>
                    <a:gd name="connsiteY8" fmla="*/ 1445282 h 1489633"/>
                    <a:gd name="connsiteX9" fmla="*/ 275845 w 1456945"/>
                    <a:gd name="connsiteY9" fmla="*/ 1483382 h 1489633"/>
                    <a:gd name="connsiteX10" fmla="*/ 9145 w 1456945"/>
                    <a:gd name="connsiteY10" fmla="*/ 1343682 h 1489633"/>
                    <a:gd name="connsiteX11" fmla="*/ 85345 w 1456945"/>
                    <a:gd name="connsiteY11" fmla="*/ 911882 h 1489633"/>
                    <a:gd name="connsiteX12" fmla="*/ 313945 w 1456945"/>
                    <a:gd name="connsiteY12" fmla="*/ 822982 h 1489633"/>
                    <a:gd name="connsiteX0" fmla="*/ 284992 w 1491492"/>
                    <a:gd name="connsiteY0" fmla="*/ 861082 h 1489633"/>
                    <a:gd name="connsiteX1" fmla="*/ 538992 w 1491492"/>
                    <a:gd name="connsiteY1" fmla="*/ 721382 h 1489633"/>
                    <a:gd name="connsiteX2" fmla="*/ 704092 w 1491492"/>
                    <a:gd name="connsiteY2" fmla="*/ 251482 h 1489633"/>
                    <a:gd name="connsiteX3" fmla="*/ 996192 w 1491492"/>
                    <a:gd name="connsiteY3" fmla="*/ 22882 h 1489633"/>
                    <a:gd name="connsiteX4" fmla="*/ 1313692 w 1491492"/>
                    <a:gd name="connsiteY4" fmla="*/ 48282 h 1489633"/>
                    <a:gd name="connsiteX5" fmla="*/ 1491492 w 1491492"/>
                    <a:gd name="connsiteY5" fmla="*/ 378482 h 1489633"/>
                    <a:gd name="connsiteX6" fmla="*/ 1313692 w 1491492"/>
                    <a:gd name="connsiteY6" fmla="*/ 873782 h 1489633"/>
                    <a:gd name="connsiteX7" fmla="*/ 1008892 w 1491492"/>
                    <a:gd name="connsiteY7" fmla="*/ 1267482 h 1489633"/>
                    <a:gd name="connsiteX8" fmla="*/ 665992 w 1491492"/>
                    <a:gd name="connsiteY8" fmla="*/ 1445282 h 1489633"/>
                    <a:gd name="connsiteX9" fmla="*/ 310392 w 1491492"/>
                    <a:gd name="connsiteY9" fmla="*/ 1483382 h 1489633"/>
                    <a:gd name="connsiteX10" fmla="*/ 43692 w 1491492"/>
                    <a:gd name="connsiteY10" fmla="*/ 1343682 h 1489633"/>
                    <a:gd name="connsiteX11" fmla="*/ 30992 w 1491492"/>
                    <a:gd name="connsiteY11" fmla="*/ 924582 h 1489633"/>
                    <a:gd name="connsiteX12" fmla="*/ 348492 w 1491492"/>
                    <a:gd name="connsiteY12" fmla="*/ 822982 h 1489633"/>
                    <a:gd name="connsiteX0" fmla="*/ 279718 w 1486218"/>
                    <a:gd name="connsiteY0" fmla="*/ 861082 h 1489633"/>
                    <a:gd name="connsiteX1" fmla="*/ 533718 w 1486218"/>
                    <a:gd name="connsiteY1" fmla="*/ 721382 h 1489633"/>
                    <a:gd name="connsiteX2" fmla="*/ 698818 w 1486218"/>
                    <a:gd name="connsiteY2" fmla="*/ 251482 h 1489633"/>
                    <a:gd name="connsiteX3" fmla="*/ 990918 w 1486218"/>
                    <a:gd name="connsiteY3" fmla="*/ 22882 h 1489633"/>
                    <a:gd name="connsiteX4" fmla="*/ 1308418 w 1486218"/>
                    <a:gd name="connsiteY4" fmla="*/ 48282 h 1489633"/>
                    <a:gd name="connsiteX5" fmla="*/ 1486218 w 1486218"/>
                    <a:gd name="connsiteY5" fmla="*/ 378482 h 1489633"/>
                    <a:gd name="connsiteX6" fmla="*/ 1308418 w 1486218"/>
                    <a:gd name="connsiteY6" fmla="*/ 873782 h 1489633"/>
                    <a:gd name="connsiteX7" fmla="*/ 1003618 w 1486218"/>
                    <a:gd name="connsiteY7" fmla="*/ 1267482 h 1489633"/>
                    <a:gd name="connsiteX8" fmla="*/ 660718 w 1486218"/>
                    <a:gd name="connsiteY8" fmla="*/ 1445282 h 1489633"/>
                    <a:gd name="connsiteX9" fmla="*/ 305118 w 1486218"/>
                    <a:gd name="connsiteY9" fmla="*/ 1483382 h 1489633"/>
                    <a:gd name="connsiteX10" fmla="*/ 38418 w 1486218"/>
                    <a:gd name="connsiteY10" fmla="*/ 1343682 h 1489633"/>
                    <a:gd name="connsiteX11" fmla="*/ 25718 w 1486218"/>
                    <a:gd name="connsiteY11" fmla="*/ 924582 h 1489633"/>
                    <a:gd name="connsiteX12" fmla="*/ 267018 w 1486218"/>
                    <a:gd name="connsiteY12" fmla="*/ 861082 h 1489633"/>
                    <a:gd name="connsiteX0" fmla="*/ 279718 w 1486218"/>
                    <a:gd name="connsiteY0" fmla="*/ 863759 h 1492310"/>
                    <a:gd name="connsiteX1" fmla="*/ 533718 w 1486218"/>
                    <a:gd name="connsiteY1" fmla="*/ 7240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  <a:gd name="connsiteX0" fmla="*/ 279718 w 1486218"/>
                    <a:gd name="connsiteY0" fmla="*/ 863759 h 1492310"/>
                    <a:gd name="connsiteX1" fmla="*/ 660718 w 1486218"/>
                    <a:gd name="connsiteY1" fmla="*/ 5716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86218" h="1492310">
                      <a:moveTo>
                        <a:pt x="279718" y="863759"/>
                      </a:moveTo>
                      <a:cubicBezTo>
                        <a:pt x="414126" y="834125"/>
                        <a:pt x="569701" y="666909"/>
                        <a:pt x="660718" y="571659"/>
                      </a:cubicBezTo>
                      <a:cubicBezTo>
                        <a:pt x="751735" y="476409"/>
                        <a:pt x="770785" y="383276"/>
                        <a:pt x="825818" y="292259"/>
                      </a:cubicBezTo>
                      <a:cubicBezTo>
                        <a:pt x="880851" y="201242"/>
                        <a:pt x="910485" y="65776"/>
                        <a:pt x="990918" y="25559"/>
                      </a:cubicBezTo>
                      <a:cubicBezTo>
                        <a:pt x="1071351" y="-14658"/>
                        <a:pt x="1225868" y="-8308"/>
                        <a:pt x="1308418" y="50959"/>
                      </a:cubicBezTo>
                      <a:cubicBezTo>
                        <a:pt x="1390968" y="110226"/>
                        <a:pt x="1486218" y="243576"/>
                        <a:pt x="1486218" y="381159"/>
                      </a:cubicBezTo>
                      <a:cubicBezTo>
                        <a:pt x="1486218" y="518742"/>
                        <a:pt x="1388851" y="728292"/>
                        <a:pt x="1308418" y="876459"/>
                      </a:cubicBezTo>
                      <a:cubicBezTo>
                        <a:pt x="1227985" y="1024626"/>
                        <a:pt x="1111568" y="1174909"/>
                        <a:pt x="1003618" y="1270159"/>
                      </a:cubicBezTo>
                      <a:cubicBezTo>
                        <a:pt x="895668" y="1365409"/>
                        <a:pt x="777135" y="1411976"/>
                        <a:pt x="660718" y="1447959"/>
                      </a:cubicBezTo>
                      <a:cubicBezTo>
                        <a:pt x="544301" y="1483942"/>
                        <a:pt x="408835" y="1502992"/>
                        <a:pt x="305118" y="1486059"/>
                      </a:cubicBezTo>
                      <a:cubicBezTo>
                        <a:pt x="201401" y="1469126"/>
                        <a:pt x="84985" y="1439492"/>
                        <a:pt x="38418" y="1346359"/>
                      </a:cubicBezTo>
                      <a:cubicBezTo>
                        <a:pt x="-8149" y="1253226"/>
                        <a:pt x="-12382" y="1007692"/>
                        <a:pt x="25718" y="927259"/>
                      </a:cubicBezTo>
                      <a:cubicBezTo>
                        <a:pt x="63818" y="846826"/>
                        <a:pt x="132609" y="893392"/>
                        <a:pt x="267018" y="863759"/>
                      </a:cubicBezTo>
                    </a:path>
                  </a:pathLst>
                </a:custGeom>
                <a:solidFill>
                  <a:schemeClr val="accent2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reeform 136">
                  <a:extLst>
                    <a:ext uri="{FF2B5EF4-FFF2-40B4-BE49-F238E27FC236}">
                      <a16:creationId xmlns:a16="http://schemas.microsoft.com/office/drawing/2014/main" id="{E812FC4A-7E32-6549-A52F-D48B8C44383E}"/>
                    </a:ext>
                  </a:extLst>
                </p:cNvPr>
                <p:cNvSpPr/>
                <p:nvPr/>
              </p:nvSpPr>
              <p:spPr>
                <a:xfrm rot="7007862">
                  <a:off x="2795482" y="2272003"/>
                  <a:ext cx="265834" cy="284676"/>
                </a:xfrm>
                <a:custGeom>
                  <a:avLst/>
                  <a:gdLst>
                    <a:gd name="connsiteX0" fmla="*/ 85613 w 1393713"/>
                    <a:gd name="connsiteY0" fmla="*/ 886482 h 1459569"/>
                    <a:gd name="connsiteX1" fmla="*/ 441213 w 1393713"/>
                    <a:gd name="connsiteY1" fmla="*/ 721382 h 1459569"/>
                    <a:gd name="connsiteX2" fmla="*/ 606313 w 1393713"/>
                    <a:gd name="connsiteY2" fmla="*/ 251482 h 1459569"/>
                    <a:gd name="connsiteX3" fmla="*/ 898413 w 1393713"/>
                    <a:gd name="connsiteY3" fmla="*/ 22882 h 1459569"/>
                    <a:gd name="connsiteX4" fmla="*/ 1215913 w 1393713"/>
                    <a:gd name="connsiteY4" fmla="*/ 48282 h 1459569"/>
                    <a:gd name="connsiteX5" fmla="*/ 1393713 w 1393713"/>
                    <a:gd name="connsiteY5" fmla="*/ 378482 h 1459569"/>
                    <a:gd name="connsiteX6" fmla="*/ 1215913 w 1393713"/>
                    <a:gd name="connsiteY6" fmla="*/ 873782 h 1459569"/>
                    <a:gd name="connsiteX7" fmla="*/ 911113 w 1393713"/>
                    <a:gd name="connsiteY7" fmla="*/ 1267482 h 1459569"/>
                    <a:gd name="connsiteX8" fmla="*/ 555513 w 1393713"/>
                    <a:gd name="connsiteY8" fmla="*/ 1445282 h 1459569"/>
                    <a:gd name="connsiteX9" fmla="*/ 212613 w 1393713"/>
                    <a:gd name="connsiteY9" fmla="*/ 1419882 h 1459569"/>
                    <a:gd name="connsiteX10" fmla="*/ 47513 w 1393713"/>
                    <a:gd name="connsiteY10" fmla="*/ 1191282 h 1459569"/>
                    <a:gd name="connsiteX11" fmla="*/ 22113 w 1393713"/>
                    <a:gd name="connsiteY11" fmla="*/ 911882 h 1459569"/>
                    <a:gd name="connsiteX12" fmla="*/ 339613 w 1393713"/>
                    <a:gd name="connsiteY12" fmla="*/ 784882 h 1459569"/>
                    <a:gd name="connsiteX0" fmla="*/ 79032 w 1387132"/>
                    <a:gd name="connsiteY0" fmla="*/ 8864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180632 w 1387132"/>
                    <a:gd name="connsiteY0" fmla="*/ 8610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250444 w 1456944"/>
                    <a:gd name="connsiteY0" fmla="*/ 861082 h 1454415"/>
                    <a:gd name="connsiteX1" fmla="*/ 504444 w 1456944"/>
                    <a:gd name="connsiteY1" fmla="*/ 721382 h 1454415"/>
                    <a:gd name="connsiteX2" fmla="*/ 669544 w 1456944"/>
                    <a:gd name="connsiteY2" fmla="*/ 251482 h 1454415"/>
                    <a:gd name="connsiteX3" fmla="*/ 961644 w 1456944"/>
                    <a:gd name="connsiteY3" fmla="*/ 22882 h 1454415"/>
                    <a:gd name="connsiteX4" fmla="*/ 1279144 w 1456944"/>
                    <a:gd name="connsiteY4" fmla="*/ 48282 h 1454415"/>
                    <a:gd name="connsiteX5" fmla="*/ 1456944 w 1456944"/>
                    <a:gd name="connsiteY5" fmla="*/ 378482 h 1454415"/>
                    <a:gd name="connsiteX6" fmla="*/ 1279144 w 1456944"/>
                    <a:gd name="connsiteY6" fmla="*/ 873782 h 1454415"/>
                    <a:gd name="connsiteX7" fmla="*/ 974344 w 1456944"/>
                    <a:gd name="connsiteY7" fmla="*/ 1267482 h 1454415"/>
                    <a:gd name="connsiteX8" fmla="*/ 618744 w 1456944"/>
                    <a:gd name="connsiteY8" fmla="*/ 1445282 h 1454415"/>
                    <a:gd name="connsiteX9" fmla="*/ 275844 w 1456944"/>
                    <a:gd name="connsiteY9" fmla="*/ 1419882 h 1454415"/>
                    <a:gd name="connsiteX10" fmla="*/ 9144 w 1456944"/>
                    <a:gd name="connsiteY10" fmla="*/ 1343682 h 1454415"/>
                    <a:gd name="connsiteX11" fmla="*/ 85344 w 1456944"/>
                    <a:gd name="connsiteY11" fmla="*/ 911882 h 1454415"/>
                    <a:gd name="connsiteX12" fmla="*/ 313944 w 1456944"/>
                    <a:gd name="connsiteY12" fmla="*/ 822982 h 1454415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195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322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0445 w 1456945"/>
                    <a:gd name="connsiteY0" fmla="*/ 861082 h 1489633"/>
                    <a:gd name="connsiteX1" fmla="*/ 504445 w 1456945"/>
                    <a:gd name="connsiteY1" fmla="*/ 721382 h 1489633"/>
                    <a:gd name="connsiteX2" fmla="*/ 669545 w 1456945"/>
                    <a:gd name="connsiteY2" fmla="*/ 251482 h 1489633"/>
                    <a:gd name="connsiteX3" fmla="*/ 961645 w 1456945"/>
                    <a:gd name="connsiteY3" fmla="*/ 22882 h 1489633"/>
                    <a:gd name="connsiteX4" fmla="*/ 1279145 w 1456945"/>
                    <a:gd name="connsiteY4" fmla="*/ 48282 h 1489633"/>
                    <a:gd name="connsiteX5" fmla="*/ 1456945 w 1456945"/>
                    <a:gd name="connsiteY5" fmla="*/ 378482 h 1489633"/>
                    <a:gd name="connsiteX6" fmla="*/ 1279145 w 1456945"/>
                    <a:gd name="connsiteY6" fmla="*/ 873782 h 1489633"/>
                    <a:gd name="connsiteX7" fmla="*/ 974345 w 1456945"/>
                    <a:gd name="connsiteY7" fmla="*/ 1267482 h 1489633"/>
                    <a:gd name="connsiteX8" fmla="*/ 631445 w 1456945"/>
                    <a:gd name="connsiteY8" fmla="*/ 1445282 h 1489633"/>
                    <a:gd name="connsiteX9" fmla="*/ 275845 w 1456945"/>
                    <a:gd name="connsiteY9" fmla="*/ 1483382 h 1489633"/>
                    <a:gd name="connsiteX10" fmla="*/ 9145 w 1456945"/>
                    <a:gd name="connsiteY10" fmla="*/ 1343682 h 1489633"/>
                    <a:gd name="connsiteX11" fmla="*/ 85345 w 1456945"/>
                    <a:gd name="connsiteY11" fmla="*/ 911882 h 1489633"/>
                    <a:gd name="connsiteX12" fmla="*/ 313945 w 1456945"/>
                    <a:gd name="connsiteY12" fmla="*/ 822982 h 1489633"/>
                    <a:gd name="connsiteX0" fmla="*/ 284992 w 1491492"/>
                    <a:gd name="connsiteY0" fmla="*/ 861082 h 1489633"/>
                    <a:gd name="connsiteX1" fmla="*/ 538992 w 1491492"/>
                    <a:gd name="connsiteY1" fmla="*/ 721382 h 1489633"/>
                    <a:gd name="connsiteX2" fmla="*/ 704092 w 1491492"/>
                    <a:gd name="connsiteY2" fmla="*/ 251482 h 1489633"/>
                    <a:gd name="connsiteX3" fmla="*/ 996192 w 1491492"/>
                    <a:gd name="connsiteY3" fmla="*/ 22882 h 1489633"/>
                    <a:gd name="connsiteX4" fmla="*/ 1313692 w 1491492"/>
                    <a:gd name="connsiteY4" fmla="*/ 48282 h 1489633"/>
                    <a:gd name="connsiteX5" fmla="*/ 1491492 w 1491492"/>
                    <a:gd name="connsiteY5" fmla="*/ 378482 h 1489633"/>
                    <a:gd name="connsiteX6" fmla="*/ 1313692 w 1491492"/>
                    <a:gd name="connsiteY6" fmla="*/ 873782 h 1489633"/>
                    <a:gd name="connsiteX7" fmla="*/ 1008892 w 1491492"/>
                    <a:gd name="connsiteY7" fmla="*/ 1267482 h 1489633"/>
                    <a:gd name="connsiteX8" fmla="*/ 665992 w 1491492"/>
                    <a:gd name="connsiteY8" fmla="*/ 1445282 h 1489633"/>
                    <a:gd name="connsiteX9" fmla="*/ 310392 w 1491492"/>
                    <a:gd name="connsiteY9" fmla="*/ 1483382 h 1489633"/>
                    <a:gd name="connsiteX10" fmla="*/ 43692 w 1491492"/>
                    <a:gd name="connsiteY10" fmla="*/ 1343682 h 1489633"/>
                    <a:gd name="connsiteX11" fmla="*/ 30992 w 1491492"/>
                    <a:gd name="connsiteY11" fmla="*/ 924582 h 1489633"/>
                    <a:gd name="connsiteX12" fmla="*/ 348492 w 1491492"/>
                    <a:gd name="connsiteY12" fmla="*/ 822982 h 1489633"/>
                    <a:gd name="connsiteX0" fmla="*/ 279718 w 1486218"/>
                    <a:gd name="connsiteY0" fmla="*/ 861082 h 1489633"/>
                    <a:gd name="connsiteX1" fmla="*/ 533718 w 1486218"/>
                    <a:gd name="connsiteY1" fmla="*/ 721382 h 1489633"/>
                    <a:gd name="connsiteX2" fmla="*/ 698818 w 1486218"/>
                    <a:gd name="connsiteY2" fmla="*/ 251482 h 1489633"/>
                    <a:gd name="connsiteX3" fmla="*/ 990918 w 1486218"/>
                    <a:gd name="connsiteY3" fmla="*/ 22882 h 1489633"/>
                    <a:gd name="connsiteX4" fmla="*/ 1308418 w 1486218"/>
                    <a:gd name="connsiteY4" fmla="*/ 48282 h 1489633"/>
                    <a:gd name="connsiteX5" fmla="*/ 1486218 w 1486218"/>
                    <a:gd name="connsiteY5" fmla="*/ 378482 h 1489633"/>
                    <a:gd name="connsiteX6" fmla="*/ 1308418 w 1486218"/>
                    <a:gd name="connsiteY6" fmla="*/ 873782 h 1489633"/>
                    <a:gd name="connsiteX7" fmla="*/ 1003618 w 1486218"/>
                    <a:gd name="connsiteY7" fmla="*/ 1267482 h 1489633"/>
                    <a:gd name="connsiteX8" fmla="*/ 660718 w 1486218"/>
                    <a:gd name="connsiteY8" fmla="*/ 1445282 h 1489633"/>
                    <a:gd name="connsiteX9" fmla="*/ 305118 w 1486218"/>
                    <a:gd name="connsiteY9" fmla="*/ 1483382 h 1489633"/>
                    <a:gd name="connsiteX10" fmla="*/ 38418 w 1486218"/>
                    <a:gd name="connsiteY10" fmla="*/ 1343682 h 1489633"/>
                    <a:gd name="connsiteX11" fmla="*/ 25718 w 1486218"/>
                    <a:gd name="connsiteY11" fmla="*/ 924582 h 1489633"/>
                    <a:gd name="connsiteX12" fmla="*/ 267018 w 1486218"/>
                    <a:gd name="connsiteY12" fmla="*/ 861082 h 1489633"/>
                    <a:gd name="connsiteX0" fmla="*/ 279718 w 1486218"/>
                    <a:gd name="connsiteY0" fmla="*/ 863759 h 1492310"/>
                    <a:gd name="connsiteX1" fmla="*/ 533718 w 1486218"/>
                    <a:gd name="connsiteY1" fmla="*/ 7240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  <a:gd name="connsiteX0" fmla="*/ 279718 w 1486218"/>
                    <a:gd name="connsiteY0" fmla="*/ 863759 h 1492310"/>
                    <a:gd name="connsiteX1" fmla="*/ 660718 w 1486218"/>
                    <a:gd name="connsiteY1" fmla="*/ 5716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86218" h="1492310">
                      <a:moveTo>
                        <a:pt x="279718" y="863759"/>
                      </a:moveTo>
                      <a:cubicBezTo>
                        <a:pt x="414126" y="834125"/>
                        <a:pt x="569701" y="666909"/>
                        <a:pt x="660718" y="571659"/>
                      </a:cubicBezTo>
                      <a:cubicBezTo>
                        <a:pt x="751735" y="476409"/>
                        <a:pt x="770785" y="383276"/>
                        <a:pt x="825818" y="292259"/>
                      </a:cubicBezTo>
                      <a:cubicBezTo>
                        <a:pt x="880851" y="201242"/>
                        <a:pt x="910485" y="65776"/>
                        <a:pt x="990918" y="25559"/>
                      </a:cubicBezTo>
                      <a:cubicBezTo>
                        <a:pt x="1071351" y="-14658"/>
                        <a:pt x="1225868" y="-8308"/>
                        <a:pt x="1308418" y="50959"/>
                      </a:cubicBezTo>
                      <a:cubicBezTo>
                        <a:pt x="1390968" y="110226"/>
                        <a:pt x="1486218" y="243576"/>
                        <a:pt x="1486218" y="381159"/>
                      </a:cubicBezTo>
                      <a:cubicBezTo>
                        <a:pt x="1486218" y="518742"/>
                        <a:pt x="1388851" y="728292"/>
                        <a:pt x="1308418" y="876459"/>
                      </a:cubicBezTo>
                      <a:cubicBezTo>
                        <a:pt x="1227985" y="1024626"/>
                        <a:pt x="1111568" y="1174909"/>
                        <a:pt x="1003618" y="1270159"/>
                      </a:cubicBezTo>
                      <a:cubicBezTo>
                        <a:pt x="895668" y="1365409"/>
                        <a:pt x="777135" y="1411976"/>
                        <a:pt x="660718" y="1447959"/>
                      </a:cubicBezTo>
                      <a:cubicBezTo>
                        <a:pt x="544301" y="1483942"/>
                        <a:pt x="408835" y="1502992"/>
                        <a:pt x="305118" y="1486059"/>
                      </a:cubicBezTo>
                      <a:cubicBezTo>
                        <a:pt x="201401" y="1469126"/>
                        <a:pt x="84985" y="1439492"/>
                        <a:pt x="38418" y="1346359"/>
                      </a:cubicBezTo>
                      <a:cubicBezTo>
                        <a:pt x="-8149" y="1253226"/>
                        <a:pt x="-12382" y="1007692"/>
                        <a:pt x="25718" y="927259"/>
                      </a:cubicBezTo>
                      <a:cubicBezTo>
                        <a:pt x="63818" y="846826"/>
                        <a:pt x="132609" y="893392"/>
                        <a:pt x="267018" y="863759"/>
                      </a:cubicBezTo>
                    </a:path>
                  </a:pathLst>
                </a:custGeom>
                <a:solidFill>
                  <a:schemeClr val="accent2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E5453F5-48D9-604F-8E55-9C811FF88F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1514" y="4300524"/>
                <a:ext cx="0" cy="283314"/>
              </a:xfrm>
              <a:prstGeom prst="line">
                <a:avLst/>
              </a:prstGeom>
              <a:ln w="28575"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DA0BA102-761E-E149-A34F-C878F3DB5ED1}"/>
                  </a:ext>
                </a:extLst>
              </p:cNvPr>
              <p:cNvGrpSpPr/>
              <p:nvPr/>
            </p:nvGrpSpPr>
            <p:grpSpPr>
              <a:xfrm>
                <a:off x="4559506" y="1979043"/>
                <a:ext cx="885009" cy="1128691"/>
                <a:chOff x="5194570" y="2295912"/>
                <a:chExt cx="924128" cy="1178582"/>
              </a:xfrm>
            </p:grpSpPr>
            <p:sp>
              <p:nvSpPr>
                <p:cNvPr id="111" name="Rounded Rectangle 110">
                  <a:extLst>
                    <a:ext uri="{FF2B5EF4-FFF2-40B4-BE49-F238E27FC236}">
                      <a16:creationId xmlns:a16="http://schemas.microsoft.com/office/drawing/2014/main" id="{C448BE6D-E805-1943-9B11-B4AF09B366C5}"/>
                    </a:ext>
                  </a:extLst>
                </p:cNvPr>
                <p:cNvSpPr/>
                <p:nvPr/>
              </p:nvSpPr>
              <p:spPr>
                <a:xfrm>
                  <a:off x="5194570" y="2407337"/>
                  <a:ext cx="924128" cy="106715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ounded Rectangle 111">
                  <a:extLst>
                    <a:ext uri="{FF2B5EF4-FFF2-40B4-BE49-F238E27FC236}">
                      <a16:creationId xmlns:a16="http://schemas.microsoft.com/office/drawing/2014/main" id="{3F104806-F62E-1F4E-901E-1E75FF520853}"/>
                    </a:ext>
                  </a:extLst>
                </p:cNvPr>
                <p:cNvSpPr/>
                <p:nvPr/>
              </p:nvSpPr>
              <p:spPr>
                <a:xfrm>
                  <a:off x="5425448" y="2295912"/>
                  <a:ext cx="459785" cy="207731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D9C5BFCD-0F28-484D-AA5F-167EBF82E988}"/>
                    </a:ext>
                  </a:extLst>
                </p:cNvPr>
                <p:cNvSpPr/>
                <p:nvPr/>
              </p:nvSpPr>
              <p:spPr>
                <a:xfrm flipH="1">
                  <a:off x="5620805" y="2348552"/>
                  <a:ext cx="80943" cy="8094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Heart 113">
                  <a:extLst>
                    <a:ext uri="{FF2B5EF4-FFF2-40B4-BE49-F238E27FC236}">
                      <a16:creationId xmlns:a16="http://schemas.microsoft.com/office/drawing/2014/main" id="{A0FCE1BA-32D3-7A45-B201-F3E3A0974F1E}"/>
                    </a:ext>
                  </a:extLst>
                </p:cNvPr>
                <p:cNvSpPr/>
                <p:nvPr/>
              </p:nvSpPr>
              <p:spPr>
                <a:xfrm>
                  <a:off x="5313124" y="2629246"/>
                  <a:ext cx="256039" cy="256039"/>
                </a:xfrm>
                <a:prstGeom prst="hear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DC89431E-2D9F-744D-A4AB-6752FC009A46}"/>
                    </a:ext>
                  </a:extLst>
                </p:cNvPr>
                <p:cNvCxnSpPr/>
                <p:nvPr/>
              </p:nvCxnSpPr>
              <p:spPr>
                <a:xfrm>
                  <a:off x="5669665" y="2665648"/>
                  <a:ext cx="327958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6D1D7793-E9AF-2648-AF55-EF2145B070A0}"/>
                    </a:ext>
                  </a:extLst>
                </p:cNvPr>
                <p:cNvCxnSpPr/>
                <p:nvPr/>
              </p:nvCxnSpPr>
              <p:spPr>
                <a:xfrm>
                  <a:off x="5669665" y="2761820"/>
                  <a:ext cx="327958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2BE835AB-0CFE-B34A-A823-47F946C5024D}"/>
                    </a:ext>
                  </a:extLst>
                </p:cNvPr>
                <p:cNvCxnSpPr/>
                <p:nvPr/>
              </p:nvCxnSpPr>
              <p:spPr>
                <a:xfrm>
                  <a:off x="5669665" y="2862462"/>
                  <a:ext cx="327958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F48791E7-0372-3245-973B-5A02FB14839B}"/>
                    </a:ext>
                  </a:extLst>
                </p:cNvPr>
                <p:cNvGrpSpPr/>
                <p:nvPr/>
              </p:nvGrpSpPr>
              <p:grpSpPr>
                <a:xfrm>
                  <a:off x="5708795" y="2978706"/>
                  <a:ext cx="299989" cy="337684"/>
                  <a:chOff x="5259621" y="2962654"/>
                  <a:chExt cx="443610" cy="499353"/>
                </a:xfrm>
              </p:grpSpPr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AEADB211-C698-894F-8557-2316B98FAE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13124" y="3090043"/>
                    <a:ext cx="71466" cy="263964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716A75E0-760A-8F4C-903C-7CAF5F9055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46327" y="2962654"/>
                    <a:ext cx="89649" cy="484326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0FFD036D-46E7-194B-B4BD-E85D3AFA9C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383228" y="3084889"/>
                    <a:ext cx="57785" cy="377118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D859F18A-4867-4F49-82AB-4A504D61F2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34828" y="2970341"/>
                    <a:ext cx="68669" cy="405481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71C764C0-86EA-1D42-9260-E486F5CC28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9621" y="3347803"/>
                    <a:ext cx="61569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AE3117D5-5DB1-0B40-A57A-8214A8F551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594596" y="3368249"/>
                    <a:ext cx="108635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97B365E-5AB4-7647-B5B4-6B631FD0AC04}"/>
                    </a:ext>
                  </a:extLst>
                </p:cNvPr>
                <p:cNvCxnSpPr/>
                <p:nvPr/>
              </p:nvCxnSpPr>
              <p:spPr>
                <a:xfrm>
                  <a:off x="5277164" y="3119576"/>
                  <a:ext cx="327958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51684FAA-2EC5-C144-9C74-B8AA1B56ECCB}"/>
                    </a:ext>
                  </a:extLst>
                </p:cNvPr>
                <p:cNvCxnSpPr/>
                <p:nvPr/>
              </p:nvCxnSpPr>
              <p:spPr>
                <a:xfrm>
                  <a:off x="5277164" y="3215748"/>
                  <a:ext cx="327958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5F59519-28BB-C44C-B95C-E81258EBA1EF}"/>
                    </a:ext>
                  </a:extLst>
                </p:cNvPr>
                <p:cNvCxnSpPr/>
                <p:nvPr/>
              </p:nvCxnSpPr>
              <p:spPr>
                <a:xfrm>
                  <a:off x="5277164" y="3316390"/>
                  <a:ext cx="327958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9CA48733-DAE5-7C49-B6E9-E1A437C990CA}"/>
                  </a:ext>
                </a:extLst>
              </p:cNvPr>
              <p:cNvGrpSpPr/>
              <p:nvPr/>
            </p:nvGrpSpPr>
            <p:grpSpPr>
              <a:xfrm>
                <a:off x="6876342" y="2021201"/>
                <a:ext cx="798857" cy="865431"/>
                <a:chOff x="2777213" y="2103004"/>
                <a:chExt cx="798857" cy="865431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DFB184D3-BF1F-1B4C-9EB6-BE618D5232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8049" y="2622993"/>
                  <a:ext cx="558679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B551FAB3-61E0-3649-B45A-A71EE85DE7D3}"/>
                    </a:ext>
                  </a:extLst>
                </p:cNvPr>
                <p:cNvGrpSpPr/>
                <p:nvPr/>
              </p:nvGrpSpPr>
              <p:grpSpPr>
                <a:xfrm>
                  <a:off x="2777213" y="2103004"/>
                  <a:ext cx="798857" cy="865431"/>
                  <a:chOff x="2777213" y="2103004"/>
                  <a:chExt cx="798857" cy="865431"/>
                </a:xfrm>
              </p:grpSpPr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AF7D5B30-D356-6D4F-BC9E-B2C2FEC937D2}"/>
                      </a:ext>
                    </a:extLst>
                  </p:cNvPr>
                  <p:cNvGrpSpPr/>
                  <p:nvPr/>
                </p:nvGrpSpPr>
                <p:grpSpPr>
                  <a:xfrm>
                    <a:off x="2777213" y="2103004"/>
                    <a:ext cx="798857" cy="865431"/>
                    <a:chOff x="4439374" y="3176087"/>
                    <a:chExt cx="798857" cy="865431"/>
                  </a:xfrm>
                </p:grpSpPr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30CE9CD2-D799-6142-83F2-C34901B5C8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39374" y="3197966"/>
                      <a:ext cx="798857" cy="4276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900" dirty="0"/>
                        <a:t>AC</a:t>
                      </a:r>
                      <a:r>
                        <a:rPr lang="en-US" sz="9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sz="900" dirty="0"/>
                        <a:t>CTGGC</a:t>
                      </a:r>
                      <a:r>
                        <a:rPr lang="en-US" sz="9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r>
                        <a:rPr lang="en-US" sz="900" dirty="0"/>
                        <a:t>CGAGATT</a:t>
                      </a:r>
                      <a:r>
                        <a:rPr lang="en-US" sz="9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sz="900" dirty="0"/>
                        <a:t>AGCGAGGC</a:t>
                      </a:r>
                      <a:r>
                        <a:rPr lang="en-US" sz="9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sz="900" dirty="0"/>
                        <a:t>AGATC…</a:t>
                      </a:r>
                    </a:p>
                  </p:txBody>
                </p:sp>
                <p:grpSp>
                  <p:nvGrpSpPr>
                    <p:cNvPr id="108" name="Group 107">
                      <a:extLst>
                        <a:ext uri="{FF2B5EF4-FFF2-40B4-BE49-F238E27FC236}">
                          <a16:creationId xmlns:a16="http://schemas.microsoft.com/office/drawing/2014/main" id="{23C34F84-EE8C-3041-A50B-59EDA0F3C2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65837" y="3176087"/>
                      <a:ext cx="710760" cy="865431"/>
                      <a:chOff x="5194570" y="2392063"/>
                      <a:chExt cx="710760" cy="865431"/>
                    </a:xfrm>
                  </p:grpSpPr>
                  <p:sp>
                    <p:nvSpPr>
                      <p:cNvPr id="109" name="Line Callout 2 (Border and Accent Bar) 108">
                        <a:extLst>
                          <a:ext uri="{FF2B5EF4-FFF2-40B4-BE49-F238E27FC236}">
                            <a16:creationId xmlns:a16="http://schemas.microsoft.com/office/drawing/2014/main" id="{3B617DF6-A947-894A-81A1-A12AB8DFC1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94570" y="2392063"/>
                        <a:ext cx="710760" cy="865431"/>
                      </a:xfrm>
                      <a:prstGeom prst="accentBorderCallout2">
                        <a:avLst>
                          <a:gd name="adj1" fmla="val 51260"/>
                          <a:gd name="adj2" fmla="val -6919"/>
                          <a:gd name="adj3" fmla="val 51261"/>
                          <a:gd name="adj4" fmla="val -31804"/>
                          <a:gd name="adj5" fmla="val 78546"/>
                          <a:gd name="adj6" fmla="val -31988"/>
                        </a:avLst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10" name="Straight Connector 109">
                        <a:extLst>
                          <a:ext uri="{FF2B5EF4-FFF2-40B4-BE49-F238E27FC236}">
                            <a16:creationId xmlns:a16="http://schemas.microsoft.com/office/drawing/2014/main" id="{26F476D4-186B-F24F-9813-90008C9722A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278943" y="3019071"/>
                        <a:ext cx="558679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B2CD286E-EF5A-CA42-A408-FD936DFD0C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88049" y="2845915"/>
                    <a:ext cx="558679" cy="0"/>
                  </a:xfrm>
                  <a:prstGeom prst="line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90A19B5C-F9AC-004C-AB98-2182560952E3}"/>
                  </a:ext>
                </a:extLst>
              </p:cNvPr>
              <p:cNvGrpSpPr/>
              <p:nvPr/>
            </p:nvGrpSpPr>
            <p:grpSpPr>
              <a:xfrm>
                <a:off x="5957309" y="3326918"/>
                <a:ext cx="408260" cy="645126"/>
                <a:chOff x="1790671" y="3413487"/>
                <a:chExt cx="408260" cy="645126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EC2AE413-B722-2340-A32D-81531CFFFB36}"/>
                    </a:ext>
                  </a:extLst>
                </p:cNvPr>
                <p:cNvGrpSpPr/>
                <p:nvPr/>
              </p:nvGrpSpPr>
              <p:grpSpPr>
                <a:xfrm>
                  <a:off x="1790671" y="3413487"/>
                  <a:ext cx="408260" cy="645126"/>
                  <a:chOff x="3706928" y="3252777"/>
                  <a:chExt cx="408260" cy="645126"/>
                </a:xfrm>
              </p:grpSpPr>
              <p:sp>
                <p:nvSpPr>
                  <p:cNvPr id="101" name="Triangle 100">
                    <a:extLst>
                      <a:ext uri="{FF2B5EF4-FFF2-40B4-BE49-F238E27FC236}">
                        <a16:creationId xmlns:a16="http://schemas.microsoft.com/office/drawing/2014/main" id="{9EFA2EB3-DAD6-6243-8650-101B4FA1C3D6}"/>
                      </a:ext>
                    </a:extLst>
                  </p:cNvPr>
                  <p:cNvSpPr/>
                  <p:nvPr/>
                </p:nvSpPr>
                <p:spPr>
                  <a:xfrm rot="13121804">
                    <a:off x="3775568" y="3252777"/>
                    <a:ext cx="339620" cy="645126"/>
                  </a:xfrm>
                  <a:prstGeom prst="triangle">
                    <a:avLst>
                      <a:gd name="adj" fmla="val 50091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03012E45-8986-F148-93AE-E4691367D13A}"/>
                      </a:ext>
                    </a:extLst>
                  </p:cNvPr>
                  <p:cNvSpPr/>
                  <p:nvPr/>
                </p:nvSpPr>
                <p:spPr>
                  <a:xfrm rot="2007600">
                    <a:off x="3706928" y="3788407"/>
                    <a:ext cx="109913" cy="63354"/>
                  </a:xfrm>
                  <a:prstGeom prst="rect">
                    <a:avLst/>
                  </a:prstGeom>
                  <a:solidFill>
                    <a:srgbClr val="373535"/>
                  </a:solidFill>
                  <a:ln>
                    <a:solidFill>
                      <a:srgbClr val="37353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ECF36520-4787-494E-BE43-BA1D993B6AA8}"/>
                    </a:ext>
                  </a:extLst>
                </p:cNvPr>
                <p:cNvSpPr/>
                <p:nvPr/>
              </p:nvSpPr>
              <p:spPr>
                <a:xfrm flipH="1">
                  <a:off x="1909882" y="3832252"/>
                  <a:ext cx="35068" cy="35068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7E11B113-E427-FD4E-9C09-939A16E8595D}"/>
                    </a:ext>
                  </a:extLst>
                </p:cNvPr>
                <p:cNvSpPr/>
                <p:nvPr/>
              </p:nvSpPr>
              <p:spPr>
                <a:xfrm rot="1931801">
                  <a:off x="1844787" y="3896413"/>
                  <a:ext cx="80081" cy="471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0D919923-334D-D549-B0CF-7A5B7CB488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38390" y="3923293"/>
                  <a:ext cx="84335" cy="36093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B48E6584-BD68-EB4B-BEC8-DEB1C51C5B4A}"/>
                  </a:ext>
                </a:extLst>
              </p:cNvPr>
              <p:cNvGrpSpPr/>
              <p:nvPr/>
            </p:nvGrpSpPr>
            <p:grpSpPr>
              <a:xfrm>
                <a:off x="5602266" y="2545326"/>
                <a:ext cx="777326" cy="328546"/>
                <a:chOff x="1416378" y="2631895"/>
                <a:chExt cx="777326" cy="328546"/>
              </a:xfrm>
            </p:grpSpPr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502570E4-5CEF-184A-9390-0997EA4FE5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378" y="2639033"/>
                  <a:ext cx="344249" cy="0"/>
                </a:xfrm>
                <a:prstGeom prst="line">
                  <a:avLst/>
                </a:prstGeom>
                <a:ln w="28575"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F5DB7303-9987-914B-8944-7D05F5E6DA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858312" y="2635812"/>
                  <a:ext cx="335392" cy="1017"/>
                </a:xfrm>
                <a:prstGeom prst="line">
                  <a:avLst/>
                </a:prstGeom>
                <a:ln w="28575"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3C248F7B-AFB8-3148-A4BC-2B38174005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71342" y="2631895"/>
                  <a:ext cx="0" cy="3285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CF173162-ACD2-4F4A-9FB1-E02E01975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9911" y="2631895"/>
                  <a:ext cx="0" cy="3285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DCFC387-BDFC-1340-97F2-A6DC15628109}"/>
              </a:ext>
            </a:extLst>
          </p:cNvPr>
          <p:cNvGrpSpPr>
            <a:grpSpLocks noChangeAspect="1"/>
          </p:cNvGrpSpPr>
          <p:nvPr/>
        </p:nvGrpSpPr>
        <p:grpSpPr>
          <a:xfrm>
            <a:off x="2153602" y="1552193"/>
            <a:ext cx="9459395" cy="5045009"/>
            <a:chOff x="-56753" y="309903"/>
            <a:chExt cx="7970654" cy="6082271"/>
          </a:xfrm>
        </p:grpSpPr>
        <p:sp>
          <p:nvSpPr>
            <p:cNvPr id="153" name="TextBox 161">
              <a:extLst>
                <a:ext uri="{FF2B5EF4-FFF2-40B4-BE49-F238E27FC236}">
                  <a16:creationId xmlns:a16="http://schemas.microsoft.com/office/drawing/2014/main" id="{62AE8F7D-0879-1D42-86BE-E96AFDA108FA}"/>
                </a:ext>
              </a:extLst>
            </p:cNvPr>
            <p:cNvSpPr txBox="1"/>
            <p:nvPr/>
          </p:nvSpPr>
          <p:spPr>
            <a:xfrm>
              <a:off x="4434320" y="418174"/>
              <a:ext cx="3479581" cy="597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3402867" rtl="0" eaLnBrk="1" latinLnBrk="0" hangingPunct="1">
                <a:defRPr sz="6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01434" algn="l" defTabSz="3402867" rtl="0" eaLnBrk="1" latinLnBrk="0" hangingPunct="1">
                <a:defRPr sz="6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402867" algn="l" defTabSz="3402867" rtl="0" eaLnBrk="1" latinLnBrk="0" hangingPunct="1">
                <a:defRPr sz="6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104301" algn="l" defTabSz="3402867" rtl="0" eaLnBrk="1" latinLnBrk="0" hangingPunct="1">
                <a:defRPr sz="6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05734" algn="l" defTabSz="3402867" rtl="0" eaLnBrk="1" latinLnBrk="0" hangingPunct="1">
                <a:defRPr sz="6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507168" algn="l" defTabSz="3402867" rtl="0" eaLnBrk="1" latinLnBrk="0" hangingPunct="1">
                <a:defRPr sz="6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208602" algn="l" defTabSz="3402867" rtl="0" eaLnBrk="1" latinLnBrk="0" hangingPunct="1">
                <a:defRPr sz="6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910035" algn="l" defTabSz="3402867" rtl="0" eaLnBrk="1" latinLnBrk="0" hangingPunct="1">
                <a:defRPr sz="6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11469" algn="l" defTabSz="3402867" rtl="0" eaLnBrk="1" latinLnBrk="0" hangingPunct="1">
                <a:defRPr sz="6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/>
                <a:t>Clinical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Patient information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DST results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Outcome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000" dirty="0"/>
                <a:t>Treatment history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000" dirty="0"/>
                <a:t>Comorbidities</a:t>
              </a:r>
            </a:p>
            <a:p>
              <a:endParaRPr lang="en-US" sz="2000" dirty="0"/>
            </a:p>
            <a:p>
              <a:r>
                <a:rPr lang="en-US" sz="2000" b="1" i="1" dirty="0" err="1"/>
                <a:t>Mtb</a:t>
              </a:r>
              <a:r>
                <a:rPr lang="en-US" sz="2000" b="1" dirty="0"/>
                <a:t> genomic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890+ whole genome sequences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Lineage classification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Drug-resistance conferring SNPs</a:t>
              </a:r>
            </a:p>
            <a:p>
              <a:endParaRPr lang="en-US" sz="2000" dirty="0"/>
            </a:p>
            <a:p>
              <a:r>
                <a:rPr lang="en-US" sz="2000" b="1" dirty="0">
                  <a:solidFill>
                    <a:schemeClr val="tx1">
                      <a:lumMod val="75000"/>
                    </a:schemeClr>
                  </a:solidFill>
                </a:rPr>
                <a:t>Imaging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</a:rPr>
                <a:t>1000+ chest X-ray and CT images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75000"/>
                    </a:schemeClr>
                  </a:solidFill>
                </a:rPr>
                <a:t>Radiologist annotations</a:t>
              </a:r>
            </a:p>
            <a:p>
              <a:pPr marL="285750" indent="-285750">
                <a:buFont typeface="Arial" charset="0"/>
                <a:buChar char="•"/>
              </a:pPr>
              <a:endParaRPr lang="en-US" sz="1600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171CA9E-0957-EB48-9BB6-DCCB25567254}"/>
                </a:ext>
              </a:extLst>
            </p:cNvPr>
            <p:cNvSpPr/>
            <p:nvPr/>
          </p:nvSpPr>
          <p:spPr>
            <a:xfrm>
              <a:off x="-56753" y="309903"/>
              <a:ext cx="6668453" cy="155306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3402867" rtl="0" eaLnBrk="1" latinLnBrk="0" hangingPunct="1">
                <a:defRPr sz="6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01434" algn="l" defTabSz="3402867" rtl="0" eaLnBrk="1" latinLnBrk="0" hangingPunct="1">
                <a:defRPr sz="6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402867" algn="l" defTabSz="3402867" rtl="0" eaLnBrk="1" latinLnBrk="0" hangingPunct="1">
                <a:defRPr sz="6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104301" algn="l" defTabSz="3402867" rtl="0" eaLnBrk="1" latinLnBrk="0" hangingPunct="1">
                <a:defRPr sz="6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05734" algn="l" defTabSz="3402867" rtl="0" eaLnBrk="1" latinLnBrk="0" hangingPunct="1">
                <a:defRPr sz="6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507168" algn="l" defTabSz="3402867" rtl="0" eaLnBrk="1" latinLnBrk="0" hangingPunct="1">
                <a:defRPr sz="6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208602" algn="l" defTabSz="3402867" rtl="0" eaLnBrk="1" latinLnBrk="0" hangingPunct="1">
                <a:defRPr sz="6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910035" algn="l" defTabSz="3402867" rtl="0" eaLnBrk="1" latinLnBrk="0" hangingPunct="1">
                <a:defRPr sz="6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11469" algn="l" defTabSz="3402867" rtl="0" eaLnBrk="1" latinLnBrk="0" hangingPunct="1">
                <a:defRPr sz="6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1200+ TB patient cases in database</a:t>
              </a:r>
            </a:p>
            <a:p>
              <a:r>
                <a:rPr lang="en-US" sz="2400" dirty="0"/>
                <a:t>75% MDR or XDR-TB, 9 countries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D3B6AE25-4151-F74F-B6A0-D073654C1D3A}"/>
                </a:ext>
              </a:extLst>
            </p:cNvPr>
            <p:cNvGrpSpPr/>
            <p:nvPr/>
          </p:nvGrpSpPr>
          <p:grpSpPr>
            <a:xfrm>
              <a:off x="257913" y="1724463"/>
              <a:ext cx="3957157" cy="4357546"/>
              <a:chOff x="4559506" y="1839641"/>
              <a:chExt cx="3181482" cy="3503387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2C7E5359-B170-9C47-9A3F-440EB160A29E}"/>
                  </a:ext>
                </a:extLst>
              </p:cNvPr>
              <p:cNvGrpSpPr/>
              <p:nvPr/>
            </p:nvGrpSpPr>
            <p:grpSpPr>
              <a:xfrm>
                <a:off x="5491932" y="2946915"/>
                <a:ext cx="947526" cy="1353609"/>
                <a:chOff x="2980610" y="-969047"/>
                <a:chExt cx="4800600" cy="6858000"/>
              </a:xfrm>
            </p:grpSpPr>
            <p:pic>
              <p:nvPicPr>
                <p:cNvPr id="223" name="Picture 222">
                  <a:extLst>
                    <a:ext uri="{FF2B5EF4-FFF2-40B4-BE49-F238E27FC236}">
                      <a16:creationId xmlns:a16="http://schemas.microsoft.com/office/drawing/2014/main" id="{F23D77C7-25EE-4C40-A522-C7517315D5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980610" y="-969047"/>
                  <a:ext cx="4800600" cy="6858000"/>
                </a:xfrm>
                <a:prstGeom prst="rect">
                  <a:avLst/>
                </a:prstGeom>
              </p:spPr>
            </p:pic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36EC1386-A44D-B243-B083-F30784308675}"/>
                    </a:ext>
                  </a:extLst>
                </p:cNvPr>
                <p:cNvSpPr/>
                <p:nvPr/>
              </p:nvSpPr>
              <p:spPr>
                <a:xfrm flipH="1">
                  <a:off x="4490439" y="3284485"/>
                  <a:ext cx="177670" cy="17767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7014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402867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104301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8057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507168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0208602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910035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611469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4B92ECF6-91F3-BE40-BA3D-E836F32ED4F4}"/>
                    </a:ext>
                  </a:extLst>
                </p:cNvPr>
                <p:cNvSpPr/>
                <p:nvPr/>
              </p:nvSpPr>
              <p:spPr>
                <a:xfrm flipH="1">
                  <a:off x="4787293" y="2870451"/>
                  <a:ext cx="177670" cy="17767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7014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402867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104301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8057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507168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0208602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910035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611469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458FBF1D-B1C9-524C-8E2D-EB7A3CCB2351}"/>
                  </a:ext>
                </a:extLst>
              </p:cNvPr>
              <p:cNvSpPr/>
              <p:nvPr/>
            </p:nvSpPr>
            <p:spPr>
              <a:xfrm>
                <a:off x="4895491" y="2047981"/>
                <a:ext cx="2374238" cy="311710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402867" rtl="0" eaLnBrk="1" latinLnBrk="0" hangingPunct="1">
                  <a:defRPr sz="66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701434" algn="l" defTabSz="3402867" rtl="0" eaLnBrk="1" latinLnBrk="0" hangingPunct="1">
                  <a:defRPr sz="66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402867" algn="l" defTabSz="3402867" rtl="0" eaLnBrk="1" latinLnBrk="0" hangingPunct="1">
                  <a:defRPr sz="66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5104301" algn="l" defTabSz="3402867" rtl="0" eaLnBrk="1" latinLnBrk="0" hangingPunct="1">
                  <a:defRPr sz="66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805734" algn="l" defTabSz="3402867" rtl="0" eaLnBrk="1" latinLnBrk="0" hangingPunct="1">
                  <a:defRPr sz="66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507168" algn="l" defTabSz="3402867" rtl="0" eaLnBrk="1" latinLnBrk="0" hangingPunct="1">
                  <a:defRPr sz="66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0208602" algn="l" defTabSz="3402867" rtl="0" eaLnBrk="1" latinLnBrk="0" hangingPunct="1">
                  <a:defRPr sz="66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910035" algn="l" defTabSz="3402867" rtl="0" eaLnBrk="1" latinLnBrk="0" hangingPunct="1">
                  <a:defRPr sz="66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611469" algn="l" defTabSz="3402867" rtl="0" eaLnBrk="1" latinLnBrk="0" hangingPunct="1">
                  <a:defRPr sz="66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A13D1DB-F76B-4E48-AAB6-4C230B1539CF}"/>
                  </a:ext>
                </a:extLst>
              </p:cNvPr>
              <p:cNvSpPr/>
              <p:nvPr/>
            </p:nvSpPr>
            <p:spPr>
              <a:xfrm>
                <a:off x="6654724" y="1839641"/>
                <a:ext cx="1086264" cy="11884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402867" rtl="0" eaLnBrk="1" latinLnBrk="0" hangingPunct="1">
                  <a:defRPr sz="66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701434" algn="l" defTabSz="3402867" rtl="0" eaLnBrk="1" latinLnBrk="0" hangingPunct="1">
                  <a:defRPr sz="66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402867" algn="l" defTabSz="3402867" rtl="0" eaLnBrk="1" latinLnBrk="0" hangingPunct="1">
                  <a:defRPr sz="66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5104301" algn="l" defTabSz="3402867" rtl="0" eaLnBrk="1" latinLnBrk="0" hangingPunct="1">
                  <a:defRPr sz="66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805734" algn="l" defTabSz="3402867" rtl="0" eaLnBrk="1" latinLnBrk="0" hangingPunct="1">
                  <a:defRPr sz="66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507168" algn="l" defTabSz="3402867" rtl="0" eaLnBrk="1" latinLnBrk="0" hangingPunct="1">
                  <a:defRPr sz="66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0208602" algn="l" defTabSz="3402867" rtl="0" eaLnBrk="1" latinLnBrk="0" hangingPunct="1">
                  <a:defRPr sz="66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910035" algn="l" defTabSz="3402867" rtl="0" eaLnBrk="1" latinLnBrk="0" hangingPunct="1">
                  <a:defRPr sz="66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611469" algn="l" defTabSz="3402867" rtl="0" eaLnBrk="1" latinLnBrk="0" hangingPunct="1">
                  <a:defRPr sz="6698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FF518569-403A-4B4B-84B7-265D8C9DF666}"/>
                  </a:ext>
                </a:extLst>
              </p:cNvPr>
              <p:cNvGrpSpPr/>
              <p:nvPr/>
            </p:nvGrpSpPr>
            <p:grpSpPr>
              <a:xfrm>
                <a:off x="5255848" y="4574827"/>
                <a:ext cx="1575553" cy="768201"/>
                <a:chOff x="1364009" y="5132168"/>
                <a:chExt cx="1575553" cy="768201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1093A814-C588-2E4B-862C-77E2013B6DB2}"/>
                    </a:ext>
                  </a:extLst>
                </p:cNvPr>
                <p:cNvSpPr/>
                <p:nvPr/>
              </p:nvSpPr>
              <p:spPr>
                <a:xfrm>
                  <a:off x="1364009" y="5132168"/>
                  <a:ext cx="1575553" cy="76820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7014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402867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104301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8057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507168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0208602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910035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611469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pic>
              <p:nvPicPr>
                <p:cNvPr id="221" name="Picture 220">
                  <a:extLst>
                    <a:ext uri="{FF2B5EF4-FFF2-40B4-BE49-F238E27FC236}">
                      <a16:creationId xmlns:a16="http://schemas.microsoft.com/office/drawing/2014/main" id="{399973EE-31ED-314E-8E40-E8DA48728B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32095" y="5198322"/>
                  <a:ext cx="743094" cy="637406"/>
                </a:xfrm>
                <a:prstGeom prst="rect">
                  <a:avLst/>
                </a:prstGeom>
                <a:ln w="9525">
                  <a:solidFill>
                    <a:schemeClr val="tx1"/>
                  </a:solidFill>
                </a:ln>
              </p:spPr>
            </p:pic>
            <p:pic>
              <p:nvPicPr>
                <p:cNvPr id="222" name="Picture 221">
                  <a:extLst>
                    <a:ext uri="{FF2B5EF4-FFF2-40B4-BE49-F238E27FC236}">
                      <a16:creationId xmlns:a16="http://schemas.microsoft.com/office/drawing/2014/main" id="{7661B8B2-6584-DC4E-8D84-E9C3F870FE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8706" t="21099" r="28621" b="12065"/>
                <a:stretch/>
              </p:blipFill>
              <p:spPr>
                <a:xfrm>
                  <a:off x="2235036" y="5190875"/>
                  <a:ext cx="667542" cy="657568"/>
                </a:xfrm>
                <a:prstGeom prst="rect">
                  <a:avLst/>
                </a:prstGeom>
              </p:spPr>
            </p:pic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F3A76A34-7C59-2D4B-BDF6-C512245CFBE1}"/>
                  </a:ext>
                </a:extLst>
              </p:cNvPr>
              <p:cNvGrpSpPr/>
              <p:nvPr/>
            </p:nvGrpSpPr>
            <p:grpSpPr>
              <a:xfrm rot="5144872">
                <a:off x="6307478" y="2762198"/>
                <a:ext cx="694489" cy="652381"/>
                <a:chOff x="2786061" y="1717026"/>
                <a:chExt cx="1605773" cy="1508411"/>
              </a:xfrm>
            </p:grpSpPr>
            <p:sp>
              <p:nvSpPr>
                <p:cNvPr id="202" name="Freeform 201">
                  <a:extLst>
                    <a:ext uri="{FF2B5EF4-FFF2-40B4-BE49-F238E27FC236}">
                      <a16:creationId xmlns:a16="http://schemas.microsoft.com/office/drawing/2014/main" id="{F4D8F4A3-1700-C746-B85D-D1213020CDA5}"/>
                    </a:ext>
                  </a:extLst>
                </p:cNvPr>
                <p:cNvSpPr/>
                <p:nvPr/>
              </p:nvSpPr>
              <p:spPr>
                <a:xfrm rot="7007862">
                  <a:off x="3595591" y="1955079"/>
                  <a:ext cx="265834" cy="284676"/>
                </a:xfrm>
                <a:custGeom>
                  <a:avLst/>
                  <a:gdLst>
                    <a:gd name="connsiteX0" fmla="*/ 85613 w 1393713"/>
                    <a:gd name="connsiteY0" fmla="*/ 886482 h 1459569"/>
                    <a:gd name="connsiteX1" fmla="*/ 441213 w 1393713"/>
                    <a:gd name="connsiteY1" fmla="*/ 721382 h 1459569"/>
                    <a:gd name="connsiteX2" fmla="*/ 606313 w 1393713"/>
                    <a:gd name="connsiteY2" fmla="*/ 251482 h 1459569"/>
                    <a:gd name="connsiteX3" fmla="*/ 898413 w 1393713"/>
                    <a:gd name="connsiteY3" fmla="*/ 22882 h 1459569"/>
                    <a:gd name="connsiteX4" fmla="*/ 1215913 w 1393713"/>
                    <a:gd name="connsiteY4" fmla="*/ 48282 h 1459569"/>
                    <a:gd name="connsiteX5" fmla="*/ 1393713 w 1393713"/>
                    <a:gd name="connsiteY5" fmla="*/ 378482 h 1459569"/>
                    <a:gd name="connsiteX6" fmla="*/ 1215913 w 1393713"/>
                    <a:gd name="connsiteY6" fmla="*/ 873782 h 1459569"/>
                    <a:gd name="connsiteX7" fmla="*/ 911113 w 1393713"/>
                    <a:gd name="connsiteY7" fmla="*/ 1267482 h 1459569"/>
                    <a:gd name="connsiteX8" fmla="*/ 555513 w 1393713"/>
                    <a:gd name="connsiteY8" fmla="*/ 1445282 h 1459569"/>
                    <a:gd name="connsiteX9" fmla="*/ 212613 w 1393713"/>
                    <a:gd name="connsiteY9" fmla="*/ 1419882 h 1459569"/>
                    <a:gd name="connsiteX10" fmla="*/ 47513 w 1393713"/>
                    <a:gd name="connsiteY10" fmla="*/ 1191282 h 1459569"/>
                    <a:gd name="connsiteX11" fmla="*/ 22113 w 1393713"/>
                    <a:gd name="connsiteY11" fmla="*/ 911882 h 1459569"/>
                    <a:gd name="connsiteX12" fmla="*/ 339613 w 1393713"/>
                    <a:gd name="connsiteY12" fmla="*/ 784882 h 1459569"/>
                    <a:gd name="connsiteX0" fmla="*/ 79032 w 1387132"/>
                    <a:gd name="connsiteY0" fmla="*/ 8864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180632 w 1387132"/>
                    <a:gd name="connsiteY0" fmla="*/ 8610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250444 w 1456944"/>
                    <a:gd name="connsiteY0" fmla="*/ 861082 h 1454415"/>
                    <a:gd name="connsiteX1" fmla="*/ 504444 w 1456944"/>
                    <a:gd name="connsiteY1" fmla="*/ 721382 h 1454415"/>
                    <a:gd name="connsiteX2" fmla="*/ 669544 w 1456944"/>
                    <a:gd name="connsiteY2" fmla="*/ 251482 h 1454415"/>
                    <a:gd name="connsiteX3" fmla="*/ 961644 w 1456944"/>
                    <a:gd name="connsiteY3" fmla="*/ 22882 h 1454415"/>
                    <a:gd name="connsiteX4" fmla="*/ 1279144 w 1456944"/>
                    <a:gd name="connsiteY4" fmla="*/ 48282 h 1454415"/>
                    <a:gd name="connsiteX5" fmla="*/ 1456944 w 1456944"/>
                    <a:gd name="connsiteY5" fmla="*/ 378482 h 1454415"/>
                    <a:gd name="connsiteX6" fmla="*/ 1279144 w 1456944"/>
                    <a:gd name="connsiteY6" fmla="*/ 873782 h 1454415"/>
                    <a:gd name="connsiteX7" fmla="*/ 974344 w 1456944"/>
                    <a:gd name="connsiteY7" fmla="*/ 1267482 h 1454415"/>
                    <a:gd name="connsiteX8" fmla="*/ 618744 w 1456944"/>
                    <a:gd name="connsiteY8" fmla="*/ 1445282 h 1454415"/>
                    <a:gd name="connsiteX9" fmla="*/ 275844 w 1456944"/>
                    <a:gd name="connsiteY9" fmla="*/ 1419882 h 1454415"/>
                    <a:gd name="connsiteX10" fmla="*/ 9144 w 1456944"/>
                    <a:gd name="connsiteY10" fmla="*/ 1343682 h 1454415"/>
                    <a:gd name="connsiteX11" fmla="*/ 85344 w 1456944"/>
                    <a:gd name="connsiteY11" fmla="*/ 911882 h 1454415"/>
                    <a:gd name="connsiteX12" fmla="*/ 313944 w 1456944"/>
                    <a:gd name="connsiteY12" fmla="*/ 822982 h 1454415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195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322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0445 w 1456945"/>
                    <a:gd name="connsiteY0" fmla="*/ 861082 h 1489633"/>
                    <a:gd name="connsiteX1" fmla="*/ 504445 w 1456945"/>
                    <a:gd name="connsiteY1" fmla="*/ 721382 h 1489633"/>
                    <a:gd name="connsiteX2" fmla="*/ 669545 w 1456945"/>
                    <a:gd name="connsiteY2" fmla="*/ 251482 h 1489633"/>
                    <a:gd name="connsiteX3" fmla="*/ 961645 w 1456945"/>
                    <a:gd name="connsiteY3" fmla="*/ 22882 h 1489633"/>
                    <a:gd name="connsiteX4" fmla="*/ 1279145 w 1456945"/>
                    <a:gd name="connsiteY4" fmla="*/ 48282 h 1489633"/>
                    <a:gd name="connsiteX5" fmla="*/ 1456945 w 1456945"/>
                    <a:gd name="connsiteY5" fmla="*/ 378482 h 1489633"/>
                    <a:gd name="connsiteX6" fmla="*/ 1279145 w 1456945"/>
                    <a:gd name="connsiteY6" fmla="*/ 873782 h 1489633"/>
                    <a:gd name="connsiteX7" fmla="*/ 974345 w 1456945"/>
                    <a:gd name="connsiteY7" fmla="*/ 1267482 h 1489633"/>
                    <a:gd name="connsiteX8" fmla="*/ 631445 w 1456945"/>
                    <a:gd name="connsiteY8" fmla="*/ 1445282 h 1489633"/>
                    <a:gd name="connsiteX9" fmla="*/ 275845 w 1456945"/>
                    <a:gd name="connsiteY9" fmla="*/ 1483382 h 1489633"/>
                    <a:gd name="connsiteX10" fmla="*/ 9145 w 1456945"/>
                    <a:gd name="connsiteY10" fmla="*/ 1343682 h 1489633"/>
                    <a:gd name="connsiteX11" fmla="*/ 85345 w 1456945"/>
                    <a:gd name="connsiteY11" fmla="*/ 911882 h 1489633"/>
                    <a:gd name="connsiteX12" fmla="*/ 313945 w 1456945"/>
                    <a:gd name="connsiteY12" fmla="*/ 822982 h 1489633"/>
                    <a:gd name="connsiteX0" fmla="*/ 284992 w 1491492"/>
                    <a:gd name="connsiteY0" fmla="*/ 861082 h 1489633"/>
                    <a:gd name="connsiteX1" fmla="*/ 538992 w 1491492"/>
                    <a:gd name="connsiteY1" fmla="*/ 721382 h 1489633"/>
                    <a:gd name="connsiteX2" fmla="*/ 704092 w 1491492"/>
                    <a:gd name="connsiteY2" fmla="*/ 251482 h 1489633"/>
                    <a:gd name="connsiteX3" fmla="*/ 996192 w 1491492"/>
                    <a:gd name="connsiteY3" fmla="*/ 22882 h 1489633"/>
                    <a:gd name="connsiteX4" fmla="*/ 1313692 w 1491492"/>
                    <a:gd name="connsiteY4" fmla="*/ 48282 h 1489633"/>
                    <a:gd name="connsiteX5" fmla="*/ 1491492 w 1491492"/>
                    <a:gd name="connsiteY5" fmla="*/ 378482 h 1489633"/>
                    <a:gd name="connsiteX6" fmla="*/ 1313692 w 1491492"/>
                    <a:gd name="connsiteY6" fmla="*/ 873782 h 1489633"/>
                    <a:gd name="connsiteX7" fmla="*/ 1008892 w 1491492"/>
                    <a:gd name="connsiteY7" fmla="*/ 1267482 h 1489633"/>
                    <a:gd name="connsiteX8" fmla="*/ 665992 w 1491492"/>
                    <a:gd name="connsiteY8" fmla="*/ 1445282 h 1489633"/>
                    <a:gd name="connsiteX9" fmla="*/ 310392 w 1491492"/>
                    <a:gd name="connsiteY9" fmla="*/ 1483382 h 1489633"/>
                    <a:gd name="connsiteX10" fmla="*/ 43692 w 1491492"/>
                    <a:gd name="connsiteY10" fmla="*/ 1343682 h 1489633"/>
                    <a:gd name="connsiteX11" fmla="*/ 30992 w 1491492"/>
                    <a:gd name="connsiteY11" fmla="*/ 924582 h 1489633"/>
                    <a:gd name="connsiteX12" fmla="*/ 348492 w 1491492"/>
                    <a:gd name="connsiteY12" fmla="*/ 822982 h 1489633"/>
                    <a:gd name="connsiteX0" fmla="*/ 279718 w 1486218"/>
                    <a:gd name="connsiteY0" fmla="*/ 861082 h 1489633"/>
                    <a:gd name="connsiteX1" fmla="*/ 533718 w 1486218"/>
                    <a:gd name="connsiteY1" fmla="*/ 721382 h 1489633"/>
                    <a:gd name="connsiteX2" fmla="*/ 698818 w 1486218"/>
                    <a:gd name="connsiteY2" fmla="*/ 251482 h 1489633"/>
                    <a:gd name="connsiteX3" fmla="*/ 990918 w 1486218"/>
                    <a:gd name="connsiteY3" fmla="*/ 22882 h 1489633"/>
                    <a:gd name="connsiteX4" fmla="*/ 1308418 w 1486218"/>
                    <a:gd name="connsiteY4" fmla="*/ 48282 h 1489633"/>
                    <a:gd name="connsiteX5" fmla="*/ 1486218 w 1486218"/>
                    <a:gd name="connsiteY5" fmla="*/ 378482 h 1489633"/>
                    <a:gd name="connsiteX6" fmla="*/ 1308418 w 1486218"/>
                    <a:gd name="connsiteY6" fmla="*/ 873782 h 1489633"/>
                    <a:gd name="connsiteX7" fmla="*/ 1003618 w 1486218"/>
                    <a:gd name="connsiteY7" fmla="*/ 1267482 h 1489633"/>
                    <a:gd name="connsiteX8" fmla="*/ 660718 w 1486218"/>
                    <a:gd name="connsiteY8" fmla="*/ 1445282 h 1489633"/>
                    <a:gd name="connsiteX9" fmla="*/ 305118 w 1486218"/>
                    <a:gd name="connsiteY9" fmla="*/ 1483382 h 1489633"/>
                    <a:gd name="connsiteX10" fmla="*/ 38418 w 1486218"/>
                    <a:gd name="connsiteY10" fmla="*/ 1343682 h 1489633"/>
                    <a:gd name="connsiteX11" fmla="*/ 25718 w 1486218"/>
                    <a:gd name="connsiteY11" fmla="*/ 924582 h 1489633"/>
                    <a:gd name="connsiteX12" fmla="*/ 267018 w 1486218"/>
                    <a:gd name="connsiteY12" fmla="*/ 861082 h 1489633"/>
                    <a:gd name="connsiteX0" fmla="*/ 279718 w 1486218"/>
                    <a:gd name="connsiteY0" fmla="*/ 863759 h 1492310"/>
                    <a:gd name="connsiteX1" fmla="*/ 533718 w 1486218"/>
                    <a:gd name="connsiteY1" fmla="*/ 7240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  <a:gd name="connsiteX0" fmla="*/ 279718 w 1486218"/>
                    <a:gd name="connsiteY0" fmla="*/ 863759 h 1492310"/>
                    <a:gd name="connsiteX1" fmla="*/ 660718 w 1486218"/>
                    <a:gd name="connsiteY1" fmla="*/ 5716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86218" h="1492310">
                      <a:moveTo>
                        <a:pt x="279718" y="863759"/>
                      </a:moveTo>
                      <a:cubicBezTo>
                        <a:pt x="414126" y="834125"/>
                        <a:pt x="569701" y="666909"/>
                        <a:pt x="660718" y="571659"/>
                      </a:cubicBezTo>
                      <a:cubicBezTo>
                        <a:pt x="751735" y="476409"/>
                        <a:pt x="770785" y="383276"/>
                        <a:pt x="825818" y="292259"/>
                      </a:cubicBezTo>
                      <a:cubicBezTo>
                        <a:pt x="880851" y="201242"/>
                        <a:pt x="910485" y="65776"/>
                        <a:pt x="990918" y="25559"/>
                      </a:cubicBezTo>
                      <a:cubicBezTo>
                        <a:pt x="1071351" y="-14658"/>
                        <a:pt x="1225868" y="-8308"/>
                        <a:pt x="1308418" y="50959"/>
                      </a:cubicBezTo>
                      <a:cubicBezTo>
                        <a:pt x="1390968" y="110226"/>
                        <a:pt x="1486218" y="243576"/>
                        <a:pt x="1486218" y="381159"/>
                      </a:cubicBezTo>
                      <a:cubicBezTo>
                        <a:pt x="1486218" y="518742"/>
                        <a:pt x="1388851" y="728292"/>
                        <a:pt x="1308418" y="876459"/>
                      </a:cubicBezTo>
                      <a:cubicBezTo>
                        <a:pt x="1227985" y="1024626"/>
                        <a:pt x="1111568" y="1174909"/>
                        <a:pt x="1003618" y="1270159"/>
                      </a:cubicBezTo>
                      <a:cubicBezTo>
                        <a:pt x="895668" y="1365409"/>
                        <a:pt x="777135" y="1411976"/>
                        <a:pt x="660718" y="1447959"/>
                      </a:cubicBezTo>
                      <a:cubicBezTo>
                        <a:pt x="544301" y="1483942"/>
                        <a:pt x="408835" y="1502992"/>
                        <a:pt x="305118" y="1486059"/>
                      </a:cubicBezTo>
                      <a:cubicBezTo>
                        <a:pt x="201401" y="1469126"/>
                        <a:pt x="84985" y="1439492"/>
                        <a:pt x="38418" y="1346359"/>
                      </a:cubicBezTo>
                      <a:cubicBezTo>
                        <a:pt x="-8149" y="1253226"/>
                        <a:pt x="-12382" y="1007692"/>
                        <a:pt x="25718" y="927259"/>
                      </a:cubicBezTo>
                      <a:cubicBezTo>
                        <a:pt x="63818" y="846826"/>
                        <a:pt x="132609" y="893392"/>
                        <a:pt x="267018" y="863759"/>
                      </a:cubicBezTo>
                    </a:path>
                  </a:pathLst>
                </a:custGeom>
                <a:solidFill>
                  <a:schemeClr val="accent2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7014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402867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104301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8057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507168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0208602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910035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611469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03" name="Freeform 202">
                  <a:extLst>
                    <a:ext uri="{FF2B5EF4-FFF2-40B4-BE49-F238E27FC236}">
                      <a16:creationId xmlns:a16="http://schemas.microsoft.com/office/drawing/2014/main" id="{9D003BF2-D835-B34D-992B-CFCB8FB5EC1F}"/>
                    </a:ext>
                  </a:extLst>
                </p:cNvPr>
                <p:cNvSpPr/>
                <p:nvPr/>
              </p:nvSpPr>
              <p:spPr>
                <a:xfrm rot="13665640">
                  <a:off x="3458362" y="2950182"/>
                  <a:ext cx="265834" cy="284676"/>
                </a:xfrm>
                <a:custGeom>
                  <a:avLst/>
                  <a:gdLst>
                    <a:gd name="connsiteX0" fmla="*/ 85613 w 1393713"/>
                    <a:gd name="connsiteY0" fmla="*/ 886482 h 1459569"/>
                    <a:gd name="connsiteX1" fmla="*/ 441213 w 1393713"/>
                    <a:gd name="connsiteY1" fmla="*/ 721382 h 1459569"/>
                    <a:gd name="connsiteX2" fmla="*/ 606313 w 1393713"/>
                    <a:gd name="connsiteY2" fmla="*/ 251482 h 1459569"/>
                    <a:gd name="connsiteX3" fmla="*/ 898413 w 1393713"/>
                    <a:gd name="connsiteY3" fmla="*/ 22882 h 1459569"/>
                    <a:gd name="connsiteX4" fmla="*/ 1215913 w 1393713"/>
                    <a:gd name="connsiteY4" fmla="*/ 48282 h 1459569"/>
                    <a:gd name="connsiteX5" fmla="*/ 1393713 w 1393713"/>
                    <a:gd name="connsiteY5" fmla="*/ 378482 h 1459569"/>
                    <a:gd name="connsiteX6" fmla="*/ 1215913 w 1393713"/>
                    <a:gd name="connsiteY6" fmla="*/ 873782 h 1459569"/>
                    <a:gd name="connsiteX7" fmla="*/ 911113 w 1393713"/>
                    <a:gd name="connsiteY7" fmla="*/ 1267482 h 1459569"/>
                    <a:gd name="connsiteX8" fmla="*/ 555513 w 1393713"/>
                    <a:gd name="connsiteY8" fmla="*/ 1445282 h 1459569"/>
                    <a:gd name="connsiteX9" fmla="*/ 212613 w 1393713"/>
                    <a:gd name="connsiteY9" fmla="*/ 1419882 h 1459569"/>
                    <a:gd name="connsiteX10" fmla="*/ 47513 w 1393713"/>
                    <a:gd name="connsiteY10" fmla="*/ 1191282 h 1459569"/>
                    <a:gd name="connsiteX11" fmla="*/ 22113 w 1393713"/>
                    <a:gd name="connsiteY11" fmla="*/ 911882 h 1459569"/>
                    <a:gd name="connsiteX12" fmla="*/ 339613 w 1393713"/>
                    <a:gd name="connsiteY12" fmla="*/ 784882 h 1459569"/>
                    <a:gd name="connsiteX0" fmla="*/ 79032 w 1387132"/>
                    <a:gd name="connsiteY0" fmla="*/ 8864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180632 w 1387132"/>
                    <a:gd name="connsiteY0" fmla="*/ 8610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250444 w 1456944"/>
                    <a:gd name="connsiteY0" fmla="*/ 861082 h 1454415"/>
                    <a:gd name="connsiteX1" fmla="*/ 504444 w 1456944"/>
                    <a:gd name="connsiteY1" fmla="*/ 721382 h 1454415"/>
                    <a:gd name="connsiteX2" fmla="*/ 669544 w 1456944"/>
                    <a:gd name="connsiteY2" fmla="*/ 251482 h 1454415"/>
                    <a:gd name="connsiteX3" fmla="*/ 961644 w 1456944"/>
                    <a:gd name="connsiteY3" fmla="*/ 22882 h 1454415"/>
                    <a:gd name="connsiteX4" fmla="*/ 1279144 w 1456944"/>
                    <a:gd name="connsiteY4" fmla="*/ 48282 h 1454415"/>
                    <a:gd name="connsiteX5" fmla="*/ 1456944 w 1456944"/>
                    <a:gd name="connsiteY5" fmla="*/ 378482 h 1454415"/>
                    <a:gd name="connsiteX6" fmla="*/ 1279144 w 1456944"/>
                    <a:gd name="connsiteY6" fmla="*/ 873782 h 1454415"/>
                    <a:gd name="connsiteX7" fmla="*/ 974344 w 1456944"/>
                    <a:gd name="connsiteY7" fmla="*/ 1267482 h 1454415"/>
                    <a:gd name="connsiteX8" fmla="*/ 618744 w 1456944"/>
                    <a:gd name="connsiteY8" fmla="*/ 1445282 h 1454415"/>
                    <a:gd name="connsiteX9" fmla="*/ 275844 w 1456944"/>
                    <a:gd name="connsiteY9" fmla="*/ 1419882 h 1454415"/>
                    <a:gd name="connsiteX10" fmla="*/ 9144 w 1456944"/>
                    <a:gd name="connsiteY10" fmla="*/ 1343682 h 1454415"/>
                    <a:gd name="connsiteX11" fmla="*/ 85344 w 1456944"/>
                    <a:gd name="connsiteY11" fmla="*/ 911882 h 1454415"/>
                    <a:gd name="connsiteX12" fmla="*/ 313944 w 1456944"/>
                    <a:gd name="connsiteY12" fmla="*/ 822982 h 1454415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195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322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0445 w 1456945"/>
                    <a:gd name="connsiteY0" fmla="*/ 861082 h 1489633"/>
                    <a:gd name="connsiteX1" fmla="*/ 504445 w 1456945"/>
                    <a:gd name="connsiteY1" fmla="*/ 721382 h 1489633"/>
                    <a:gd name="connsiteX2" fmla="*/ 669545 w 1456945"/>
                    <a:gd name="connsiteY2" fmla="*/ 251482 h 1489633"/>
                    <a:gd name="connsiteX3" fmla="*/ 961645 w 1456945"/>
                    <a:gd name="connsiteY3" fmla="*/ 22882 h 1489633"/>
                    <a:gd name="connsiteX4" fmla="*/ 1279145 w 1456945"/>
                    <a:gd name="connsiteY4" fmla="*/ 48282 h 1489633"/>
                    <a:gd name="connsiteX5" fmla="*/ 1456945 w 1456945"/>
                    <a:gd name="connsiteY5" fmla="*/ 378482 h 1489633"/>
                    <a:gd name="connsiteX6" fmla="*/ 1279145 w 1456945"/>
                    <a:gd name="connsiteY6" fmla="*/ 873782 h 1489633"/>
                    <a:gd name="connsiteX7" fmla="*/ 974345 w 1456945"/>
                    <a:gd name="connsiteY7" fmla="*/ 1267482 h 1489633"/>
                    <a:gd name="connsiteX8" fmla="*/ 631445 w 1456945"/>
                    <a:gd name="connsiteY8" fmla="*/ 1445282 h 1489633"/>
                    <a:gd name="connsiteX9" fmla="*/ 275845 w 1456945"/>
                    <a:gd name="connsiteY9" fmla="*/ 1483382 h 1489633"/>
                    <a:gd name="connsiteX10" fmla="*/ 9145 w 1456945"/>
                    <a:gd name="connsiteY10" fmla="*/ 1343682 h 1489633"/>
                    <a:gd name="connsiteX11" fmla="*/ 85345 w 1456945"/>
                    <a:gd name="connsiteY11" fmla="*/ 911882 h 1489633"/>
                    <a:gd name="connsiteX12" fmla="*/ 313945 w 1456945"/>
                    <a:gd name="connsiteY12" fmla="*/ 822982 h 1489633"/>
                    <a:gd name="connsiteX0" fmla="*/ 284992 w 1491492"/>
                    <a:gd name="connsiteY0" fmla="*/ 861082 h 1489633"/>
                    <a:gd name="connsiteX1" fmla="*/ 538992 w 1491492"/>
                    <a:gd name="connsiteY1" fmla="*/ 721382 h 1489633"/>
                    <a:gd name="connsiteX2" fmla="*/ 704092 w 1491492"/>
                    <a:gd name="connsiteY2" fmla="*/ 251482 h 1489633"/>
                    <a:gd name="connsiteX3" fmla="*/ 996192 w 1491492"/>
                    <a:gd name="connsiteY3" fmla="*/ 22882 h 1489633"/>
                    <a:gd name="connsiteX4" fmla="*/ 1313692 w 1491492"/>
                    <a:gd name="connsiteY4" fmla="*/ 48282 h 1489633"/>
                    <a:gd name="connsiteX5" fmla="*/ 1491492 w 1491492"/>
                    <a:gd name="connsiteY5" fmla="*/ 378482 h 1489633"/>
                    <a:gd name="connsiteX6" fmla="*/ 1313692 w 1491492"/>
                    <a:gd name="connsiteY6" fmla="*/ 873782 h 1489633"/>
                    <a:gd name="connsiteX7" fmla="*/ 1008892 w 1491492"/>
                    <a:gd name="connsiteY7" fmla="*/ 1267482 h 1489633"/>
                    <a:gd name="connsiteX8" fmla="*/ 665992 w 1491492"/>
                    <a:gd name="connsiteY8" fmla="*/ 1445282 h 1489633"/>
                    <a:gd name="connsiteX9" fmla="*/ 310392 w 1491492"/>
                    <a:gd name="connsiteY9" fmla="*/ 1483382 h 1489633"/>
                    <a:gd name="connsiteX10" fmla="*/ 43692 w 1491492"/>
                    <a:gd name="connsiteY10" fmla="*/ 1343682 h 1489633"/>
                    <a:gd name="connsiteX11" fmla="*/ 30992 w 1491492"/>
                    <a:gd name="connsiteY11" fmla="*/ 924582 h 1489633"/>
                    <a:gd name="connsiteX12" fmla="*/ 348492 w 1491492"/>
                    <a:gd name="connsiteY12" fmla="*/ 822982 h 1489633"/>
                    <a:gd name="connsiteX0" fmla="*/ 279718 w 1486218"/>
                    <a:gd name="connsiteY0" fmla="*/ 861082 h 1489633"/>
                    <a:gd name="connsiteX1" fmla="*/ 533718 w 1486218"/>
                    <a:gd name="connsiteY1" fmla="*/ 721382 h 1489633"/>
                    <a:gd name="connsiteX2" fmla="*/ 698818 w 1486218"/>
                    <a:gd name="connsiteY2" fmla="*/ 251482 h 1489633"/>
                    <a:gd name="connsiteX3" fmla="*/ 990918 w 1486218"/>
                    <a:gd name="connsiteY3" fmla="*/ 22882 h 1489633"/>
                    <a:gd name="connsiteX4" fmla="*/ 1308418 w 1486218"/>
                    <a:gd name="connsiteY4" fmla="*/ 48282 h 1489633"/>
                    <a:gd name="connsiteX5" fmla="*/ 1486218 w 1486218"/>
                    <a:gd name="connsiteY5" fmla="*/ 378482 h 1489633"/>
                    <a:gd name="connsiteX6" fmla="*/ 1308418 w 1486218"/>
                    <a:gd name="connsiteY6" fmla="*/ 873782 h 1489633"/>
                    <a:gd name="connsiteX7" fmla="*/ 1003618 w 1486218"/>
                    <a:gd name="connsiteY7" fmla="*/ 1267482 h 1489633"/>
                    <a:gd name="connsiteX8" fmla="*/ 660718 w 1486218"/>
                    <a:gd name="connsiteY8" fmla="*/ 1445282 h 1489633"/>
                    <a:gd name="connsiteX9" fmla="*/ 305118 w 1486218"/>
                    <a:gd name="connsiteY9" fmla="*/ 1483382 h 1489633"/>
                    <a:gd name="connsiteX10" fmla="*/ 38418 w 1486218"/>
                    <a:gd name="connsiteY10" fmla="*/ 1343682 h 1489633"/>
                    <a:gd name="connsiteX11" fmla="*/ 25718 w 1486218"/>
                    <a:gd name="connsiteY11" fmla="*/ 924582 h 1489633"/>
                    <a:gd name="connsiteX12" fmla="*/ 267018 w 1486218"/>
                    <a:gd name="connsiteY12" fmla="*/ 861082 h 1489633"/>
                    <a:gd name="connsiteX0" fmla="*/ 279718 w 1486218"/>
                    <a:gd name="connsiteY0" fmla="*/ 863759 h 1492310"/>
                    <a:gd name="connsiteX1" fmla="*/ 533718 w 1486218"/>
                    <a:gd name="connsiteY1" fmla="*/ 7240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  <a:gd name="connsiteX0" fmla="*/ 279718 w 1486218"/>
                    <a:gd name="connsiteY0" fmla="*/ 863759 h 1492310"/>
                    <a:gd name="connsiteX1" fmla="*/ 660718 w 1486218"/>
                    <a:gd name="connsiteY1" fmla="*/ 5716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86218" h="1492310">
                      <a:moveTo>
                        <a:pt x="279718" y="863759"/>
                      </a:moveTo>
                      <a:cubicBezTo>
                        <a:pt x="414126" y="834125"/>
                        <a:pt x="569701" y="666909"/>
                        <a:pt x="660718" y="571659"/>
                      </a:cubicBezTo>
                      <a:cubicBezTo>
                        <a:pt x="751735" y="476409"/>
                        <a:pt x="770785" y="383276"/>
                        <a:pt x="825818" y="292259"/>
                      </a:cubicBezTo>
                      <a:cubicBezTo>
                        <a:pt x="880851" y="201242"/>
                        <a:pt x="910485" y="65776"/>
                        <a:pt x="990918" y="25559"/>
                      </a:cubicBezTo>
                      <a:cubicBezTo>
                        <a:pt x="1071351" y="-14658"/>
                        <a:pt x="1225868" y="-8308"/>
                        <a:pt x="1308418" y="50959"/>
                      </a:cubicBezTo>
                      <a:cubicBezTo>
                        <a:pt x="1390968" y="110226"/>
                        <a:pt x="1486218" y="243576"/>
                        <a:pt x="1486218" y="381159"/>
                      </a:cubicBezTo>
                      <a:cubicBezTo>
                        <a:pt x="1486218" y="518742"/>
                        <a:pt x="1388851" y="728292"/>
                        <a:pt x="1308418" y="876459"/>
                      </a:cubicBezTo>
                      <a:cubicBezTo>
                        <a:pt x="1227985" y="1024626"/>
                        <a:pt x="1111568" y="1174909"/>
                        <a:pt x="1003618" y="1270159"/>
                      </a:cubicBezTo>
                      <a:cubicBezTo>
                        <a:pt x="895668" y="1365409"/>
                        <a:pt x="777135" y="1411976"/>
                        <a:pt x="660718" y="1447959"/>
                      </a:cubicBezTo>
                      <a:cubicBezTo>
                        <a:pt x="544301" y="1483942"/>
                        <a:pt x="408835" y="1502992"/>
                        <a:pt x="305118" y="1486059"/>
                      </a:cubicBezTo>
                      <a:cubicBezTo>
                        <a:pt x="201401" y="1469126"/>
                        <a:pt x="84985" y="1439492"/>
                        <a:pt x="38418" y="1346359"/>
                      </a:cubicBezTo>
                      <a:cubicBezTo>
                        <a:pt x="-8149" y="1253226"/>
                        <a:pt x="-12382" y="1007692"/>
                        <a:pt x="25718" y="927259"/>
                      </a:cubicBezTo>
                      <a:cubicBezTo>
                        <a:pt x="63818" y="846826"/>
                        <a:pt x="132609" y="893392"/>
                        <a:pt x="267018" y="863759"/>
                      </a:cubicBezTo>
                    </a:path>
                  </a:pathLst>
                </a:custGeom>
                <a:solidFill>
                  <a:schemeClr val="accent2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7014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402867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104301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8057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507168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0208602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910035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611469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04" name="Freeform 203">
                  <a:extLst>
                    <a:ext uri="{FF2B5EF4-FFF2-40B4-BE49-F238E27FC236}">
                      <a16:creationId xmlns:a16="http://schemas.microsoft.com/office/drawing/2014/main" id="{190CED26-6FBE-6243-80AE-4B775C9CC52C}"/>
                    </a:ext>
                  </a:extLst>
                </p:cNvPr>
                <p:cNvSpPr/>
                <p:nvPr/>
              </p:nvSpPr>
              <p:spPr>
                <a:xfrm rot="900649">
                  <a:off x="3842168" y="2908700"/>
                  <a:ext cx="265834" cy="284676"/>
                </a:xfrm>
                <a:custGeom>
                  <a:avLst/>
                  <a:gdLst>
                    <a:gd name="connsiteX0" fmla="*/ 85613 w 1393713"/>
                    <a:gd name="connsiteY0" fmla="*/ 886482 h 1459569"/>
                    <a:gd name="connsiteX1" fmla="*/ 441213 w 1393713"/>
                    <a:gd name="connsiteY1" fmla="*/ 721382 h 1459569"/>
                    <a:gd name="connsiteX2" fmla="*/ 606313 w 1393713"/>
                    <a:gd name="connsiteY2" fmla="*/ 251482 h 1459569"/>
                    <a:gd name="connsiteX3" fmla="*/ 898413 w 1393713"/>
                    <a:gd name="connsiteY3" fmla="*/ 22882 h 1459569"/>
                    <a:gd name="connsiteX4" fmla="*/ 1215913 w 1393713"/>
                    <a:gd name="connsiteY4" fmla="*/ 48282 h 1459569"/>
                    <a:gd name="connsiteX5" fmla="*/ 1393713 w 1393713"/>
                    <a:gd name="connsiteY5" fmla="*/ 378482 h 1459569"/>
                    <a:gd name="connsiteX6" fmla="*/ 1215913 w 1393713"/>
                    <a:gd name="connsiteY6" fmla="*/ 873782 h 1459569"/>
                    <a:gd name="connsiteX7" fmla="*/ 911113 w 1393713"/>
                    <a:gd name="connsiteY7" fmla="*/ 1267482 h 1459569"/>
                    <a:gd name="connsiteX8" fmla="*/ 555513 w 1393713"/>
                    <a:gd name="connsiteY8" fmla="*/ 1445282 h 1459569"/>
                    <a:gd name="connsiteX9" fmla="*/ 212613 w 1393713"/>
                    <a:gd name="connsiteY9" fmla="*/ 1419882 h 1459569"/>
                    <a:gd name="connsiteX10" fmla="*/ 47513 w 1393713"/>
                    <a:gd name="connsiteY10" fmla="*/ 1191282 h 1459569"/>
                    <a:gd name="connsiteX11" fmla="*/ 22113 w 1393713"/>
                    <a:gd name="connsiteY11" fmla="*/ 911882 h 1459569"/>
                    <a:gd name="connsiteX12" fmla="*/ 339613 w 1393713"/>
                    <a:gd name="connsiteY12" fmla="*/ 784882 h 1459569"/>
                    <a:gd name="connsiteX0" fmla="*/ 79032 w 1387132"/>
                    <a:gd name="connsiteY0" fmla="*/ 8864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180632 w 1387132"/>
                    <a:gd name="connsiteY0" fmla="*/ 8610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250444 w 1456944"/>
                    <a:gd name="connsiteY0" fmla="*/ 861082 h 1454415"/>
                    <a:gd name="connsiteX1" fmla="*/ 504444 w 1456944"/>
                    <a:gd name="connsiteY1" fmla="*/ 721382 h 1454415"/>
                    <a:gd name="connsiteX2" fmla="*/ 669544 w 1456944"/>
                    <a:gd name="connsiteY2" fmla="*/ 251482 h 1454415"/>
                    <a:gd name="connsiteX3" fmla="*/ 961644 w 1456944"/>
                    <a:gd name="connsiteY3" fmla="*/ 22882 h 1454415"/>
                    <a:gd name="connsiteX4" fmla="*/ 1279144 w 1456944"/>
                    <a:gd name="connsiteY4" fmla="*/ 48282 h 1454415"/>
                    <a:gd name="connsiteX5" fmla="*/ 1456944 w 1456944"/>
                    <a:gd name="connsiteY5" fmla="*/ 378482 h 1454415"/>
                    <a:gd name="connsiteX6" fmla="*/ 1279144 w 1456944"/>
                    <a:gd name="connsiteY6" fmla="*/ 873782 h 1454415"/>
                    <a:gd name="connsiteX7" fmla="*/ 974344 w 1456944"/>
                    <a:gd name="connsiteY7" fmla="*/ 1267482 h 1454415"/>
                    <a:gd name="connsiteX8" fmla="*/ 618744 w 1456944"/>
                    <a:gd name="connsiteY8" fmla="*/ 1445282 h 1454415"/>
                    <a:gd name="connsiteX9" fmla="*/ 275844 w 1456944"/>
                    <a:gd name="connsiteY9" fmla="*/ 1419882 h 1454415"/>
                    <a:gd name="connsiteX10" fmla="*/ 9144 w 1456944"/>
                    <a:gd name="connsiteY10" fmla="*/ 1343682 h 1454415"/>
                    <a:gd name="connsiteX11" fmla="*/ 85344 w 1456944"/>
                    <a:gd name="connsiteY11" fmla="*/ 911882 h 1454415"/>
                    <a:gd name="connsiteX12" fmla="*/ 313944 w 1456944"/>
                    <a:gd name="connsiteY12" fmla="*/ 822982 h 1454415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195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322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0445 w 1456945"/>
                    <a:gd name="connsiteY0" fmla="*/ 861082 h 1489633"/>
                    <a:gd name="connsiteX1" fmla="*/ 504445 w 1456945"/>
                    <a:gd name="connsiteY1" fmla="*/ 721382 h 1489633"/>
                    <a:gd name="connsiteX2" fmla="*/ 669545 w 1456945"/>
                    <a:gd name="connsiteY2" fmla="*/ 251482 h 1489633"/>
                    <a:gd name="connsiteX3" fmla="*/ 961645 w 1456945"/>
                    <a:gd name="connsiteY3" fmla="*/ 22882 h 1489633"/>
                    <a:gd name="connsiteX4" fmla="*/ 1279145 w 1456945"/>
                    <a:gd name="connsiteY4" fmla="*/ 48282 h 1489633"/>
                    <a:gd name="connsiteX5" fmla="*/ 1456945 w 1456945"/>
                    <a:gd name="connsiteY5" fmla="*/ 378482 h 1489633"/>
                    <a:gd name="connsiteX6" fmla="*/ 1279145 w 1456945"/>
                    <a:gd name="connsiteY6" fmla="*/ 873782 h 1489633"/>
                    <a:gd name="connsiteX7" fmla="*/ 974345 w 1456945"/>
                    <a:gd name="connsiteY7" fmla="*/ 1267482 h 1489633"/>
                    <a:gd name="connsiteX8" fmla="*/ 631445 w 1456945"/>
                    <a:gd name="connsiteY8" fmla="*/ 1445282 h 1489633"/>
                    <a:gd name="connsiteX9" fmla="*/ 275845 w 1456945"/>
                    <a:gd name="connsiteY9" fmla="*/ 1483382 h 1489633"/>
                    <a:gd name="connsiteX10" fmla="*/ 9145 w 1456945"/>
                    <a:gd name="connsiteY10" fmla="*/ 1343682 h 1489633"/>
                    <a:gd name="connsiteX11" fmla="*/ 85345 w 1456945"/>
                    <a:gd name="connsiteY11" fmla="*/ 911882 h 1489633"/>
                    <a:gd name="connsiteX12" fmla="*/ 313945 w 1456945"/>
                    <a:gd name="connsiteY12" fmla="*/ 822982 h 1489633"/>
                    <a:gd name="connsiteX0" fmla="*/ 284992 w 1491492"/>
                    <a:gd name="connsiteY0" fmla="*/ 861082 h 1489633"/>
                    <a:gd name="connsiteX1" fmla="*/ 538992 w 1491492"/>
                    <a:gd name="connsiteY1" fmla="*/ 721382 h 1489633"/>
                    <a:gd name="connsiteX2" fmla="*/ 704092 w 1491492"/>
                    <a:gd name="connsiteY2" fmla="*/ 251482 h 1489633"/>
                    <a:gd name="connsiteX3" fmla="*/ 996192 w 1491492"/>
                    <a:gd name="connsiteY3" fmla="*/ 22882 h 1489633"/>
                    <a:gd name="connsiteX4" fmla="*/ 1313692 w 1491492"/>
                    <a:gd name="connsiteY4" fmla="*/ 48282 h 1489633"/>
                    <a:gd name="connsiteX5" fmla="*/ 1491492 w 1491492"/>
                    <a:gd name="connsiteY5" fmla="*/ 378482 h 1489633"/>
                    <a:gd name="connsiteX6" fmla="*/ 1313692 w 1491492"/>
                    <a:gd name="connsiteY6" fmla="*/ 873782 h 1489633"/>
                    <a:gd name="connsiteX7" fmla="*/ 1008892 w 1491492"/>
                    <a:gd name="connsiteY7" fmla="*/ 1267482 h 1489633"/>
                    <a:gd name="connsiteX8" fmla="*/ 665992 w 1491492"/>
                    <a:gd name="connsiteY8" fmla="*/ 1445282 h 1489633"/>
                    <a:gd name="connsiteX9" fmla="*/ 310392 w 1491492"/>
                    <a:gd name="connsiteY9" fmla="*/ 1483382 h 1489633"/>
                    <a:gd name="connsiteX10" fmla="*/ 43692 w 1491492"/>
                    <a:gd name="connsiteY10" fmla="*/ 1343682 h 1489633"/>
                    <a:gd name="connsiteX11" fmla="*/ 30992 w 1491492"/>
                    <a:gd name="connsiteY11" fmla="*/ 924582 h 1489633"/>
                    <a:gd name="connsiteX12" fmla="*/ 348492 w 1491492"/>
                    <a:gd name="connsiteY12" fmla="*/ 822982 h 1489633"/>
                    <a:gd name="connsiteX0" fmla="*/ 279718 w 1486218"/>
                    <a:gd name="connsiteY0" fmla="*/ 861082 h 1489633"/>
                    <a:gd name="connsiteX1" fmla="*/ 533718 w 1486218"/>
                    <a:gd name="connsiteY1" fmla="*/ 721382 h 1489633"/>
                    <a:gd name="connsiteX2" fmla="*/ 698818 w 1486218"/>
                    <a:gd name="connsiteY2" fmla="*/ 251482 h 1489633"/>
                    <a:gd name="connsiteX3" fmla="*/ 990918 w 1486218"/>
                    <a:gd name="connsiteY3" fmla="*/ 22882 h 1489633"/>
                    <a:gd name="connsiteX4" fmla="*/ 1308418 w 1486218"/>
                    <a:gd name="connsiteY4" fmla="*/ 48282 h 1489633"/>
                    <a:gd name="connsiteX5" fmla="*/ 1486218 w 1486218"/>
                    <a:gd name="connsiteY5" fmla="*/ 378482 h 1489633"/>
                    <a:gd name="connsiteX6" fmla="*/ 1308418 w 1486218"/>
                    <a:gd name="connsiteY6" fmla="*/ 873782 h 1489633"/>
                    <a:gd name="connsiteX7" fmla="*/ 1003618 w 1486218"/>
                    <a:gd name="connsiteY7" fmla="*/ 1267482 h 1489633"/>
                    <a:gd name="connsiteX8" fmla="*/ 660718 w 1486218"/>
                    <a:gd name="connsiteY8" fmla="*/ 1445282 h 1489633"/>
                    <a:gd name="connsiteX9" fmla="*/ 305118 w 1486218"/>
                    <a:gd name="connsiteY9" fmla="*/ 1483382 h 1489633"/>
                    <a:gd name="connsiteX10" fmla="*/ 38418 w 1486218"/>
                    <a:gd name="connsiteY10" fmla="*/ 1343682 h 1489633"/>
                    <a:gd name="connsiteX11" fmla="*/ 25718 w 1486218"/>
                    <a:gd name="connsiteY11" fmla="*/ 924582 h 1489633"/>
                    <a:gd name="connsiteX12" fmla="*/ 267018 w 1486218"/>
                    <a:gd name="connsiteY12" fmla="*/ 861082 h 1489633"/>
                    <a:gd name="connsiteX0" fmla="*/ 279718 w 1486218"/>
                    <a:gd name="connsiteY0" fmla="*/ 863759 h 1492310"/>
                    <a:gd name="connsiteX1" fmla="*/ 533718 w 1486218"/>
                    <a:gd name="connsiteY1" fmla="*/ 7240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  <a:gd name="connsiteX0" fmla="*/ 279718 w 1486218"/>
                    <a:gd name="connsiteY0" fmla="*/ 863759 h 1492310"/>
                    <a:gd name="connsiteX1" fmla="*/ 660718 w 1486218"/>
                    <a:gd name="connsiteY1" fmla="*/ 5716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86218" h="1492310">
                      <a:moveTo>
                        <a:pt x="279718" y="863759"/>
                      </a:moveTo>
                      <a:cubicBezTo>
                        <a:pt x="414126" y="834125"/>
                        <a:pt x="569701" y="666909"/>
                        <a:pt x="660718" y="571659"/>
                      </a:cubicBezTo>
                      <a:cubicBezTo>
                        <a:pt x="751735" y="476409"/>
                        <a:pt x="770785" y="383276"/>
                        <a:pt x="825818" y="292259"/>
                      </a:cubicBezTo>
                      <a:cubicBezTo>
                        <a:pt x="880851" y="201242"/>
                        <a:pt x="910485" y="65776"/>
                        <a:pt x="990918" y="25559"/>
                      </a:cubicBezTo>
                      <a:cubicBezTo>
                        <a:pt x="1071351" y="-14658"/>
                        <a:pt x="1225868" y="-8308"/>
                        <a:pt x="1308418" y="50959"/>
                      </a:cubicBezTo>
                      <a:cubicBezTo>
                        <a:pt x="1390968" y="110226"/>
                        <a:pt x="1486218" y="243576"/>
                        <a:pt x="1486218" y="381159"/>
                      </a:cubicBezTo>
                      <a:cubicBezTo>
                        <a:pt x="1486218" y="518742"/>
                        <a:pt x="1388851" y="728292"/>
                        <a:pt x="1308418" y="876459"/>
                      </a:cubicBezTo>
                      <a:cubicBezTo>
                        <a:pt x="1227985" y="1024626"/>
                        <a:pt x="1111568" y="1174909"/>
                        <a:pt x="1003618" y="1270159"/>
                      </a:cubicBezTo>
                      <a:cubicBezTo>
                        <a:pt x="895668" y="1365409"/>
                        <a:pt x="777135" y="1411976"/>
                        <a:pt x="660718" y="1447959"/>
                      </a:cubicBezTo>
                      <a:cubicBezTo>
                        <a:pt x="544301" y="1483942"/>
                        <a:pt x="408835" y="1502992"/>
                        <a:pt x="305118" y="1486059"/>
                      </a:cubicBezTo>
                      <a:cubicBezTo>
                        <a:pt x="201401" y="1469126"/>
                        <a:pt x="84985" y="1439492"/>
                        <a:pt x="38418" y="1346359"/>
                      </a:cubicBezTo>
                      <a:cubicBezTo>
                        <a:pt x="-8149" y="1253226"/>
                        <a:pt x="-12382" y="1007692"/>
                        <a:pt x="25718" y="927259"/>
                      </a:cubicBezTo>
                      <a:cubicBezTo>
                        <a:pt x="63818" y="846826"/>
                        <a:pt x="132609" y="893392"/>
                        <a:pt x="267018" y="863759"/>
                      </a:cubicBezTo>
                    </a:path>
                  </a:pathLst>
                </a:custGeom>
                <a:solidFill>
                  <a:schemeClr val="accent2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7014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402867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104301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8057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507168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0208602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910035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611469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916DB145-53FE-D341-883B-85310CAB9A97}"/>
                    </a:ext>
                  </a:extLst>
                </p:cNvPr>
                <p:cNvGrpSpPr/>
                <p:nvPr/>
              </p:nvGrpSpPr>
              <p:grpSpPr>
                <a:xfrm>
                  <a:off x="2993585" y="1717026"/>
                  <a:ext cx="1333608" cy="1500686"/>
                  <a:chOff x="3222019" y="1641672"/>
                  <a:chExt cx="1597427" cy="1797560"/>
                </a:xfrm>
                <a:solidFill>
                  <a:schemeClr val="accent2"/>
                </a:solidFill>
              </p:grpSpPr>
              <p:sp>
                <p:nvSpPr>
                  <p:cNvPr id="214" name="Freeform 213">
                    <a:extLst>
                      <a:ext uri="{FF2B5EF4-FFF2-40B4-BE49-F238E27FC236}">
                        <a16:creationId xmlns:a16="http://schemas.microsoft.com/office/drawing/2014/main" id="{453B0895-CAD3-9847-9FDE-A603BCDCFAC5}"/>
                      </a:ext>
                    </a:extLst>
                  </p:cNvPr>
                  <p:cNvSpPr/>
                  <p:nvPr/>
                </p:nvSpPr>
                <p:spPr>
                  <a:xfrm rot="11168916">
                    <a:off x="3580050" y="2068264"/>
                    <a:ext cx="318422" cy="340992"/>
                  </a:xfrm>
                  <a:custGeom>
                    <a:avLst/>
                    <a:gdLst>
                      <a:gd name="connsiteX0" fmla="*/ 85613 w 1393713"/>
                      <a:gd name="connsiteY0" fmla="*/ 886482 h 1459569"/>
                      <a:gd name="connsiteX1" fmla="*/ 441213 w 1393713"/>
                      <a:gd name="connsiteY1" fmla="*/ 721382 h 1459569"/>
                      <a:gd name="connsiteX2" fmla="*/ 606313 w 1393713"/>
                      <a:gd name="connsiteY2" fmla="*/ 251482 h 1459569"/>
                      <a:gd name="connsiteX3" fmla="*/ 898413 w 1393713"/>
                      <a:gd name="connsiteY3" fmla="*/ 22882 h 1459569"/>
                      <a:gd name="connsiteX4" fmla="*/ 1215913 w 1393713"/>
                      <a:gd name="connsiteY4" fmla="*/ 48282 h 1459569"/>
                      <a:gd name="connsiteX5" fmla="*/ 1393713 w 1393713"/>
                      <a:gd name="connsiteY5" fmla="*/ 378482 h 1459569"/>
                      <a:gd name="connsiteX6" fmla="*/ 1215913 w 1393713"/>
                      <a:gd name="connsiteY6" fmla="*/ 873782 h 1459569"/>
                      <a:gd name="connsiteX7" fmla="*/ 911113 w 1393713"/>
                      <a:gd name="connsiteY7" fmla="*/ 1267482 h 1459569"/>
                      <a:gd name="connsiteX8" fmla="*/ 555513 w 1393713"/>
                      <a:gd name="connsiteY8" fmla="*/ 1445282 h 1459569"/>
                      <a:gd name="connsiteX9" fmla="*/ 212613 w 1393713"/>
                      <a:gd name="connsiteY9" fmla="*/ 1419882 h 1459569"/>
                      <a:gd name="connsiteX10" fmla="*/ 47513 w 1393713"/>
                      <a:gd name="connsiteY10" fmla="*/ 1191282 h 1459569"/>
                      <a:gd name="connsiteX11" fmla="*/ 22113 w 1393713"/>
                      <a:gd name="connsiteY11" fmla="*/ 911882 h 1459569"/>
                      <a:gd name="connsiteX12" fmla="*/ 339613 w 1393713"/>
                      <a:gd name="connsiteY12" fmla="*/ 784882 h 1459569"/>
                      <a:gd name="connsiteX0" fmla="*/ 79032 w 1387132"/>
                      <a:gd name="connsiteY0" fmla="*/ 8864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180632 w 1387132"/>
                      <a:gd name="connsiteY0" fmla="*/ 8610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250444 w 1456944"/>
                      <a:gd name="connsiteY0" fmla="*/ 861082 h 1454415"/>
                      <a:gd name="connsiteX1" fmla="*/ 504444 w 1456944"/>
                      <a:gd name="connsiteY1" fmla="*/ 721382 h 1454415"/>
                      <a:gd name="connsiteX2" fmla="*/ 669544 w 1456944"/>
                      <a:gd name="connsiteY2" fmla="*/ 251482 h 1454415"/>
                      <a:gd name="connsiteX3" fmla="*/ 961644 w 1456944"/>
                      <a:gd name="connsiteY3" fmla="*/ 22882 h 1454415"/>
                      <a:gd name="connsiteX4" fmla="*/ 1279144 w 1456944"/>
                      <a:gd name="connsiteY4" fmla="*/ 48282 h 1454415"/>
                      <a:gd name="connsiteX5" fmla="*/ 1456944 w 1456944"/>
                      <a:gd name="connsiteY5" fmla="*/ 378482 h 1454415"/>
                      <a:gd name="connsiteX6" fmla="*/ 1279144 w 1456944"/>
                      <a:gd name="connsiteY6" fmla="*/ 873782 h 1454415"/>
                      <a:gd name="connsiteX7" fmla="*/ 974344 w 1456944"/>
                      <a:gd name="connsiteY7" fmla="*/ 1267482 h 1454415"/>
                      <a:gd name="connsiteX8" fmla="*/ 618744 w 1456944"/>
                      <a:gd name="connsiteY8" fmla="*/ 1445282 h 1454415"/>
                      <a:gd name="connsiteX9" fmla="*/ 275844 w 1456944"/>
                      <a:gd name="connsiteY9" fmla="*/ 1419882 h 1454415"/>
                      <a:gd name="connsiteX10" fmla="*/ 9144 w 1456944"/>
                      <a:gd name="connsiteY10" fmla="*/ 1343682 h 1454415"/>
                      <a:gd name="connsiteX11" fmla="*/ 85344 w 1456944"/>
                      <a:gd name="connsiteY11" fmla="*/ 911882 h 1454415"/>
                      <a:gd name="connsiteX12" fmla="*/ 313944 w 1456944"/>
                      <a:gd name="connsiteY12" fmla="*/ 822982 h 1454415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195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322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0445 w 1456945"/>
                      <a:gd name="connsiteY0" fmla="*/ 861082 h 1489633"/>
                      <a:gd name="connsiteX1" fmla="*/ 504445 w 1456945"/>
                      <a:gd name="connsiteY1" fmla="*/ 721382 h 1489633"/>
                      <a:gd name="connsiteX2" fmla="*/ 669545 w 1456945"/>
                      <a:gd name="connsiteY2" fmla="*/ 251482 h 1489633"/>
                      <a:gd name="connsiteX3" fmla="*/ 961645 w 1456945"/>
                      <a:gd name="connsiteY3" fmla="*/ 22882 h 1489633"/>
                      <a:gd name="connsiteX4" fmla="*/ 1279145 w 1456945"/>
                      <a:gd name="connsiteY4" fmla="*/ 48282 h 1489633"/>
                      <a:gd name="connsiteX5" fmla="*/ 1456945 w 1456945"/>
                      <a:gd name="connsiteY5" fmla="*/ 378482 h 1489633"/>
                      <a:gd name="connsiteX6" fmla="*/ 1279145 w 1456945"/>
                      <a:gd name="connsiteY6" fmla="*/ 873782 h 1489633"/>
                      <a:gd name="connsiteX7" fmla="*/ 974345 w 1456945"/>
                      <a:gd name="connsiteY7" fmla="*/ 1267482 h 1489633"/>
                      <a:gd name="connsiteX8" fmla="*/ 631445 w 1456945"/>
                      <a:gd name="connsiteY8" fmla="*/ 1445282 h 1489633"/>
                      <a:gd name="connsiteX9" fmla="*/ 275845 w 1456945"/>
                      <a:gd name="connsiteY9" fmla="*/ 1483382 h 1489633"/>
                      <a:gd name="connsiteX10" fmla="*/ 9145 w 1456945"/>
                      <a:gd name="connsiteY10" fmla="*/ 1343682 h 1489633"/>
                      <a:gd name="connsiteX11" fmla="*/ 85345 w 1456945"/>
                      <a:gd name="connsiteY11" fmla="*/ 911882 h 1489633"/>
                      <a:gd name="connsiteX12" fmla="*/ 313945 w 1456945"/>
                      <a:gd name="connsiteY12" fmla="*/ 822982 h 1489633"/>
                      <a:gd name="connsiteX0" fmla="*/ 284992 w 1491492"/>
                      <a:gd name="connsiteY0" fmla="*/ 861082 h 1489633"/>
                      <a:gd name="connsiteX1" fmla="*/ 538992 w 1491492"/>
                      <a:gd name="connsiteY1" fmla="*/ 721382 h 1489633"/>
                      <a:gd name="connsiteX2" fmla="*/ 704092 w 1491492"/>
                      <a:gd name="connsiteY2" fmla="*/ 251482 h 1489633"/>
                      <a:gd name="connsiteX3" fmla="*/ 996192 w 1491492"/>
                      <a:gd name="connsiteY3" fmla="*/ 22882 h 1489633"/>
                      <a:gd name="connsiteX4" fmla="*/ 1313692 w 1491492"/>
                      <a:gd name="connsiteY4" fmla="*/ 48282 h 1489633"/>
                      <a:gd name="connsiteX5" fmla="*/ 1491492 w 1491492"/>
                      <a:gd name="connsiteY5" fmla="*/ 378482 h 1489633"/>
                      <a:gd name="connsiteX6" fmla="*/ 1313692 w 1491492"/>
                      <a:gd name="connsiteY6" fmla="*/ 873782 h 1489633"/>
                      <a:gd name="connsiteX7" fmla="*/ 1008892 w 1491492"/>
                      <a:gd name="connsiteY7" fmla="*/ 1267482 h 1489633"/>
                      <a:gd name="connsiteX8" fmla="*/ 665992 w 1491492"/>
                      <a:gd name="connsiteY8" fmla="*/ 1445282 h 1489633"/>
                      <a:gd name="connsiteX9" fmla="*/ 310392 w 1491492"/>
                      <a:gd name="connsiteY9" fmla="*/ 1483382 h 1489633"/>
                      <a:gd name="connsiteX10" fmla="*/ 43692 w 1491492"/>
                      <a:gd name="connsiteY10" fmla="*/ 1343682 h 1489633"/>
                      <a:gd name="connsiteX11" fmla="*/ 30992 w 1491492"/>
                      <a:gd name="connsiteY11" fmla="*/ 924582 h 1489633"/>
                      <a:gd name="connsiteX12" fmla="*/ 348492 w 1491492"/>
                      <a:gd name="connsiteY12" fmla="*/ 822982 h 1489633"/>
                      <a:gd name="connsiteX0" fmla="*/ 279718 w 1486218"/>
                      <a:gd name="connsiteY0" fmla="*/ 861082 h 1489633"/>
                      <a:gd name="connsiteX1" fmla="*/ 533718 w 1486218"/>
                      <a:gd name="connsiteY1" fmla="*/ 721382 h 1489633"/>
                      <a:gd name="connsiteX2" fmla="*/ 698818 w 1486218"/>
                      <a:gd name="connsiteY2" fmla="*/ 251482 h 1489633"/>
                      <a:gd name="connsiteX3" fmla="*/ 990918 w 1486218"/>
                      <a:gd name="connsiteY3" fmla="*/ 22882 h 1489633"/>
                      <a:gd name="connsiteX4" fmla="*/ 1308418 w 1486218"/>
                      <a:gd name="connsiteY4" fmla="*/ 48282 h 1489633"/>
                      <a:gd name="connsiteX5" fmla="*/ 1486218 w 1486218"/>
                      <a:gd name="connsiteY5" fmla="*/ 378482 h 1489633"/>
                      <a:gd name="connsiteX6" fmla="*/ 1308418 w 1486218"/>
                      <a:gd name="connsiteY6" fmla="*/ 873782 h 1489633"/>
                      <a:gd name="connsiteX7" fmla="*/ 1003618 w 1486218"/>
                      <a:gd name="connsiteY7" fmla="*/ 1267482 h 1489633"/>
                      <a:gd name="connsiteX8" fmla="*/ 660718 w 1486218"/>
                      <a:gd name="connsiteY8" fmla="*/ 1445282 h 1489633"/>
                      <a:gd name="connsiteX9" fmla="*/ 305118 w 1486218"/>
                      <a:gd name="connsiteY9" fmla="*/ 1483382 h 1489633"/>
                      <a:gd name="connsiteX10" fmla="*/ 38418 w 1486218"/>
                      <a:gd name="connsiteY10" fmla="*/ 1343682 h 1489633"/>
                      <a:gd name="connsiteX11" fmla="*/ 25718 w 1486218"/>
                      <a:gd name="connsiteY11" fmla="*/ 924582 h 1489633"/>
                      <a:gd name="connsiteX12" fmla="*/ 267018 w 1486218"/>
                      <a:gd name="connsiteY12" fmla="*/ 861082 h 1489633"/>
                      <a:gd name="connsiteX0" fmla="*/ 279718 w 1486218"/>
                      <a:gd name="connsiteY0" fmla="*/ 863759 h 1492310"/>
                      <a:gd name="connsiteX1" fmla="*/ 533718 w 1486218"/>
                      <a:gd name="connsiteY1" fmla="*/ 7240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  <a:gd name="connsiteX0" fmla="*/ 279718 w 1486218"/>
                      <a:gd name="connsiteY0" fmla="*/ 863759 h 1492310"/>
                      <a:gd name="connsiteX1" fmla="*/ 660718 w 1486218"/>
                      <a:gd name="connsiteY1" fmla="*/ 5716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486218" h="1492310">
                        <a:moveTo>
                          <a:pt x="279718" y="863759"/>
                        </a:moveTo>
                        <a:cubicBezTo>
                          <a:pt x="414126" y="834125"/>
                          <a:pt x="569701" y="666909"/>
                          <a:pt x="660718" y="571659"/>
                        </a:cubicBezTo>
                        <a:cubicBezTo>
                          <a:pt x="751735" y="476409"/>
                          <a:pt x="770785" y="383276"/>
                          <a:pt x="825818" y="292259"/>
                        </a:cubicBezTo>
                        <a:cubicBezTo>
                          <a:pt x="880851" y="201242"/>
                          <a:pt x="910485" y="65776"/>
                          <a:pt x="990918" y="25559"/>
                        </a:cubicBezTo>
                        <a:cubicBezTo>
                          <a:pt x="1071351" y="-14658"/>
                          <a:pt x="1225868" y="-8308"/>
                          <a:pt x="1308418" y="50959"/>
                        </a:cubicBezTo>
                        <a:cubicBezTo>
                          <a:pt x="1390968" y="110226"/>
                          <a:pt x="1486218" y="243576"/>
                          <a:pt x="1486218" y="381159"/>
                        </a:cubicBezTo>
                        <a:cubicBezTo>
                          <a:pt x="1486218" y="518742"/>
                          <a:pt x="1388851" y="728292"/>
                          <a:pt x="1308418" y="876459"/>
                        </a:cubicBezTo>
                        <a:cubicBezTo>
                          <a:pt x="1227985" y="1024626"/>
                          <a:pt x="1111568" y="1174909"/>
                          <a:pt x="1003618" y="1270159"/>
                        </a:cubicBezTo>
                        <a:cubicBezTo>
                          <a:pt x="895668" y="1365409"/>
                          <a:pt x="777135" y="1411976"/>
                          <a:pt x="660718" y="1447959"/>
                        </a:cubicBezTo>
                        <a:cubicBezTo>
                          <a:pt x="544301" y="1483942"/>
                          <a:pt x="408835" y="1502992"/>
                          <a:pt x="305118" y="1486059"/>
                        </a:cubicBezTo>
                        <a:cubicBezTo>
                          <a:pt x="201401" y="1469126"/>
                          <a:pt x="84985" y="1439492"/>
                          <a:pt x="38418" y="1346359"/>
                        </a:cubicBezTo>
                        <a:cubicBezTo>
                          <a:pt x="-8149" y="1253226"/>
                          <a:pt x="-12382" y="1007692"/>
                          <a:pt x="25718" y="927259"/>
                        </a:cubicBezTo>
                        <a:cubicBezTo>
                          <a:pt x="63818" y="846826"/>
                          <a:pt x="132609" y="893392"/>
                          <a:pt x="267018" y="863759"/>
                        </a:cubicBezTo>
                      </a:path>
                    </a:pathLst>
                  </a:custGeom>
                  <a:grp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701434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402867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104301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6805734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8507168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0208602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1910035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3611469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Freeform 214">
                    <a:extLst>
                      <a:ext uri="{FF2B5EF4-FFF2-40B4-BE49-F238E27FC236}">
                        <a16:creationId xmlns:a16="http://schemas.microsoft.com/office/drawing/2014/main" id="{F3D59DD6-2B66-9444-85B1-92DE564DD858}"/>
                      </a:ext>
                    </a:extLst>
                  </p:cNvPr>
                  <p:cNvSpPr/>
                  <p:nvPr/>
                </p:nvSpPr>
                <p:spPr>
                  <a:xfrm rot="19507532">
                    <a:off x="4485450" y="2318365"/>
                    <a:ext cx="318422" cy="340992"/>
                  </a:xfrm>
                  <a:custGeom>
                    <a:avLst/>
                    <a:gdLst>
                      <a:gd name="connsiteX0" fmla="*/ 85613 w 1393713"/>
                      <a:gd name="connsiteY0" fmla="*/ 886482 h 1459569"/>
                      <a:gd name="connsiteX1" fmla="*/ 441213 w 1393713"/>
                      <a:gd name="connsiteY1" fmla="*/ 721382 h 1459569"/>
                      <a:gd name="connsiteX2" fmla="*/ 606313 w 1393713"/>
                      <a:gd name="connsiteY2" fmla="*/ 251482 h 1459569"/>
                      <a:gd name="connsiteX3" fmla="*/ 898413 w 1393713"/>
                      <a:gd name="connsiteY3" fmla="*/ 22882 h 1459569"/>
                      <a:gd name="connsiteX4" fmla="*/ 1215913 w 1393713"/>
                      <a:gd name="connsiteY4" fmla="*/ 48282 h 1459569"/>
                      <a:gd name="connsiteX5" fmla="*/ 1393713 w 1393713"/>
                      <a:gd name="connsiteY5" fmla="*/ 378482 h 1459569"/>
                      <a:gd name="connsiteX6" fmla="*/ 1215913 w 1393713"/>
                      <a:gd name="connsiteY6" fmla="*/ 873782 h 1459569"/>
                      <a:gd name="connsiteX7" fmla="*/ 911113 w 1393713"/>
                      <a:gd name="connsiteY7" fmla="*/ 1267482 h 1459569"/>
                      <a:gd name="connsiteX8" fmla="*/ 555513 w 1393713"/>
                      <a:gd name="connsiteY8" fmla="*/ 1445282 h 1459569"/>
                      <a:gd name="connsiteX9" fmla="*/ 212613 w 1393713"/>
                      <a:gd name="connsiteY9" fmla="*/ 1419882 h 1459569"/>
                      <a:gd name="connsiteX10" fmla="*/ 47513 w 1393713"/>
                      <a:gd name="connsiteY10" fmla="*/ 1191282 h 1459569"/>
                      <a:gd name="connsiteX11" fmla="*/ 22113 w 1393713"/>
                      <a:gd name="connsiteY11" fmla="*/ 911882 h 1459569"/>
                      <a:gd name="connsiteX12" fmla="*/ 339613 w 1393713"/>
                      <a:gd name="connsiteY12" fmla="*/ 784882 h 1459569"/>
                      <a:gd name="connsiteX0" fmla="*/ 79032 w 1387132"/>
                      <a:gd name="connsiteY0" fmla="*/ 8864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180632 w 1387132"/>
                      <a:gd name="connsiteY0" fmla="*/ 8610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250444 w 1456944"/>
                      <a:gd name="connsiteY0" fmla="*/ 861082 h 1454415"/>
                      <a:gd name="connsiteX1" fmla="*/ 504444 w 1456944"/>
                      <a:gd name="connsiteY1" fmla="*/ 721382 h 1454415"/>
                      <a:gd name="connsiteX2" fmla="*/ 669544 w 1456944"/>
                      <a:gd name="connsiteY2" fmla="*/ 251482 h 1454415"/>
                      <a:gd name="connsiteX3" fmla="*/ 961644 w 1456944"/>
                      <a:gd name="connsiteY3" fmla="*/ 22882 h 1454415"/>
                      <a:gd name="connsiteX4" fmla="*/ 1279144 w 1456944"/>
                      <a:gd name="connsiteY4" fmla="*/ 48282 h 1454415"/>
                      <a:gd name="connsiteX5" fmla="*/ 1456944 w 1456944"/>
                      <a:gd name="connsiteY5" fmla="*/ 378482 h 1454415"/>
                      <a:gd name="connsiteX6" fmla="*/ 1279144 w 1456944"/>
                      <a:gd name="connsiteY6" fmla="*/ 873782 h 1454415"/>
                      <a:gd name="connsiteX7" fmla="*/ 974344 w 1456944"/>
                      <a:gd name="connsiteY7" fmla="*/ 1267482 h 1454415"/>
                      <a:gd name="connsiteX8" fmla="*/ 618744 w 1456944"/>
                      <a:gd name="connsiteY8" fmla="*/ 1445282 h 1454415"/>
                      <a:gd name="connsiteX9" fmla="*/ 275844 w 1456944"/>
                      <a:gd name="connsiteY9" fmla="*/ 1419882 h 1454415"/>
                      <a:gd name="connsiteX10" fmla="*/ 9144 w 1456944"/>
                      <a:gd name="connsiteY10" fmla="*/ 1343682 h 1454415"/>
                      <a:gd name="connsiteX11" fmla="*/ 85344 w 1456944"/>
                      <a:gd name="connsiteY11" fmla="*/ 911882 h 1454415"/>
                      <a:gd name="connsiteX12" fmla="*/ 313944 w 1456944"/>
                      <a:gd name="connsiteY12" fmla="*/ 822982 h 1454415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195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322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0445 w 1456945"/>
                      <a:gd name="connsiteY0" fmla="*/ 861082 h 1489633"/>
                      <a:gd name="connsiteX1" fmla="*/ 504445 w 1456945"/>
                      <a:gd name="connsiteY1" fmla="*/ 721382 h 1489633"/>
                      <a:gd name="connsiteX2" fmla="*/ 669545 w 1456945"/>
                      <a:gd name="connsiteY2" fmla="*/ 251482 h 1489633"/>
                      <a:gd name="connsiteX3" fmla="*/ 961645 w 1456945"/>
                      <a:gd name="connsiteY3" fmla="*/ 22882 h 1489633"/>
                      <a:gd name="connsiteX4" fmla="*/ 1279145 w 1456945"/>
                      <a:gd name="connsiteY4" fmla="*/ 48282 h 1489633"/>
                      <a:gd name="connsiteX5" fmla="*/ 1456945 w 1456945"/>
                      <a:gd name="connsiteY5" fmla="*/ 378482 h 1489633"/>
                      <a:gd name="connsiteX6" fmla="*/ 1279145 w 1456945"/>
                      <a:gd name="connsiteY6" fmla="*/ 873782 h 1489633"/>
                      <a:gd name="connsiteX7" fmla="*/ 974345 w 1456945"/>
                      <a:gd name="connsiteY7" fmla="*/ 1267482 h 1489633"/>
                      <a:gd name="connsiteX8" fmla="*/ 631445 w 1456945"/>
                      <a:gd name="connsiteY8" fmla="*/ 1445282 h 1489633"/>
                      <a:gd name="connsiteX9" fmla="*/ 275845 w 1456945"/>
                      <a:gd name="connsiteY9" fmla="*/ 1483382 h 1489633"/>
                      <a:gd name="connsiteX10" fmla="*/ 9145 w 1456945"/>
                      <a:gd name="connsiteY10" fmla="*/ 1343682 h 1489633"/>
                      <a:gd name="connsiteX11" fmla="*/ 85345 w 1456945"/>
                      <a:gd name="connsiteY11" fmla="*/ 911882 h 1489633"/>
                      <a:gd name="connsiteX12" fmla="*/ 313945 w 1456945"/>
                      <a:gd name="connsiteY12" fmla="*/ 822982 h 1489633"/>
                      <a:gd name="connsiteX0" fmla="*/ 284992 w 1491492"/>
                      <a:gd name="connsiteY0" fmla="*/ 861082 h 1489633"/>
                      <a:gd name="connsiteX1" fmla="*/ 538992 w 1491492"/>
                      <a:gd name="connsiteY1" fmla="*/ 721382 h 1489633"/>
                      <a:gd name="connsiteX2" fmla="*/ 704092 w 1491492"/>
                      <a:gd name="connsiteY2" fmla="*/ 251482 h 1489633"/>
                      <a:gd name="connsiteX3" fmla="*/ 996192 w 1491492"/>
                      <a:gd name="connsiteY3" fmla="*/ 22882 h 1489633"/>
                      <a:gd name="connsiteX4" fmla="*/ 1313692 w 1491492"/>
                      <a:gd name="connsiteY4" fmla="*/ 48282 h 1489633"/>
                      <a:gd name="connsiteX5" fmla="*/ 1491492 w 1491492"/>
                      <a:gd name="connsiteY5" fmla="*/ 378482 h 1489633"/>
                      <a:gd name="connsiteX6" fmla="*/ 1313692 w 1491492"/>
                      <a:gd name="connsiteY6" fmla="*/ 873782 h 1489633"/>
                      <a:gd name="connsiteX7" fmla="*/ 1008892 w 1491492"/>
                      <a:gd name="connsiteY7" fmla="*/ 1267482 h 1489633"/>
                      <a:gd name="connsiteX8" fmla="*/ 665992 w 1491492"/>
                      <a:gd name="connsiteY8" fmla="*/ 1445282 h 1489633"/>
                      <a:gd name="connsiteX9" fmla="*/ 310392 w 1491492"/>
                      <a:gd name="connsiteY9" fmla="*/ 1483382 h 1489633"/>
                      <a:gd name="connsiteX10" fmla="*/ 43692 w 1491492"/>
                      <a:gd name="connsiteY10" fmla="*/ 1343682 h 1489633"/>
                      <a:gd name="connsiteX11" fmla="*/ 30992 w 1491492"/>
                      <a:gd name="connsiteY11" fmla="*/ 924582 h 1489633"/>
                      <a:gd name="connsiteX12" fmla="*/ 348492 w 1491492"/>
                      <a:gd name="connsiteY12" fmla="*/ 822982 h 1489633"/>
                      <a:gd name="connsiteX0" fmla="*/ 279718 w 1486218"/>
                      <a:gd name="connsiteY0" fmla="*/ 861082 h 1489633"/>
                      <a:gd name="connsiteX1" fmla="*/ 533718 w 1486218"/>
                      <a:gd name="connsiteY1" fmla="*/ 721382 h 1489633"/>
                      <a:gd name="connsiteX2" fmla="*/ 698818 w 1486218"/>
                      <a:gd name="connsiteY2" fmla="*/ 251482 h 1489633"/>
                      <a:gd name="connsiteX3" fmla="*/ 990918 w 1486218"/>
                      <a:gd name="connsiteY3" fmla="*/ 22882 h 1489633"/>
                      <a:gd name="connsiteX4" fmla="*/ 1308418 w 1486218"/>
                      <a:gd name="connsiteY4" fmla="*/ 48282 h 1489633"/>
                      <a:gd name="connsiteX5" fmla="*/ 1486218 w 1486218"/>
                      <a:gd name="connsiteY5" fmla="*/ 378482 h 1489633"/>
                      <a:gd name="connsiteX6" fmla="*/ 1308418 w 1486218"/>
                      <a:gd name="connsiteY6" fmla="*/ 873782 h 1489633"/>
                      <a:gd name="connsiteX7" fmla="*/ 1003618 w 1486218"/>
                      <a:gd name="connsiteY7" fmla="*/ 1267482 h 1489633"/>
                      <a:gd name="connsiteX8" fmla="*/ 660718 w 1486218"/>
                      <a:gd name="connsiteY8" fmla="*/ 1445282 h 1489633"/>
                      <a:gd name="connsiteX9" fmla="*/ 305118 w 1486218"/>
                      <a:gd name="connsiteY9" fmla="*/ 1483382 h 1489633"/>
                      <a:gd name="connsiteX10" fmla="*/ 38418 w 1486218"/>
                      <a:gd name="connsiteY10" fmla="*/ 1343682 h 1489633"/>
                      <a:gd name="connsiteX11" fmla="*/ 25718 w 1486218"/>
                      <a:gd name="connsiteY11" fmla="*/ 924582 h 1489633"/>
                      <a:gd name="connsiteX12" fmla="*/ 267018 w 1486218"/>
                      <a:gd name="connsiteY12" fmla="*/ 861082 h 1489633"/>
                      <a:gd name="connsiteX0" fmla="*/ 279718 w 1486218"/>
                      <a:gd name="connsiteY0" fmla="*/ 863759 h 1492310"/>
                      <a:gd name="connsiteX1" fmla="*/ 533718 w 1486218"/>
                      <a:gd name="connsiteY1" fmla="*/ 7240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  <a:gd name="connsiteX0" fmla="*/ 279718 w 1486218"/>
                      <a:gd name="connsiteY0" fmla="*/ 863759 h 1492310"/>
                      <a:gd name="connsiteX1" fmla="*/ 660718 w 1486218"/>
                      <a:gd name="connsiteY1" fmla="*/ 5716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486218" h="1492310">
                        <a:moveTo>
                          <a:pt x="279718" y="863759"/>
                        </a:moveTo>
                        <a:cubicBezTo>
                          <a:pt x="414126" y="834125"/>
                          <a:pt x="569701" y="666909"/>
                          <a:pt x="660718" y="571659"/>
                        </a:cubicBezTo>
                        <a:cubicBezTo>
                          <a:pt x="751735" y="476409"/>
                          <a:pt x="770785" y="383276"/>
                          <a:pt x="825818" y="292259"/>
                        </a:cubicBezTo>
                        <a:cubicBezTo>
                          <a:pt x="880851" y="201242"/>
                          <a:pt x="910485" y="65776"/>
                          <a:pt x="990918" y="25559"/>
                        </a:cubicBezTo>
                        <a:cubicBezTo>
                          <a:pt x="1071351" y="-14658"/>
                          <a:pt x="1225868" y="-8308"/>
                          <a:pt x="1308418" y="50959"/>
                        </a:cubicBezTo>
                        <a:cubicBezTo>
                          <a:pt x="1390968" y="110226"/>
                          <a:pt x="1486218" y="243576"/>
                          <a:pt x="1486218" y="381159"/>
                        </a:cubicBezTo>
                        <a:cubicBezTo>
                          <a:pt x="1486218" y="518742"/>
                          <a:pt x="1388851" y="728292"/>
                          <a:pt x="1308418" y="876459"/>
                        </a:cubicBezTo>
                        <a:cubicBezTo>
                          <a:pt x="1227985" y="1024626"/>
                          <a:pt x="1111568" y="1174909"/>
                          <a:pt x="1003618" y="1270159"/>
                        </a:cubicBezTo>
                        <a:cubicBezTo>
                          <a:pt x="895668" y="1365409"/>
                          <a:pt x="777135" y="1411976"/>
                          <a:pt x="660718" y="1447959"/>
                        </a:cubicBezTo>
                        <a:cubicBezTo>
                          <a:pt x="544301" y="1483942"/>
                          <a:pt x="408835" y="1502992"/>
                          <a:pt x="305118" y="1486059"/>
                        </a:cubicBezTo>
                        <a:cubicBezTo>
                          <a:pt x="201401" y="1469126"/>
                          <a:pt x="84985" y="1439492"/>
                          <a:pt x="38418" y="1346359"/>
                        </a:cubicBezTo>
                        <a:cubicBezTo>
                          <a:pt x="-8149" y="1253226"/>
                          <a:pt x="-12382" y="1007692"/>
                          <a:pt x="25718" y="927259"/>
                        </a:cubicBezTo>
                        <a:cubicBezTo>
                          <a:pt x="63818" y="846826"/>
                          <a:pt x="132609" y="893392"/>
                          <a:pt x="267018" y="863759"/>
                        </a:cubicBezTo>
                      </a:path>
                    </a:pathLst>
                  </a:custGeom>
                  <a:grp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701434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402867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104301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6805734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8507168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0208602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1910035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3611469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Freeform 215">
                    <a:extLst>
                      <a:ext uri="{FF2B5EF4-FFF2-40B4-BE49-F238E27FC236}">
                        <a16:creationId xmlns:a16="http://schemas.microsoft.com/office/drawing/2014/main" id="{977943D8-02B5-6141-8EA1-15522CE70082}"/>
                      </a:ext>
                    </a:extLst>
                  </p:cNvPr>
                  <p:cNvSpPr/>
                  <p:nvPr/>
                </p:nvSpPr>
                <p:spPr>
                  <a:xfrm rot="18839123">
                    <a:off x="3233304" y="2452745"/>
                    <a:ext cx="318422" cy="340992"/>
                  </a:xfrm>
                  <a:custGeom>
                    <a:avLst/>
                    <a:gdLst>
                      <a:gd name="connsiteX0" fmla="*/ 85613 w 1393713"/>
                      <a:gd name="connsiteY0" fmla="*/ 886482 h 1459569"/>
                      <a:gd name="connsiteX1" fmla="*/ 441213 w 1393713"/>
                      <a:gd name="connsiteY1" fmla="*/ 721382 h 1459569"/>
                      <a:gd name="connsiteX2" fmla="*/ 606313 w 1393713"/>
                      <a:gd name="connsiteY2" fmla="*/ 251482 h 1459569"/>
                      <a:gd name="connsiteX3" fmla="*/ 898413 w 1393713"/>
                      <a:gd name="connsiteY3" fmla="*/ 22882 h 1459569"/>
                      <a:gd name="connsiteX4" fmla="*/ 1215913 w 1393713"/>
                      <a:gd name="connsiteY4" fmla="*/ 48282 h 1459569"/>
                      <a:gd name="connsiteX5" fmla="*/ 1393713 w 1393713"/>
                      <a:gd name="connsiteY5" fmla="*/ 378482 h 1459569"/>
                      <a:gd name="connsiteX6" fmla="*/ 1215913 w 1393713"/>
                      <a:gd name="connsiteY6" fmla="*/ 873782 h 1459569"/>
                      <a:gd name="connsiteX7" fmla="*/ 911113 w 1393713"/>
                      <a:gd name="connsiteY7" fmla="*/ 1267482 h 1459569"/>
                      <a:gd name="connsiteX8" fmla="*/ 555513 w 1393713"/>
                      <a:gd name="connsiteY8" fmla="*/ 1445282 h 1459569"/>
                      <a:gd name="connsiteX9" fmla="*/ 212613 w 1393713"/>
                      <a:gd name="connsiteY9" fmla="*/ 1419882 h 1459569"/>
                      <a:gd name="connsiteX10" fmla="*/ 47513 w 1393713"/>
                      <a:gd name="connsiteY10" fmla="*/ 1191282 h 1459569"/>
                      <a:gd name="connsiteX11" fmla="*/ 22113 w 1393713"/>
                      <a:gd name="connsiteY11" fmla="*/ 911882 h 1459569"/>
                      <a:gd name="connsiteX12" fmla="*/ 339613 w 1393713"/>
                      <a:gd name="connsiteY12" fmla="*/ 784882 h 1459569"/>
                      <a:gd name="connsiteX0" fmla="*/ 79032 w 1387132"/>
                      <a:gd name="connsiteY0" fmla="*/ 8864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180632 w 1387132"/>
                      <a:gd name="connsiteY0" fmla="*/ 8610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250444 w 1456944"/>
                      <a:gd name="connsiteY0" fmla="*/ 861082 h 1454415"/>
                      <a:gd name="connsiteX1" fmla="*/ 504444 w 1456944"/>
                      <a:gd name="connsiteY1" fmla="*/ 721382 h 1454415"/>
                      <a:gd name="connsiteX2" fmla="*/ 669544 w 1456944"/>
                      <a:gd name="connsiteY2" fmla="*/ 251482 h 1454415"/>
                      <a:gd name="connsiteX3" fmla="*/ 961644 w 1456944"/>
                      <a:gd name="connsiteY3" fmla="*/ 22882 h 1454415"/>
                      <a:gd name="connsiteX4" fmla="*/ 1279144 w 1456944"/>
                      <a:gd name="connsiteY4" fmla="*/ 48282 h 1454415"/>
                      <a:gd name="connsiteX5" fmla="*/ 1456944 w 1456944"/>
                      <a:gd name="connsiteY5" fmla="*/ 378482 h 1454415"/>
                      <a:gd name="connsiteX6" fmla="*/ 1279144 w 1456944"/>
                      <a:gd name="connsiteY6" fmla="*/ 873782 h 1454415"/>
                      <a:gd name="connsiteX7" fmla="*/ 974344 w 1456944"/>
                      <a:gd name="connsiteY7" fmla="*/ 1267482 h 1454415"/>
                      <a:gd name="connsiteX8" fmla="*/ 618744 w 1456944"/>
                      <a:gd name="connsiteY8" fmla="*/ 1445282 h 1454415"/>
                      <a:gd name="connsiteX9" fmla="*/ 275844 w 1456944"/>
                      <a:gd name="connsiteY9" fmla="*/ 1419882 h 1454415"/>
                      <a:gd name="connsiteX10" fmla="*/ 9144 w 1456944"/>
                      <a:gd name="connsiteY10" fmla="*/ 1343682 h 1454415"/>
                      <a:gd name="connsiteX11" fmla="*/ 85344 w 1456944"/>
                      <a:gd name="connsiteY11" fmla="*/ 911882 h 1454415"/>
                      <a:gd name="connsiteX12" fmla="*/ 313944 w 1456944"/>
                      <a:gd name="connsiteY12" fmla="*/ 822982 h 1454415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195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322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0445 w 1456945"/>
                      <a:gd name="connsiteY0" fmla="*/ 861082 h 1489633"/>
                      <a:gd name="connsiteX1" fmla="*/ 504445 w 1456945"/>
                      <a:gd name="connsiteY1" fmla="*/ 721382 h 1489633"/>
                      <a:gd name="connsiteX2" fmla="*/ 669545 w 1456945"/>
                      <a:gd name="connsiteY2" fmla="*/ 251482 h 1489633"/>
                      <a:gd name="connsiteX3" fmla="*/ 961645 w 1456945"/>
                      <a:gd name="connsiteY3" fmla="*/ 22882 h 1489633"/>
                      <a:gd name="connsiteX4" fmla="*/ 1279145 w 1456945"/>
                      <a:gd name="connsiteY4" fmla="*/ 48282 h 1489633"/>
                      <a:gd name="connsiteX5" fmla="*/ 1456945 w 1456945"/>
                      <a:gd name="connsiteY5" fmla="*/ 378482 h 1489633"/>
                      <a:gd name="connsiteX6" fmla="*/ 1279145 w 1456945"/>
                      <a:gd name="connsiteY6" fmla="*/ 873782 h 1489633"/>
                      <a:gd name="connsiteX7" fmla="*/ 974345 w 1456945"/>
                      <a:gd name="connsiteY7" fmla="*/ 1267482 h 1489633"/>
                      <a:gd name="connsiteX8" fmla="*/ 631445 w 1456945"/>
                      <a:gd name="connsiteY8" fmla="*/ 1445282 h 1489633"/>
                      <a:gd name="connsiteX9" fmla="*/ 275845 w 1456945"/>
                      <a:gd name="connsiteY9" fmla="*/ 1483382 h 1489633"/>
                      <a:gd name="connsiteX10" fmla="*/ 9145 w 1456945"/>
                      <a:gd name="connsiteY10" fmla="*/ 1343682 h 1489633"/>
                      <a:gd name="connsiteX11" fmla="*/ 85345 w 1456945"/>
                      <a:gd name="connsiteY11" fmla="*/ 911882 h 1489633"/>
                      <a:gd name="connsiteX12" fmla="*/ 313945 w 1456945"/>
                      <a:gd name="connsiteY12" fmla="*/ 822982 h 1489633"/>
                      <a:gd name="connsiteX0" fmla="*/ 284992 w 1491492"/>
                      <a:gd name="connsiteY0" fmla="*/ 861082 h 1489633"/>
                      <a:gd name="connsiteX1" fmla="*/ 538992 w 1491492"/>
                      <a:gd name="connsiteY1" fmla="*/ 721382 h 1489633"/>
                      <a:gd name="connsiteX2" fmla="*/ 704092 w 1491492"/>
                      <a:gd name="connsiteY2" fmla="*/ 251482 h 1489633"/>
                      <a:gd name="connsiteX3" fmla="*/ 996192 w 1491492"/>
                      <a:gd name="connsiteY3" fmla="*/ 22882 h 1489633"/>
                      <a:gd name="connsiteX4" fmla="*/ 1313692 w 1491492"/>
                      <a:gd name="connsiteY4" fmla="*/ 48282 h 1489633"/>
                      <a:gd name="connsiteX5" fmla="*/ 1491492 w 1491492"/>
                      <a:gd name="connsiteY5" fmla="*/ 378482 h 1489633"/>
                      <a:gd name="connsiteX6" fmla="*/ 1313692 w 1491492"/>
                      <a:gd name="connsiteY6" fmla="*/ 873782 h 1489633"/>
                      <a:gd name="connsiteX7" fmla="*/ 1008892 w 1491492"/>
                      <a:gd name="connsiteY7" fmla="*/ 1267482 h 1489633"/>
                      <a:gd name="connsiteX8" fmla="*/ 665992 w 1491492"/>
                      <a:gd name="connsiteY8" fmla="*/ 1445282 h 1489633"/>
                      <a:gd name="connsiteX9" fmla="*/ 310392 w 1491492"/>
                      <a:gd name="connsiteY9" fmla="*/ 1483382 h 1489633"/>
                      <a:gd name="connsiteX10" fmla="*/ 43692 w 1491492"/>
                      <a:gd name="connsiteY10" fmla="*/ 1343682 h 1489633"/>
                      <a:gd name="connsiteX11" fmla="*/ 30992 w 1491492"/>
                      <a:gd name="connsiteY11" fmla="*/ 924582 h 1489633"/>
                      <a:gd name="connsiteX12" fmla="*/ 348492 w 1491492"/>
                      <a:gd name="connsiteY12" fmla="*/ 822982 h 1489633"/>
                      <a:gd name="connsiteX0" fmla="*/ 279718 w 1486218"/>
                      <a:gd name="connsiteY0" fmla="*/ 861082 h 1489633"/>
                      <a:gd name="connsiteX1" fmla="*/ 533718 w 1486218"/>
                      <a:gd name="connsiteY1" fmla="*/ 721382 h 1489633"/>
                      <a:gd name="connsiteX2" fmla="*/ 698818 w 1486218"/>
                      <a:gd name="connsiteY2" fmla="*/ 251482 h 1489633"/>
                      <a:gd name="connsiteX3" fmla="*/ 990918 w 1486218"/>
                      <a:gd name="connsiteY3" fmla="*/ 22882 h 1489633"/>
                      <a:gd name="connsiteX4" fmla="*/ 1308418 w 1486218"/>
                      <a:gd name="connsiteY4" fmla="*/ 48282 h 1489633"/>
                      <a:gd name="connsiteX5" fmla="*/ 1486218 w 1486218"/>
                      <a:gd name="connsiteY5" fmla="*/ 378482 h 1489633"/>
                      <a:gd name="connsiteX6" fmla="*/ 1308418 w 1486218"/>
                      <a:gd name="connsiteY6" fmla="*/ 873782 h 1489633"/>
                      <a:gd name="connsiteX7" fmla="*/ 1003618 w 1486218"/>
                      <a:gd name="connsiteY7" fmla="*/ 1267482 h 1489633"/>
                      <a:gd name="connsiteX8" fmla="*/ 660718 w 1486218"/>
                      <a:gd name="connsiteY8" fmla="*/ 1445282 h 1489633"/>
                      <a:gd name="connsiteX9" fmla="*/ 305118 w 1486218"/>
                      <a:gd name="connsiteY9" fmla="*/ 1483382 h 1489633"/>
                      <a:gd name="connsiteX10" fmla="*/ 38418 w 1486218"/>
                      <a:gd name="connsiteY10" fmla="*/ 1343682 h 1489633"/>
                      <a:gd name="connsiteX11" fmla="*/ 25718 w 1486218"/>
                      <a:gd name="connsiteY11" fmla="*/ 924582 h 1489633"/>
                      <a:gd name="connsiteX12" fmla="*/ 267018 w 1486218"/>
                      <a:gd name="connsiteY12" fmla="*/ 861082 h 1489633"/>
                      <a:gd name="connsiteX0" fmla="*/ 279718 w 1486218"/>
                      <a:gd name="connsiteY0" fmla="*/ 863759 h 1492310"/>
                      <a:gd name="connsiteX1" fmla="*/ 533718 w 1486218"/>
                      <a:gd name="connsiteY1" fmla="*/ 7240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  <a:gd name="connsiteX0" fmla="*/ 279718 w 1486218"/>
                      <a:gd name="connsiteY0" fmla="*/ 863759 h 1492310"/>
                      <a:gd name="connsiteX1" fmla="*/ 660718 w 1486218"/>
                      <a:gd name="connsiteY1" fmla="*/ 5716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486218" h="1492310">
                        <a:moveTo>
                          <a:pt x="279718" y="863759"/>
                        </a:moveTo>
                        <a:cubicBezTo>
                          <a:pt x="414126" y="834125"/>
                          <a:pt x="569701" y="666909"/>
                          <a:pt x="660718" y="571659"/>
                        </a:cubicBezTo>
                        <a:cubicBezTo>
                          <a:pt x="751735" y="476409"/>
                          <a:pt x="770785" y="383276"/>
                          <a:pt x="825818" y="292259"/>
                        </a:cubicBezTo>
                        <a:cubicBezTo>
                          <a:pt x="880851" y="201242"/>
                          <a:pt x="910485" y="65776"/>
                          <a:pt x="990918" y="25559"/>
                        </a:cubicBezTo>
                        <a:cubicBezTo>
                          <a:pt x="1071351" y="-14658"/>
                          <a:pt x="1225868" y="-8308"/>
                          <a:pt x="1308418" y="50959"/>
                        </a:cubicBezTo>
                        <a:cubicBezTo>
                          <a:pt x="1390968" y="110226"/>
                          <a:pt x="1486218" y="243576"/>
                          <a:pt x="1486218" y="381159"/>
                        </a:cubicBezTo>
                        <a:cubicBezTo>
                          <a:pt x="1486218" y="518742"/>
                          <a:pt x="1388851" y="728292"/>
                          <a:pt x="1308418" y="876459"/>
                        </a:cubicBezTo>
                        <a:cubicBezTo>
                          <a:pt x="1227985" y="1024626"/>
                          <a:pt x="1111568" y="1174909"/>
                          <a:pt x="1003618" y="1270159"/>
                        </a:cubicBezTo>
                        <a:cubicBezTo>
                          <a:pt x="895668" y="1365409"/>
                          <a:pt x="777135" y="1411976"/>
                          <a:pt x="660718" y="1447959"/>
                        </a:cubicBezTo>
                        <a:cubicBezTo>
                          <a:pt x="544301" y="1483942"/>
                          <a:pt x="408835" y="1502992"/>
                          <a:pt x="305118" y="1486059"/>
                        </a:cubicBezTo>
                        <a:cubicBezTo>
                          <a:pt x="201401" y="1469126"/>
                          <a:pt x="84985" y="1439492"/>
                          <a:pt x="38418" y="1346359"/>
                        </a:cubicBezTo>
                        <a:cubicBezTo>
                          <a:pt x="-8149" y="1253226"/>
                          <a:pt x="-12382" y="1007692"/>
                          <a:pt x="25718" y="927259"/>
                        </a:cubicBezTo>
                        <a:cubicBezTo>
                          <a:pt x="63818" y="846826"/>
                          <a:pt x="132609" y="893392"/>
                          <a:pt x="267018" y="863759"/>
                        </a:cubicBezTo>
                      </a:path>
                    </a:pathLst>
                  </a:custGeom>
                  <a:grp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701434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402867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104301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6805734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8507168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0208602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1910035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3611469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7" name="Freeform 216">
                    <a:extLst>
                      <a:ext uri="{FF2B5EF4-FFF2-40B4-BE49-F238E27FC236}">
                        <a16:creationId xmlns:a16="http://schemas.microsoft.com/office/drawing/2014/main" id="{8903B6E9-6B27-5F40-92CC-0427D2B3BD30}"/>
                      </a:ext>
                    </a:extLst>
                  </p:cNvPr>
                  <p:cNvSpPr/>
                  <p:nvPr/>
                </p:nvSpPr>
                <p:spPr>
                  <a:xfrm rot="2460804">
                    <a:off x="3645240" y="1641672"/>
                    <a:ext cx="318422" cy="340992"/>
                  </a:xfrm>
                  <a:custGeom>
                    <a:avLst/>
                    <a:gdLst>
                      <a:gd name="connsiteX0" fmla="*/ 85613 w 1393713"/>
                      <a:gd name="connsiteY0" fmla="*/ 886482 h 1459569"/>
                      <a:gd name="connsiteX1" fmla="*/ 441213 w 1393713"/>
                      <a:gd name="connsiteY1" fmla="*/ 721382 h 1459569"/>
                      <a:gd name="connsiteX2" fmla="*/ 606313 w 1393713"/>
                      <a:gd name="connsiteY2" fmla="*/ 251482 h 1459569"/>
                      <a:gd name="connsiteX3" fmla="*/ 898413 w 1393713"/>
                      <a:gd name="connsiteY3" fmla="*/ 22882 h 1459569"/>
                      <a:gd name="connsiteX4" fmla="*/ 1215913 w 1393713"/>
                      <a:gd name="connsiteY4" fmla="*/ 48282 h 1459569"/>
                      <a:gd name="connsiteX5" fmla="*/ 1393713 w 1393713"/>
                      <a:gd name="connsiteY5" fmla="*/ 378482 h 1459569"/>
                      <a:gd name="connsiteX6" fmla="*/ 1215913 w 1393713"/>
                      <a:gd name="connsiteY6" fmla="*/ 873782 h 1459569"/>
                      <a:gd name="connsiteX7" fmla="*/ 911113 w 1393713"/>
                      <a:gd name="connsiteY7" fmla="*/ 1267482 h 1459569"/>
                      <a:gd name="connsiteX8" fmla="*/ 555513 w 1393713"/>
                      <a:gd name="connsiteY8" fmla="*/ 1445282 h 1459569"/>
                      <a:gd name="connsiteX9" fmla="*/ 212613 w 1393713"/>
                      <a:gd name="connsiteY9" fmla="*/ 1419882 h 1459569"/>
                      <a:gd name="connsiteX10" fmla="*/ 47513 w 1393713"/>
                      <a:gd name="connsiteY10" fmla="*/ 1191282 h 1459569"/>
                      <a:gd name="connsiteX11" fmla="*/ 22113 w 1393713"/>
                      <a:gd name="connsiteY11" fmla="*/ 911882 h 1459569"/>
                      <a:gd name="connsiteX12" fmla="*/ 339613 w 1393713"/>
                      <a:gd name="connsiteY12" fmla="*/ 784882 h 1459569"/>
                      <a:gd name="connsiteX0" fmla="*/ 79032 w 1387132"/>
                      <a:gd name="connsiteY0" fmla="*/ 8864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180632 w 1387132"/>
                      <a:gd name="connsiteY0" fmla="*/ 8610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250444 w 1456944"/>
                      <a:gd name="connsiteY0" fmla="*/ 861082 h 1454415"/>
                      <a:gd name="connsiteX1" fmla="*/ 504444 w 1456944"/>
                      <a:gd name="connsiteY1" fmla="*/ 721382 h 1454415"/>
                      <a:gd name="connsiteX2" fmla="*/ 669544 w 1456944"/>
                      <a:gd name="connsiteY2" fmla="*/ 251482 h 1454415"/>
                      <a:gd name="connsiteX3" fmla="*/ 961644 w 1456944"/>
                      <a:gd name="connsiteY3" fmla="*/ 22882 h 1454415"/>
                      <a:gd name="connsiteX4" fmla="*/ 1279144 w 1456944"/>
                      <a:gd name="connsiteY4" fmla="*/ 48282 h 1454415"/>
                      <a:gd name="connsiteX5" fmla="*/ 1456944 w 1456944"/>
                      <a:gd name="connsiteY5" fmla="*/ 378482 h 1454415"/>
                      <a:gd name="connsiteX6" fmla="*/ 1279144 w 1456944"/>
                      <a:gd name="connsiteY6" fmla="*/ 873782 h 1454415"/>
                      <a:gd name="connsiteX7" fmla="*/ 974344 w 1456944"/>
                      <a:gd name="connsiteY7" fmla="*/ 1267482 h 1454415"/>
                      <a:gd name="connsiteX8" fmla="*/ 618744 w 1456944"/>
                      <a:gd name="connsiteY8" fmla="*/ 1445282 h 1454415"/>
                      <a:gd name="connsiteX9" fmla="*/ 275844 w 1456944"/>
                      <a:gd name="connsiteY9" fmla="*/ 1419882 h 1454415"/>
                      <a:gd name="connsiteX10" fmla="*/ 9144 w 1456944"/>
                      <a:gd name="connsiteY10" fmla="*/ 1343682 h 1454415"/>
                      <a:gd name="connsiteX11" fmla="*/ 85344 w 1456944"/>
                      <a:gd name="connsiteY11" fmla="*/ 911882 h 1454415"/>
                      <a:gd name="connsiteX12" fmla="*/ 313944 w 1456944"/>
                      <a:gd name="connsiteY12" fmla="*/ 822982 h 1454415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195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322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0445 w 1456945"/>
                      <a:gd name="connsiteY0" fmla="*/ 861082 h 1489633"/>
                      <a:gd name="connsiteX1" fmla="*/ 504445 w 1456945"/>
                      <a:gd name="connsiteY1" fmla="*/ 721382 h 1489633"/>
                      <a:gd name="connsiteX2" fmla="*/ 669545 w 1456945"/>
                      <a:gd name="connsiteY2" fmla="*/ 251482 h 1489633"/>
                      <a:gd name="connsiteX3" fmla="*/ 961645 w 1456945"/>
                      <a:gd name="connsiteY3" fmla="*/ 22882 h 1489633"/>
                      <a:gd name="connsiteX4" fmla="*/ 1279145 w 1456945"/>
                      <a:gd name="connsiteY4" fmla="*/ 48282 h 1489633"/>
                      <a:gd name="connsiteX5" fmla="*/ 1456945 w 1456945"/>
                      <a:gd name="connsiteY5" fmla="*/ 378482 h 1489633"/>
                      <a:gd name="connsiteX6" fmla="*/ 1279145 w 1456945"/>
                      <a:gd name="connsiteY6" fmla="*/ 873782 h 1489633"/>
                      <a:gd name="connsiteX7" fmla="*/ 974345 w 1456945"/>
                      <a:gd name="connsiteY7" fmla="*/ 1267482 h 1489633"/>
                      <a:gd name="connsiteX8" fmla="*/ 631445 w 1456945"/>
                      <a:gd name="connsiteY8" fmla="*/ 1445282 h 1489633"/>
                      <a:gd name="connsiteX9" fmla="*/ 275845 w 1456945"/>
                      <a:gd name="connsiteY9" fmla="*/ 1483382 h 1489633"/>
                      <a:gd name="connsiteX10" fmla="*/ 9145 w 1456945"/>
                      <a:gd name="connsiteY10" fmla="*/ 1343682 h 1489633"/>
                      <a:gd name="connsiteX11" fmla="*/ 85345 w 1456945"/>
                      <a:gd name="connsiteY11" fmla="*/ 911882 h 1489633"/>
                      <a:gd name="connsiteX12" fmla="*/ 313945 w 1456945"/>
                      <a:gd name="connsiteY12" fmla="*/ 822982 h 1489633"/>
                      <a:gd name="connsiteX0" fmla="*/ 284992 w 1491492"/>
                      <a:gd name="connsiteY0" fmla="*/ 861082 h 1489633"/>
                      <a:gd name="connsiteX1" fmla="*/ 538992 w 1491492"/>
                      <a:gd name="connsiteY1" fmla="*/ 721382 h 1489633"/>
                      <a:gd name="connsiteX2" fmla="*/ 704092 w 1491492"/>
                      <a:gd name="connsiteY2" fmla="*/ 251482 h 1489633"/>
                      <a:gd name="connsiteX3" fmla="*/ 996192 w 1491492"/>
                      <a:gd name="connsiteY3" fmla="*/ 22882 h 1489633"/>
                      <a:gd name="connsiteX4" fmla="*/ 1313692 w 1491492"/>
                      <a:gd name="connsiteY4" fmla="*/ 48282 h 1489633"/>
                      <a:gd name="connsiteX5" fmla="*/ 1491492 w 1491492"/>
                      <a:gd name="connsiteY5" fmla="*/ 378482 h 1489633"/>
                      <a:gd name="connsiteX6" fmla="*/ 1313692 w 1491492"/>
                      <a:gd name="connsiteY6" fmla="*/ 873782 h 1489633"/>
                      <a:gd name="connsiteX7" fmla="*/ 1008892 w 1491492"/>
                      <a:gd name="connsiteY7" fmla="*/ 1267482 h 1489633"/>
                      <a:gd name="connsiteX8" fmla="*/ 665992 w 1491492"/>
                      <a:gd name="connsiteY8" fmla="*/ 1445282 h 1489633"/>
                      <a:gd name="connsiteX9" fmla="*/ 310392 w 1491492"/>
                      <a:gd name="connsiteY9" fmla="*/ 1483382 h 1489633"/>
                      <a:gd name="connsiteX10" fmla="*/ 43692 w 1491492"/>
                      <a:gd name="connsiteY10" fmla="*/ 1343682 h 1489633"/>
                      <a:gd name="connsiteX11" fmla="*/ 30992 w 1491492"/>
                      <a:gd name="connsiteY11" fmla="*/ 924582 h 1489633"/>
                      <a:gd name="connsiteX12" fmla="*/ 348492 w 1491492"/>
                      <a:gd name="connsiteY12" fmla="*/ 822982 h 1489633"/>
                      <a:gd name="connsiteX0" fmla="*/ 279718 w 1486218"/>
                      <a:gd name="connsiteY0" fmla="*/ 861082 h 1489633"/>
                      <a:gd name="connsiteX1" fmla="*/ 533718 w 1486218"/>
                      <a:gd name="connsiteY1" fmla="*/ 721382 h 1489633"/>
                      <a:gd name="connsiteX2" fmla="*/ 698818 w 1486218"/>
                      <a:gd name="connsiteY2" fmla="*/ 251482 h 1489633"/>
                      <a:gd name="connsiteX3" fmla="*/ 990918 w 1486218"/>
                      <a:gd name="connsiteY3" fmla="*/ 22882 h 1489633"/>
                      <a:gd name="connsiteX4" fmla="*/ 1308418 w 1486218"/>
                      <a:gd name="connsiteY4" fmla="*/ 48282 h 1489633"/>
                      <a:gd name="connsiteX5" fmla="*/ 1486218 w 1486218"/>
                      <a:gd name="connsiteY5" fmla="*/ 378482 h 1489633"/>
                      <a:gd name="connsiteX6" fmla="*/ 1308418 w 1486218"/>
                      <a:gd name="connsiteY6" fmla="*/ 873782 h 1489633"/>
                      <a:gd name="connsiteX7" fmla="*/ 1003618 w 1486218"/>
                      <a:gd name="connsiteY7" fmla="*/ 1267482 h 1489633"/>
                      <a:gd name="connsiteX8" fmla="*/ 660718 w 1486218"/>
                      <a:gd name="connsiteY8" fmla="*/ 1445282 h 1489633"/>
                      <a:gd name="connsiteX9" fmla="*/ 305118 w 1486218"/>
                      <a:gd name="connsiteY9" fmla="*/ 1483382 h 1489633"/>
                      <a:gd name="connsiteX10" fmla="*/ 38418 w 1486218"/>
                      <a:gd name="connsiteY10" fmla="*/ 1343682 h 1489633"/>
                      <a:gd name="connsiteX11" fmla="*/ 25718 w 1486218"/>
                      <a:gd name="connsiteY11" fmla="*/ 924582 h 1489633"/>
                      <a:gd name="connsiteX12" fmla="*/ 267018 w 1486218"/>
                      <a:gd name="connsiteY12" fmla="*/ 861082 h 1489633"/>
                      <a:gd name="connsiteX0" fmla="*/ 279718 w 1486218"/>
                      <a:gd name="connsiteY0" fmla="*/ 863759 h 1492310"/>
                      <a:gd name="connsiteX1" fmla="*/ 533718 w 1486218"/>
                      <a:gd name="connsiteY1" fmla="*/ 7240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  <a:gd name="connsiteX0" fmla="*/ 279718 w 1486218"/>
                      <a:gd name="connsiteY0" fmla="*/ 863759 h 1492310"/>
                      <a:gd name="connsiteX1" fmla="*/ 660718 w 1486218"/>
                      <a:gd name="connsiteY1" fmla="*/ 5716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486218" h="1492310">
                        <a:moveTo>
                          <a:pt x="279718" y="863759"/>
                        </a:moveTo>
                        <a:cubicBezTo>
                          <a:pt x="414126" y="834125"/>
                          <a:pt x="569701" y="666909"/>
                          <a:pt x="660718" y="571659"/>
                        </a:cubicBezTo>
                        <a:cubicBezTo>
                          <a:pt x="751735" y="476409"/>
                          <a:pt x="770785" y="383276"/>
                          <a:pt x="825818" y="292259"/>
                        </a:cubicBezTo>
                        <a:cubicBezTo>
                          <a:pt x="880851" y="201242"/>
                          <a:pt x="910485" y="65776"/>
                          <a:pt x="990918" y="25559"/>
                        </a:cubicBezTo>
                        <a:cubicBezTo>
                          <a:pt x="1071351" y="-14658"/>
                          <a:pt x="1225868" y="-8308"/>
                          <a:pt x="1308418" y="50959"/>
                        </a:cubicBezTo>
                        <a:cubicBezTo>
                          <a:pt x="1390968" y="110226"/>
                          <a:pt x="1486218" y="243576"/>
                          <a:pt x="1486218" y="381159"/>
                        </a:cubicBezTo>
                        <a:cubicBezTo>
                          <a:pt x="1486218" y="518742"/>
                          <a:pt x="1388851" y="728292"/>
                          <a:pt x="1308418" y="876459"/>
                        </a:cubicBezTo>
                        <a:cubicBezTo>
                          <a:pt x="1227985" y="1024626"/>
                          <a:pt x="1111568" y="1174909"/>
                          <a:pt x="1003618" y="1270159"/>
                        </a:cubicBezTo>
                        <a:cubicBezTo>
                          <a:pt x="895668" y="1365409"/>
                          <a:pt x="777135" y="1411976"/>
                          <a:pt x="660718" y="1447959"/>
                        </a:cubicBezTo>
                        <a:cubicBezTo>
                          <a:pt x="544301" y="1483942"/>
                          <a:pt x="408835" y="1502992"/>
                          <a:pt x="305118" y="1486059"/>
                        </a:cubicBezTo>
                        <a:cubicBezTo>
                          <a:pt x="201401" y="1469126"/>
                          <a:pt x="84985" y="1439492"/>
                          <a:pt x="38418" y="1346359"/>
                        </a:cubicBezTo>
                        <a:cubicBezTo>
                          <a:pt x="-8149" y="1253226"/>
                          <a:pt x="-12382" y="1007692"/>
                          <a:pt x="25718" y="927259"/>
                        </a:cubicBezTo>
                        <a:cubicBezTo>
                          <a:pt x="63818" y="846826"/>
                          <a:pt x="132609" y="893392"/>
                          <a:pt x="267018" y="863759"/>
                        </a:cubicBezTo>
                      </a:path>
                    </a:pathLst>
                  </a:custGeom>
                  <a:grp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701434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402867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104301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6805734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8507168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0208602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1910035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3611469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Freeform 217">
                    <a:extLst>
                      <a:ext uri="{FF2B5EF4-FFF2-40B4-BE49-F238E27FC236}">
                        <a16:creationId xmlns:a16="http://schemas.microsoft.com/office/drawing/2014/main" id="{34A96323-DD0C-BC47-8E9D-39DEABD33F4D}"/>
                      </a:ext>
                    </a:extLst>
                  </p:cNvPr>
                  <p:cNvSpPr/>
                  <p:nvPr/>
                </p:nvSpPr>
                <p:spPr>
                  <a:xfrm rot="15573831">
                    <a:off x="4489739" y="2799287"/>
                    <a:ext cx="318422" cy="340992"/>
                  </a:xfrm>
                  <a:custGeom>
                    <a:avLst/>
                    <a:gdLst>
                      <a:gd name="connsiteX0" fmla="*/ 85613 w 1393713"/>
                      <a:gd name="connsiteY0" fmla="*/ 886482 h 1459569"/>
                      <a:gd name="connsiteX1" fmla="*/ 441213 w 1393713"/>
                      <a:gd name="connsiteY1" fmla="*/ 721382 h 1459569"/>
                      <a:gd name="connsiteX2" fmla="*/ 606313 w 1393713"/>
                      <a:gd name="connsiteY2" fmla="*/ 251482 h 1459569"/>
                      <a:gd name="connsiteX3" fmla="*/ 898413 w 1393713"/>
                      <a:gd name="connsiteY3" fmla="*/ 22882 h 1459569"/>
                      <a:gd name="connsiteX4" fmla="*/ 1215913 w 1393713"/>
                      <a:gd name="connsiteY4" fmla="*/ 48282 h 1459569"/>
                      <a:gd name="connsiteX5" fmla="*/ 1393713 w 1393713"/>
                      <a:gd name="connsiteY5" fmla="*/ 378482 h 1459569"/>
                      <a:gd name="connsiteX6" fmla="*/ 1215913 w 1393713"/>
                      <a:gd name="connsiteY6" fmla="*/ 873782 h 1459569"/>
                      <a:gd name="connsiteX7" fmla="*/ 911113 w 1393713"/>
                      <a:gd name="connsiteY7" fmla="*/ 1267482 h 1459569"/>
                      <a:gd name="connsiteX8" fmla="*/ 555513 w 1393713"/>
                      <a:gd name="connsiteY8" fmla="*/ 1445282 h 1459569"/>
                      <a:gd name="connsiteX9" fmla="*/ 212613 w 1393713"/>
                      <a:gd name="connsiteY9" fmla="*/ 1419882 h 1459569"/>
                      <a:gd name="connsiteX10" fmla="*/ 47513 w 1393713"/>
                      <a:gd name="connsiteY10" fmla="*/ 1191282 h 1459569"/>
                      <a:gd name="connsiteX11" fmla="*/ 22113 w 1393713"/>
                      <a:gd name="connsiteY11" fmla="*/ 911882 h 1459569"/>
                      <a:gd name="connsiteX12" fmla="*/ 339613 w 1393713"/>
                      <a:gd name="connsiteY12" fmla="*/ 784882 h 1459569"/>
                      <a:gd name="connsiteX0" fmla="*/ 79032 w 1387132"/>
                      <a:gd name="connsiteY0" fmla="*/ 8864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180632 w 1387132"/>
                      <a:gd name="connsiteY0" fmla="*/ 8610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250444 w 1456944"/>
                      <a:gd name="connsiteY0" fmla="*/ 861082 h 1454415"/>
                      <a:gd name="connsiteX1" fmla="*/ 504444 w 1456944"/>
                      <a:gd name="connsiteY1" fmla="*/ 721382 h 1454415"/>
                      <a:gd name="connsiteX2" fmla="*/ 669544 w 1456944"/>
                      <a:gd name="connsiteY2" fmla="*/ 251482 h 1454415"/>
                      <a:gd name="connsiteX3" fmla="*/ 961644 w 1456944"/>
                      <a:gd name="connsiteY3" fmla="*/ 22882 h 1454415"/>
                      <a:gd name="connsiteX4" fmla="*/ 1279144 w 1456944"/>
                      <a:gd name="connsiteY4" fmla="*/ 48282 h 1454415"/>
                      <a:gd name="connsiteX5" fmla="*/ 1456944 w 1456944"/>
                      <a:gd name="connsiteY5" fmla="*/ 378482 h 1454415"/>
                      <a:gd name="connsiteX6" fmla="*/ 1279144 w 1456944"/>
                      <a:gd name="connsiteY6" fmla="*/ 873782 h 1454415"/>
                      <a:gd name="connsiteX7" fmla="*/ 974344 w 1456944"/>
                      <a:gd name="connsiteY7" fmla="*/ 1267482 h 1454415"/>
                      <a:gd name="connsiteX8" fmla="*/ 618744 w 1456944"/>
                      <a:gd name="connsiteY8" fmla="*/ 1445282 h 1454415"/>
                      <a:gd name="connsiteX9" fmla="*/ 275844 w 1456944"/>
                      <a:gd name="connsiteY9" fmla="*/ 1419882 h 1454415"/>
                      <a:gd name="connsiteX10" fmla="*/ 9144 w 1456944"/>
                      <a:gd name="connsiteY10" fmla="*/ 1343682 h 1454415"/>
                      <a:gd name="connsiteX11" fmla="*/ 85344 w 1456944"/>
                      <a:gd name="connsiteY11" fmla="*/ 911882 h 1454415"/>
                      <a:gd name="connsiteX12" fmla="*/ 313944 w 1456944"/>
                      <a:gd name="connsiteY12" fmla="*/ 822982 h 1454415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195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322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0445 w 1456945"/>
                      <a:gd name="connsiteY0" fmla="*/ 861082 h 1489633"/>
                      <a:gd name="connsiteX1" fmla="*/ 504445 w 1456945"/>
                      <a:gd name="connsiteY1" fmla="*/ 721382 h 1489633"/>
                      <a:gd name="connsiteX2" fmla="*/ 669545 w 1456945"/>
                      <a:gd name="connsiteY2" fmla="*/ 251482 h 1489633"/>
                      <a:gd name="connsiteX3" fmla="*/ 961645 w 1456945"/>
                      <a:gd name="connsiteY3" fmla="*/ 22882 h 1489633"/>
                      <a:gd name="connsiteX4" fmla="*/ 1279145 w 1456945"/>
                      <a:gd name="connsiteY4" fmla="*/ 48282 h 1489633"/>
                      <a:gd name="connsiteX5" fmla="*/ 1456945 w 1456945"/>
                      <a:gd name="connsiteY5" fmla="*/ 378482 h 1489633"/>
                      <a:gd name="connsiteX6" fmla="*/ 1279145 w 1456945"/>
                      <a:gd name="connsiteY6" fmla="*/ 873782 h 1489633"/>
                      <a:gd name="connsiteX7" fmla="*/ 974345 w 1456945"/>
                      <a:gd name="connsiteY7" fmla="*/ 1267482 h 1489633"/>
                      <a:gd name="connsiteX8" fmla="*/ 631445 w 1456945"/>
                      <a:gd name="connsiteY8" fmla="*/ 1445282 h 1489633"/>
                      <a:gd name="connsiteX9" fmla="*/ 275845 w 1456945"/>
                      <a:gd name="connsiteY9" fmla="*/ 1483382 h 1489633"/>
                      <a:gd name="connsiteX10" fmla="*/ 9145 w 1456945"/>
                      <a:gd name="connsiteY10" fmla="*/ 1343682 h 1489633"/>
                      <a:gd name="connsiteX11" fmla="*/ 85345 w 1456945"/>
                      <a:gd name="connsiteY11" fmla="*/ 911882 h 1489633"/>
                      <a:gd name="connsiteX12" fmla="*/ 313945 w 1456945"/>
                      <a:gd name="connsiteY12" fmla="*/ 822982 h 1489633"/>
                      <a:gd name="connsiteX0" fmla="*/ 284992 w 1491492"/>
                      <a:gd name="connsiteY0" fmla="*/ 861082 h 1489633"/>
                      <a:gd name="connsiteX1" fmla="*/ 538992 w 1491492"/>
                      <a:gd name="connsiteY1" fmla="*/ 721382 h 1489633"/>
                      <a:gd name="connsiteX2" fmla="*/ 704092 w 1491492"/>
                      <a:gd name="connsiteY2" fmla="*/ 251482 h 1489633"/>
                      <a:gd name="connsiteX3" fmla="*/ 996192 w 1491492"/>
                      <a:gd name="connsiteY3" fmla="*/ 22882 h 1489633"/>
                      <a:gd name="connsiteX4" fmla="*/ 1313692 w 1491492"/>
                      <a:gd name="connsiteY4" fmla="*/ 48282 h 1489633"/>
                      <a:gd name="connsiteX5" fmla="*/ 1491492 w 1491492"/>
                      <a:gd name="connsiteY5" fmla="*/ 378482 h 1489633"/>
                      <a:gd name="connsiteX6" fmla="*/ 1313692 w 1491492"/>
                      <a:gd name="connsiteY6" fmla="*/ 873782 h 1489633"/>
                      <a:gd name="connsiteX7" fmla="*/ 1008892 w 1491492"/>
                      <a:gd name="connsiteY7" fmla="*/ 1267482 h 1489633"/>
                      <a:gd name="connsiteX8" fmla="*/ 665992 w 1491492"/>
                      <a:gd name="connsiteY8" fmla="*/ 1445282 h 1489633"/>
                      <a:gd name="connsiteX9" fmla="*/ 310392 w 1491492"/>
                      <a:gd name="connsiteY9" fmla="*/ 1483382 h 1489633"/>
                      <a:gd name="connsiteX10" fmla="*/ 43692 w 1491492"/>
                      <a:gd name="connsiteY10" fmla="*/ 1343682 h 1489633"/>
                      <a:gd name="connsiteX11" fmla="*/ 30992 w 1491492"/>
                      <a:gd name="connsiteY11" fmla="*/ 924582 h 1489633"/>
                      <a:gd name="connsiteX12" fmla="*/ 348492 w 1491492"/>
                      <a:gd name="connsiteY12" fmla="*/ 822982 h 1489633"/>
                      <a:gd name="connsiteX0" fmla="*/ 279718 w 1486218"/>
                      <a:gd name="connsiteY0" fmla="*/ 861082 h 1489633"/>
                      <a:gd name="connsiteX1" fmla="*/ 533718 w 1486218"/>
                      <a:gd name="connsiteY1" fmla="*/ 721382 h 1489633"/>
                      <a:gd name="connsiteX2" fmla="*/ 698818 w 1486218"/>
                      <a:gd name="connsiteY2" fmla="*/ 251482 h 1489633"/>
                      <a:gd name="connsiteX3" fmla="*/ 990918 w 1486218"/>
                      <a:gd name="connsiteY3" fmla="*/ 22882 h 1489633"/>
                      <a:gd name="connsiteX4" fmla="*/ 1308418 w 1486218"/>
                      <a:gd name="connsiteY4" fmla="*/ 48282 h 1489633"/>
                      <a:gd name="connsiteX5" fmla="*/ 1486218 w 1486218"/>
                      <a:gd name="connsiteY5" fmla="*/ 378482 h 1489633"/>
                      <a:gd name="connsiteX6" fmla="*/ 1308418 w 1486218"/>
                      <a:gd name="connsiteY6" fmla="*/ 873782 h 1489633"/>
                      <a:gd name="connsiteX7" fmla="*/ 1003618 w 1486218"/>
                      <a:gd name="connsiteY7" fmla="*/ 1267482 h 1489633"/>
                      <a:gd name="connsiteX8" fmla="*/ 660718 w 1486218"/>
                      <a:gd name="connsiteY8" fmla="*/ 1445282 h 1489633"/>
                      <a:gd name="connsiteX9" fmla="*/ 305118 w 1486218"/>
                      <a:gd name="connsiteY9" fmla="*/ 1483382 h 1489633"/>
                      <a:gd name="connsiteX10" fmla="*/ 38418 w 1486218"/>
                      <a:gd name="connsiteY10" fmla="*/ 1343682 h 1489633"/>
                      <a:gd name="connsiteX11" fmla="*/ 25718 w 1486218"/>
                      <a:gd name="connsiteY11" fmla="*/ 924582 h 1489633"/>
                      <a:gd name="connsiteX12" fmla="*/ 267018 w 1486218"/>
                      <a:gd name="connsiteY12" fmla="*/ 861082 h 1489633"/>
                      <a:gd name="connsiteX0" fmla="*/ 279718 w 1486218"/>
                      <a:gd name="connsiteY0" fmla="*/ 863759 h 1492310"/>
                      <a:gd name="connsiteX1" fmla="*/ 533718 w 1486218"/>
                      <a:gd name="connsiteY1" fmla="*/ 7240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  <a:gd name="connsiteX0" fmla="*/ 279718 w 1486218"/>
                      <a:gd name="connsiteY0" fmla="*/ 863759 h 1492310"/>
                      <a:gd name="connsiteX1" fmla="*/ 660718 w 1486218"/>
                      <a:gd name="connsiteY1" fmla="*/ 5716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486218" h="1492310">
                        <a:moveTo>
                          <a:pt x="279718" y="863759"/>
                        </a:moveTo>
                        <a:cubicBezTo>
                          <a:pt x="414126" y="834125"/>
                          <a:pt x="569701" y="666909"/>
                          <a:pt x="660718" y="571659"/>
                        </a:cubicBezTo>
                        <a:cubicBezTo>
                          <a:pt x="751735" y="476409"/>
                          <a:pt x="770785" y="383276"/>
                          <a:pt x="825818" y="292259"/>
                        </a:cubicBezTo>
                        <a:cubicBezTo>
                          <a:pt x="880851" y="201242"/>
                          <a:pt x="910485" y="65776"/>
                          <a:pt x="990918" y="25559"/>
                        </a:cubicBezTo>
                        <a:cubicBezTo>
                          <a:pt x="1071351" y="-14658"/>
                          <a:pt x="1225868" y="-8308"/>
                          <a:pt x="1308418" y="50959"/>
                        </a:cubicBezTo>
                        <a:cubicBezTo>
                          <a:pt x="1390968" y="110226"/>
                          <a:pt x="1486218" y="243576"/>
                          <a:pt x="1486218" y="381159"/>
                        </a:cubicBezTo>
                        <a:cubicBezTo>
                          <a:pt x="1486218" y="518742"/>
                          <a:pt x="1388851" y="728292"/>
                          <a:pt x="1308418" y="876459"/>
                        </a:cubicBezTo>
                        <a:cubicBezTo>
                          <a:pt x="1227985" y="1024626"/>
                          <a:pt x="1111568" y="1174909"/>
                          <a:pt x="1003618" y="1270159"/>
                        </a:cubicBezTo>
                        <a:cubicBezTo>
                          <a:pt x="895668" y="1365409"/>
                          <a:pt x="777135" y="1411976"/>
                          <a:pt x="660718" y="1447959"/>
                        </a:cubicBezTo>
                        <a:cubicBezTo>
                          <a:pt x="544301" y="1483942"/>
                          <a:pt x="408835" y="1502992"/>
                          <a:pt x="305118" y="1486059"/>
                        </a:cubicBezTo>
                        <a:cubicBezTo>
                          <a:pt x="201401" y="1469126"/>
                          <a:pt x="84985" y="1439492"/>
                          <a:pt x="38418" y="1346359"/>
                        </a:cubicBezTo>
                        <a:cubicBezTo>
                          <a:pt x="-8149" y="1253226"/>
                          <a:pt x="-12382" y="1007692"/>
                          <a:pt x="25718" y="927259"/>
                        </a:cubicBezTo>
                        <a:cubicBezTo>
                          <a:pt x="63818" y="846826"/>
                          <a:pt x="132609" y="893392"/>
                          <a:pt x="267018" y="863759"/>
                        </a:cubicBezTo>
                      </a:path>
                    </a:pathLst>
                  </a:custGeom>
                  <a:grp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701434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402867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104301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6805734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8507168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0208602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1910035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3611469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Freeform 218">
                    <a:extLst>
                      <a:ext uri="{FF2B5EF4-FFF2-40B4-BE49-F238E27FC236}">
                        <a16:creationId xmlns:a16="http://schemas.microsoft.com/office/drawing/2014/main" id="{FB8EDA09-B549-0A41-BD44-4F65C9869C8C}"/>
                      </a:ext>
                    </a:extLst>
                  </p:cNvPr>
                  <p:cNvSpPr/>
                  <p:nvPr/>
                </p:nvSpPr>
                <p:spPr>
                  <a:xfrm rot="7634592">
                    <a:off x="3465387" y="3109525"/>
                    <a:ext cx="318422" cy="340992"/>
                  </a:xfrm>
                  <a:custGeom>
                    <a:avLst/>
                    <a:gdLst>
                      <a:gd name="connsiteX0" fmla="*/ 85613 w 1393713"/>
                      <a:gd name="connsiteY0" fmla="*/ 886482 h 1459569"/>
                      <a:gd name="connsiteX1" fmla="*/ 441213 w 1393713"/>
                      <a:gd name="connsiteY1" fmla="*/ 721382 h 1459569"/>
                      <a:gd name="connsiteX2" fmla="*/ 606313 w 1393713"/>
                      <a:gd name="connsiteY2" fmla="*/ 251482 h 1459569"/>
                      <a:gd name="connsiteX3" fmla="*/ 898413 w 1393713"/>
                      <a:gd name="connsiteY3" fmla="*/ 22882 h 1459569"/>
                      <a:gd name="connsiteX4" fmla="*/ 1215913 w 1393713"/>
                      <a:gd name="connsiteY4" fmla="*/ 48282 h 1459569"/>
                      <a:gd name="connsiteX5" fmla="*/ 1393713 w 1393713"/>
                      <a:gd name="connsiteY5" fmla="*/ 378482 h 1459569"/>
                      <a:gd name="connsiteX6" fmla="*/ 1215913 w 1393713"/>
                      <a:gd name="connsiteY6" fmla="*/ 873782 h 1459569"/>
                      <a:gd name="connsiteX7" fmla="*/ 911113 w 1393713"/>
                      <a:gd name="connsiteY7" fmla="*/ 1267482 h 1459569"/>
                      <a:gd name="connsiteX8" fmla="*/ 555513 w 1393713"/>
                      <a:gd name="connsiteY8" fmla="*/ 1445282 h 1459569"/>
                      <a:gd name="connsiteX9" fmla="*/ 212613 w 1393713"/>
                      <a:gd name="connsiteY9" fmla="*/ 1419882 h 1459569"/>
                      <a:gd name="connsiteX10" fmla="*/ 47513 w 1393713"/>
                      <a:gd name="connsiteY10" fmla="*/ 1191282 h 1459569"/>
                      <a:gd name="connsiteX11" fmla="*/ 22113 w 1393713"/>
                      <a:gd name="connsiteY11" fmla="*/ 911882 h 1459569"/>
                      <a:gd name="connsiteX12" fmla="*/ 339613 w 1393713"/>
                      <a:gd name="connsiteY12" fmla="*/ 784882 h 1459569"/>
                      <a:gd name="connsiteX0" fmla="*/ 79032 w 1387132"/>
                      <a:gd name="connsiteY0" fmla="*/ 8864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180632 w 1387132"/>
                      <a:gd name="connsiteY0" fmla="*/ 861082 h 1459569"/>
                      <a:gd name="connsiteX1" fmla="*/ 434632 w 1387132"/>
                      <a:gd name="connsiteY1" fmla="*/ 721382 h 1459569"/>
                      <a:gd name="connsiteX2" fmla="*/ 599732 w 1387132"/>
                      <a:gd name="connsiteY2" fmla="*/ 251482 h 1459569"/>
                      <a:gd name="connsiteX3" fmla="*/ 891832 w 1387132"/>
                      <a:gd name="connsiteY3" fmla="*/ 22882 h 1459569"/>
                      <a:gd name="connsiteX4" fmla="*/ 1209332 w 1387132"/>
                      <a:gd name="connsiteY4" fmla="*/ 48282 h 1459569"/>
                      <a:gd name="connsiteX5" fmla="*/ 1387132 w 1387132"/>
                      <a:gd name="connsiteY5" fmla="*/ 378482 h 1459569"/>
                      <a:gd name="connsiteX6" fmla="*/ 1209332 w 1387132"/>
                      <a:gd name="connsiteY6" fmla="*/ 873782 h 1459569"/>
                      <a:gd name="connsiteX7" fmla="*/ 904532 w 1387132"/>
                      <a:gd name="connsiteY7" fmla="*/ 1267482 h 1459569"/>
                      <a:gd name="connsiteX8" fmla="*/ 548932 w 1387132"/>
                      <a:gd name="connsiteY8" fmla="*/ 1445282 h 1459569"/>
                      <a:gd name="connsiteX9" fmla="*/ 206032 w 1387132"/>
                      <a:gd name="connsiteY9" fmla="*/ 1419882 h 1459569"/>
                      <a:gd name="connsiteX10" fmla="*/ 40932 w 1387132"/>
                      <a:gd name="connsiteY10" fmla="*/ 1191282 h 1459569"/>
                      <a:gd name="connsiteX11" fmla="*/ 15532 w 1387132"/>
                      <a:gd name="connsiteY11" fmla="*/ 911882 h 1459569"/>
                      <a:gd name="connsiteX12" fmla="*/ 244132 w 1387132"/>
                      <a:gd name="connsiteY12" fmla="*/ 822982 h 1459569"/>
                      <a:gd name="connsiteX0" fmla="*/ 250444 w 1456944"/>
                      <a:gd name="connsiteY0" fmla="*/ 861082 h 1454415"/>
                      <a:gd name="connsiteX1" fmla="*/ 504444 w 1456944"/>
                      <a:gd name="connsiteY1" fmla="*/ 721382 h 1454415"/>
                      <a:gd name="connsiteX2" fmla="*/ 669544 w 1456944"/>
                      <a:gd name="connsiteY2" fmla="*/ 251482 h 1454415"/>
                      <a:gd name="connsiteX3" fmla="*/ 961644 w 1456944"/>
                      <a:gd name="connsiteY3" fmla="*/ 22882 h 1454415"/>
                      <a:gd name="connsiteX4" fmla="*/ 1279144 w 1456944"/>
                      <a:gd name="connsiteY4" fmla="*/ 48282 h 1454415"/>
                      <a:gd name="connsiteX5" fmla="*/ 1456944 w 1456944"/>
                      <a:gd name="connsiteY5" fmla="*/ 378482 h 1454415"/>
                      <a:gd name="connsiteX6" fmla="*/ 1279144 w 1456944"/>
                      <a:gd name="connsiteY6" fmla="*/ 873782 h 1454415"/>
                      <a:gd name="connsiteX7" fmla="*/ 974344 w 1456944"/>
                      <a:gd name="connsiteY7" fmla="*/ 1267482 h 1454415"/>
                      <a:gd name="connsiteX8" fmla="*/ 618744 w 1456944"/>
                      <a:gd name="connsiteY8" fmla="*/ 1445282 h 1454415"/>
                      <a:gd name="connsiteX9" fmla="*/ 275844 w 1456944"/>
                      <a:gd name="connsiteY9" fmla="*/ 1419882 h 1454415"/>
                      <a:gd name="connsiteX10" fmla="*/ 9144 w 1456944"/>
                      <a:gd name="connsiteY10" fmla="*/ 1343682 h 1454415"/>
                      <a:gd name="connsiteX11" fmla="*/ 85344 w 1456944"/>
                      <a:gd name="connsiteY11" fmla="*/ 911882 h 1454415"/>
                      <a:gd name="connsiteX12" fmla="*/ 313944 w 1456944"/>
                      <a:gd name="connsiteY12" fmla="*/ 822982 h 1454415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195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1261 w 1457761"/>
                      <a:gd name="connsiteY0" fmla="*/ 861082 h 1470106"/>
                      <a:gd name="connsiteX1" fmla="*/ 505261 w 1457761"/>
                      <a:gd name="connsiteY1" fmla="*/ 721382 h 1470106"/>
                      <a:gd name="connsiteX2" fmla="*/ 670361 w 1457761"/>
                      <a:gd name="connsiteY2" fmla="*/ 251482 h 1470106"/>
                      <a:gd name="connsiteX3" fmla="*/ 962461 w 1457761"/>
                      <a:gd name="connsiteY3" fmla="*/ 22882 h 1470106"/>
                      <a:gd name="connsiteX4" fmla="*/ 1279961 w 1457761"/>
                      <a:gd name="connsiteY4" fmla="*/ 48282 h 1470106"/>
                      <a:gd name="connsiteX5" fmla="*/ 1457761 w 1457761"/>
                      <a:gd name="connsiteY5" fmla="*/ 378482 h 1470106"/>
                      <a:gd name="connsiteX6" fmla="*/ 1279961 w 1457761"/>
                      <a:gd name="connsiteY6" fmla="*/ 873782 h 1470106"/>
                      <a:gd name="connsiteX7" fmla="*/ 975161 w 1457761"/>
                      <a:gd name="connsiteY7" fmla="*/ 1267482 h 1470106"/>
                      <a:gd name="connsiteX8" fmla="*/ 632261 w 1457761"/>
                      <a:gd name="connsiteY8" fmla="*/ 1445282 h 1470106"/>
                      <a:gd name="connsiteX9" fmla="*/ 289361 w 1457761"/>
                      <a:gd name="connsiteY9" fmla="*/ 1457982 h 1470106"/>
                      <a:gd name="connsiteX10" fmla="*/ 9961 w 1457761"/>
                      <a:gd name="connsiteY10" fmla="*/ 1343682 h 1470106"/>
                      <a:gd name="connsiteX11" fmla="*/ 86161 w 1457761"/>
                      <a:gd name="connsiteY11" fmla="*/ 911882 h 1470106"/>
                      <a:gd name="connsiteX12" fmla="*/ 314761 w 1457761"/>
                      <a:gd name="connsiteY12" fmla="*/ 822982 h 1470106"/>
                      <a:gd name="connsiteX0" fmla="*/ 250445 w 1456945"/>
                      <a:gd name="connsiteY0" fmla="*/ 861082 h 1489633"/>
                      <a:gd name="connsiteX1" fmla="*/ 504445 w 1456945"/>
                      <a:gd name="connsiteY1" fmla="*/ 721382 h 1489633"/>
                      <a:gd name="connsiteX2" fmla="*/ 669545 w 1456945"/>
                      <a:gd name="connsiteY2" fmla="*/ 251482 h 1489633"/>
                      <a:gd name="connsiteX3" fmla="*/ 961645 w 1456945"/>
                      <a:gd name="connsiteY3" fmla="*/ 22882 h 1489633"/>
                      <a:gd name="connsiteX4" fmla="*/ 1279145 w 1456945"/>
                      <a:gd name="connsiteY4" fmla="*/ 48282 h 1489633"/>
                      <a:gd name="connsiteX5" fmla="*/ 1456945 w 1456945"/>
                      <a:gd name="connsiteY5" fmla="*/ 378482 h 1489633"/>
                      <a:gd name="connsiteX6" fmla="*/ 1279145 w 1456945"/>
                      <a:gd name="connsiteY6" fmla="*/ 873782 h 1489633"/>
                      <a:gd name="connsiteX7" fmla="*/ 974345 w 1456945"/>
                      <a:gd name="connsiteY7" fmla="*/ 1267482 h 1489633"/>
                      <a:gd name="connsiteX8" fmla="*/ 631445 w 1456945"/>
                      <a:gd name="connsiteY8" fmla="*/ 1445282 h 1489633"/>
                      <a:gd name="connsiteX9" fmla="*/ 275845 w 1456945"/>
                      <a:gd name="connsiteY9" fmla="*/ 1483382 h 1489633"/>
                      <a:gd name="connsiteX10" fmla="*/ 9145 w 1456945"/>
                      <a:gd name="connsiteY10" fmla="*/ 1343682 h 1489633"/>
                      <a:gd name="connsiteX11" fmla="*/ 85345 w 1456945"/>
                      <a:gd name="connsiteY11" fmla="*/ 911882 h 1489633"/>
                      <a:gd name="connsiteX12" fmla="*/ 313945 w 1456945"/>
                      <a:gd name="connsiteY12" fmla="*/ 822982 h 1489633"/>
                      <a:gd name="connsiteX0" fmla="*/ 284992 w 1491492"/>
                      <a:gd name="connsiteY0" fmla="*/ 861082 h 1489633"/>
                      <a:gd name="connsiteX1" fmla="*/ 538992 w 1491492"/>
                      <a:gd name="connsiteY1" fmla="*/ 721382 h 1489633"/>
                      <a:gd name="connsiteX2" fmla="*/ 704092 w 1491492"/>
                      <a:gd name="connsiteY2" fmla="*/ 251482 h 1489633"/>
                      <a:gd name="connsiteX3" fmla="*/ 996192 w 1491492"/>
                      <a:gd name="connsiteY3" fmla="*/ 22882 h 1489633"/>
                      <a:gd name="connsiteX4" fmla="*/ 1313692 w 1491492"/>
                      <a:gd name="connsiteY4" fmla="*/ 48282 h 1489633"/>
                      <a:gd name="connsiteX5" fmla="*/ 1491492 w 1491492"/>
                      <a:gd name="connsiteY5" fmla="*/ 378482 h 1489633"/>
                      <a:gd name="connsiteX6" fmla="*/ 1313692 w 1491492"/>
                      <a:gd name="connsiteY6" fmla="*/ 873782 h 1489633"/>
                      <a:gd name="connsiteX7" fmla="*/ 1008892 w 1491492"/>
                      <a:gd name="connsiteY7" fmla="*/ 1267482 h 1489633"/>
                      <a:gd name="connsiteX8" fmla="*/ 665992 w 1491492"/>
                      <a:gd name="connsiteY8" fmla="*/ 1445282 h 1489633"/>
                      <a:gd name="connsiteX9" fmla="*/ 310392 w 1491492"/>
                      <a:gd name="connsiteY9" fmla="*/ 1483382 h 1489633"/>
                      <a:gd name="connsiteX10" fmla="*/ 43692 w 1491492"/>
                      <a:gd name="connsiteY10" fmla="*/ 1343682 h 1489633"/>
                      <a:gd name="connsiteX11" fmla="*/ 30992 w 1491492"/>
                      <a:gd name="connsiteY11" fmla="*/ 924582 h 1489633"/>
                      <a:gd name="connsiteX12" fmla="*/ 348492 w 1491492"/>
                      <a:gd name="connsiteY12" fmla="*/ 822982 h 1489633"/>
                      <a:gd name="connsiteX0" fmla="*/ 279718 w 1486218"/>
                      <a:gd name="connsiteY0" fmla="*/ 861082 h 1489633"/>
                      <a:gd name="connsiteX1" fmla="*/ 533718 w 1486218"/>
                      <a:gd name="connsiteY1" fmla="*/ 721382 h 1489633"/>
                      <a:gd name="connsiteX2" fmla="*/ 698818 w 1486218"/>
                      <a:gd name="connsiteY2" fmla="*/ 251482 h 1489633"/>
                      <a:gd name="connsiteX3" fmla="*/ 990918 w 1486218"/>
                      <a:gd name="connsiteY3" fmla="*/ 22882 h 1489633"/>
                      <a:gd name="connsiteX4" fmla="*/ 1308418 w 1486218"/>
                      <a:gd name="connsiteY4" fmla="*/ 48282 h 1489633"/>
                      <a:gd name="connsiteX5" fmla="*/ 1486218 w 1486218"/>
                      <a:gd name="connsiteY5" fmla="*/ 378482 h 1489633"/>
                      <a:gd name="connsiteX6" fmla="*/ 1308418 w 1486218"/>
                      <a:gd name="connsiteY6" fmla="*/ 873782 h 1489633"/>
                      <a:gd name="connsiteX7" fmla="*/ 1003618 w 1486218"/>
                      <a:gd name="connsiteY7" fmla="*/ 1267482 h 1489633"/>
                      <a:gd name="connsiteX8" fmla="*/ 660718 w 1486218"/>
                      <a:gd name="connsiteY8" fmla="*/ 1445282 h 1489633"/>
                      <a:gd name="connsiteX9" fmla="*/ 305118 w 1486218"/>
                      <a:gd name="connsiteY9" fmla="*/ 1483382 h 1489633"/>
                      <a:gd name="connsiteX10" fmla="*/ 38418 w 1486218"/>
                      <a:gd name="connsiteY10" fmla="*/ 1343682 h 1489633"/>
                      <a:gd name="connsiteX11" fmla="*/ 25718 w 1486218"/>
                      <a:gd name="connsiteY11" fmla="*/ 924582 h 1489633"/>
                      <a:gd name="connsiteX12" fmla="*/ 267018 w 1486218"/>
                      <a:gd name="connsiteY12" fmla="*/ 861082 h 1489633"/>
                      <a:gd name="connsiteX0" fmla="*/ 279718 w 1486218"/>
                      <a:gd name="connsiteY0" fmla="*/ 863759 h 1492310"/>
                      <a:gd name="connsiteX1" fmla="*/ 533718 w 1486218"/>
                      <a:gd name="connsiteY1" fmla="*/ 7240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  <a:gd name="connsiteX0" fmla="*/ 279718 w 1486218"/>
                      <a:gd name="connsiteY0" fmla="*/ 863759 h 1492310"/>
                      <a:gd name="connsiteX1" fmla="*/ 660718 w 1486218"/>
                      <a:gd name="connsiteY1" fmla="*/ 571659 h 1492310"/>
                      <a:gd name="connsiteX2" fmla="*/ 825818 w 1486218"/>
                      <a:gd name="connsiteY2" fmla="*/ 292259 h 1492310"/>
                      <a:gd name="connsiteX3" fmla="*/ 990918 w 1486218"/>
                      <a:gd name="connsiteY3" fmla="*/ 25559 h 1492310"/>
                      <a:gd name="connsiteX4" fmla="*/ 1308418 w 1486218"/>
                      <a:gd name="connsiteY4" fmla="*/ 50959 h 1492310"/>
                      <a:gd name="connsiteX5" fmla="*/ 1486218 w 1486218"/>
                      <a:gd name="connsiteY5" fmla="*/ 381159 h 1492310"/>
                      <a:gd name="connsiteX6" fmla="*/ 1308418 w 1486218"/>
                      <a:gd name="connsiteY6" fmla="*/ 876459 h 1492310"/>
                      <a:gd name="connsiteX7" fmla="*/ 1003618 w 1486218"/>
                      <a:gd name="connsiteY7" fmla="*/ 1270159 h 1492310"/>
                      <a:gd name="connsiteX8" fmla="*/ 660718 w 1486218"/>
                      <a:gd name="connsiteY8" fmla="*/ 1447959 h 1492310"/>
                      <a:gd name="connsiteX9" fmla="*/ 305118 w 1486218"/>
                      <a:gd name="connsiteY9" fmla="*/ 1486059 h 1492310"/>
                      <a:gd name="connsiteX10" fmla="*/ 38418 w 1486218"/>
                      <a:gd name="connsiteY10" fmla="*/ 1346359 h 1492310"/>
                      <a:gd name="connsiteX11" fmla="*/ 25718 w 1486218"/>
                      <a:gd name="connsiteY11" fmla="*/ 927259 h 1492310"/>
                      <a:gd name="connsiteX12" fmla="*/ 267018 w 1486218"/>
                      <a:gd name="connsiteY12" fmla="*/ 863759 h 1492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486218" h="1492310">
                        <a:moveTo>
                          <a:pt x="279718" y="863759"/>
                        </a:moveTo>
                        <a:cubicBezTo>
                          <a:pt x="414126" y="834125"/>
                          <a:pt x="569701" y="666909"/>
                          <a:pt x="660718" y="571659"/>
                        </a:cubicBezTo>
                        <a:cubicBezTo>
                          <a:pt x="751735" y="476409"/>
                          <a:pt x="770785" y="383276"/>
                          <a:pt x="825818" y="292259"/>
                        </a:cubicBezTo>
                        <a:cubicBezTo>
                          <a:pt x="880851" y="201242"/>
                          <a:pt x="910485" y="65776"/>
                          <a:pt x="990918" y="25559"/>
                        </a:cubicBezTo>
                        <a:cubicBezTo>
                          <a:pt x="1071351" y="-14658"/>
                          <a:pt x="1225868" y="-8308"/>
                          <a:pt x="1308418" y="50959"/>
                        </a:cubicBezTo>
                        <a:cubicBezTo>
                          <a:pt x="1390968" y="110226"/>
                          <a:pt x="1486218" y="243576"/>
                          <a:pt x="1486218" y="381159"/>
                        </a:cubicBezTo>
                        <a:cubicBezTo>
                          <a:pt x="1486218" y="518742"/>
                          <a:pt x="1388851" y="728292"/>
                          <a:pt x="1308418" y="876459"/>
                        </a:cubicBezTo>
                        <a:cubicBezTo>
                          <a:pt x="1227985" y="1024626"/>
                          <a:pt x="1111568" y="1174909"/>
                          <a:pt x="1003618" y="1270159"/>
                        </a:cubicBezTo>
                        <a:cubicBezTo>
                          <a:pt x="895668" y="1365409"/>
                          <a:pt x="777135" y="1411976"/>
                          <a:pt x="660718" y="1447959"/>
                        </a:cubicBezTo>
                        <a:cubicBezTo>
                          <a:pt x="544301" y="1483942"/>
                          <a:pt x="408835" y="1502992"/>
                          <a:pt x="305118" y="1486059"/>
                        </a:cubicBezTo>
                        <a:cubicBezTo>
                          <a:pt x="201401" y="1469126"/>
                          <a:pt x="84985" y="1439492"/>
                          <a:pt x="38418" y="1346359"/>
                        </a:cubicBezTo>
                        <a:cubicBezTo>
                          <a:pt x="-8149" y="1253226"/>
                          <a:pt x="-12382" y="1007692"/>
                          <a:pt x="25718" y="927259"/>
                        </a:cubicBezTo>
                        <a:cubicBezTo>
                          <a:pt x="63818" y="846826"/>
                          <a:pt x="132609" y="893392"/>
                          <a:pt x="267018" y="863759"/>
                        </a:cubicBezTo>
                      </a:path>
                    </a:pathLst>
                  </a:custGeom>
                  <a:grp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701434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402867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104301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6805734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8507168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0208602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1910035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3611469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206" name="Picture 205">
                  <a:extLst>
                    <a:ext uri="{FF2B5EF4-FFF2-40B4-BE49-F238E27FC236}">
                      <a16:creationId xmlns:a16="http://schemas.microsoft.com/office/drawing/2014/main" id="{C2B583BE-5FE9-1D42-BCD4-28DD2BB797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487312">
                  <a:off x="3375843" y="2294323"/>
                  <a:ext cx="563195" cy="64060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82BB6BAA-1F0E-3E43-BA3C-879DC0B6CCBD}"/>
                    </a:ext>
                  </a:extLst>
                </p:cNvPr>
                <p:cNvGrpSpPr/>
                <p:nvPr/>
              </p:nvGrpSpPr>
              <p:grpSpPr>
                <a:xfrm>
                  <a:off x="3269274" y="1981089"/>
                  <a:ext cx="1122560" cy="1036327"/>
                  <a:chOff x="5740399" y="3603137"/>
                  <a:chExt cx="458359" cy="428647"/>
                </a:xfrm>
              </p:grpSpPr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90577F93-346C-4041-A65B-4D1BF35939B7}"/>
                      </a:ext>
                    </a:extLst>
                  </p:cNvPr>
                  <p:cNvSpPr/>
                  <p:nvPr/>
                </p:nvSpPr>
                <p:spPr>
                  <a:xfrm>
                    <a:off x="5740399" y="3701583"/>
                    <a:ext cx="330199" cy="330201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701434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402867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104301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6805734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8507168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0208602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1910035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3611469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1C2BA086-22E1-6343-9026-611ED32402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455128" flipH="1" flipV="1">
                    <a:off x="6043080" y="3608325"/>
                    <a:ext cx="160865" cy="15049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8" name="Freeform 207">
                  <a:extLst>
                    <a:ext uri="{FF2B5EF4-FFF2-40B4-BE49-F238E27FC236}">
                      <a16:creationId xmlns:a16="http://schemas.microsoft.com/office/drawing/2014/main" id="{B66D900A-CF31-DE41-92E0-30EC5BC5B7D8}"/>
                    </a:ext>
                  </a:extLst>
                </p:cNvPr>
                <p:cNvSpPr/>
                <p:nvPr/>
              </p:nvSpPr>
              <p:spPr>
                <a:xfrm rot="1592961">
                  <a:off x="2976101" y="2700480"/>
                  <a:ext cx="265834" cy="284676"/>
                </a:xfrm>
                <a:custGeom>
                  <a:avLst/>
                  <a:gdLst>
                    <a:gd name="connsiteX0" fmla="*/ 85613 w 1393713"/>
                    <a:gd name="connsiteY0" fmla="*/ 886482 h 1459569"/>
                    <a:gd name="connsiteX1" fmla="*/ 441213 w 1393713"/>
                    <a:gd name="connsiteY1" fmla="*/ 721382 h 1459569"/>
                    <a:gd name="connsiteX2" fmla="*/ 606313 w 1393713"/>
                    <a:gd name="connsiteY2" fmla="*/ 251482 h 1459569"/>
                    <a:gd name="connsiteX3" fmla="*/ 898413 w 1393713"/>
                    <a:gd name="connsiteY3" fmla="*/ 22882 h 1459569"/>
                    <a:gd name="connsiteX4" fmla="*/ 1215913 w 1393713"/>
                    <a:gd name="connsiteY4" fmla="*/ 48282 h 1459569"/>
                    <a:gd name="connsiteX5" fmla="*/ 1393713 w 1393713"/>
                    <a:gd name="connsiteY5" fmla="*/ 378482 h 1459569"/>
                    <a:gd name="connsiteX6" fmla="*/ 1215913 w 1393713"/>
                    <a:gd name="connsiteY6" fmla="*/ 873782 h 1459569"/>
                    <a:gd name="connsiteX7" fmla="*/ 911113 w 1393713"/>
                    <a:gd name="connsiteY7" fmla="*/ 1267482 h 1459569"/>
                    <a:gd name="connsiteX8" fmla="*/ 555513 w 1393713"/>
                    <a:gd name="connsiteY8" fmla="*/ 1445282 h 1459569"/>
                    <a:gd name="connsiteX9" fmla="*/ 212613 w 1393713"/>
                    <a:gd name="connsiteY9" fmla="*/ 1419882 h 1459569"/>
                    <a:gd name="connsiteX10" fmla="*/ 47513 w 1393713"/>
                    <a:gd name="connsiteY10" fmla="*/ 1191282 h 1459569"/>
                    <a:gd name="connsiteX11" fmla="*/ 22113 w 1393713"/>
                    <a:gd name="connsiteY11" fmla="*/ 911882 h 1459569"/>
                    <a:gd name="connsiteX12" fmla="*/ 339613 w 1393713"/>
                    <a:gd name="connsiteY12" fmla="*/ 784882 h 1459569"/>
                    <a:gd name="connsiteX0" fmla="*/ 79032 w 1387132"/>
                    <a:gd name="connsiteY0" fmla="*/ 8864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180632 w 1387132"/>
                    <a:gd name="connsiteY0" fmla="*/ 8610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250444 w 1456944"/>
                    <a:gd name="connsiteY0" fmla="*/ 861082 h 1454415"/>
                    <a:gd name="connsiteX1" fmla="*/ 504444 w 1456944"/>
                    <a:gd name="connsiteY1" fmla="*/ 721382 h 1454415"/>
                    <a:gd name="connsiteX2" fmla="*/ 669544 w 1456944"/>
                    <a:gd name="connsiteY2" fmla="*/ 251482 h 1454415"/>
                    <a:gd name="connsiteX3" fmla="*/ 961644 w 1456944"/>
                    <a:gd name="connsiteY3" fmla="*/ 22882 h 1454415"/>
                    <a:gd name="connsiteX4" fmla="*/ 1279144 w 1456944"/>
                    <a:gd name="connsiteY4" fmla="*/ 48282 h 1454415"/>
                    <a:gd name="connsiteX5" fmla="*/ 1456944 w 1456944"/>
                    <a:gd name="connsiteY5" fmla="*/ 378482 h 1454415"/>
                    <a:gd name="connsiteX6" fmla="*/ 1279144 w 1456944"/>
                    <a:gd name="connsiteY6" fmla="*/ 873782 h 1454415"/>
                    <a:gd name="connsiteX7" fmla="*/ 974344 w 1456944"/>
                    <a:gd name="connsiteY7" fmla="*/ 1267482 h 1454415"/>
                    <a:gd name="connsiteX8" fmla="*/ 618744 w 1456944"/>
                    <a:gd name="connsiteY8" fmla="*/ 1445282 h 1454415"/>
                    <a:gd name="connsiteX9" fmla="*/ 275844 w 1456944"/>
                    <a:gd name="connsiteY9" fmla="*/ 1419882 h 1454415"/>
                    <a:gd name="connsiteX10" fmla="*/ 9144 w 1456944"/>
                    <a:gd name="connsiteY10" fmla="*/ 1343682 h 1454415"/>
                    <a:gd name="connsiteX11" fmla="*/ 85344 w 1456944"/>
                    <a:gd name="connsiteY11" fmla="*/ 911882 h 1454415"/>
                    <a:gd name="connsiteX12" fmla="*/ 313944 w 1456944"/>
                    <a:gd name="connsiteY12" fmla="*/ 822982 h 1454415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195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322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0445 w 1456945"/>
                    <a:gd name="connsiteY0" fmla="*/ 861082 h 1489633"/>
                    <a:gd name="connsiteX1" fmla="*/ 504445 w 1456945"/>
                    <a:gd name="connsiteY1" fmla="*/ 721382 h 1489633"/>
                    <a:gd name="connsiteX2" fmla="*/ 669545 w 1456945"/>
                    <a:gd name="connsiteY2" fmla="*/ 251482 h 1489633"/>
                    <a:gd name="connsiteX3" fmla="*/ 961645 w 1456945"/>
                    <a:gd name="connsiteY3" fmla="*/ 22882 h 1489633"/>
                    <a:gd name="connsiteX4" fmla="*/ 1279145 w 1456945"/>
                    <a:gd name="connsiteY4" fmla="*/ 48282 h 1489633"/>
                    <a:gd name="connsiteX5" fmla="*/ 1456945 w 1456945"/>
                    <a:gd name="connsiteY5" fmla="*/ 378482 h 1489633"/>
                    <a:gd name="connsiteX6" fmla="*/ 1279145 w 1456945"/>
                    <a:gd name="connsiteY6" fmla="*/ 873782 h 1489633"/>
                    <a:gd name="connsiteX7" fmla="*/ 974345 w 1456945"/>
                    <a:gd name="connsiteY7" fmla="*/ 1267482 h 1489633"/>
                    <a:gd name="connsiteX8" fmla="*/ 631445 w 1456945"/>
                    <a:gd name="connsiteY8" fmla="*/ 1445282 h 1489633"/>
                    <a:gd name="connsiteX9" fmla="*/ 275845 w 1456945"/>
                    <a:gd name="connsiteY9" fmla="*/ 1483382 h 1489633"/>
                    <a:gd name="connsiteX10" fmla="*/ 9145 w 1456945"/>
                    <a:gd name="connsiteY10" fmla="*/ 1343682 h 1489633"/>
                    <a:gd name="connsiteX11" fmla="*/ 85345 w 1456945"/>
                    <a:gd name="connsiteY11" fmla="*/ 911882 h 1489633"/>
                    <a:gd name="connsiteX12" fmla="*/ 313945 w 1456945"/>
                    <a:gd name="connsiteY12" fmla="*/ 822982 h 1489633"/>
                    <a:gd name="connsiteX0" fmla="*/ 284992 w 1491492"/>
                    <a:gd name="connsiteY0" fmla="*/ 861082 h 1489633"/>
                    <a:gd name="connsiteX1" fmla="*/ 538992 w 1491492"/>
                    <a:gd name="connsiteY1" fmla="*/ 721382 h 1489633"/>
                    <a:gd name="connsiteX2" fmla="*/ 704092 w 1491492"/>
                    <a:gd name="connsiteY2" fmla="*/ 251482 h 1489633"/>
                    <a:gd name="connsiteX3" fmla="*/ 996192 w 1491492"/>
                    <a:gd name="connsiteY3" fmla="*/ 22882 h 1489633"/>
                    <a:gd name="connsiteX4" fmla="*/ 1313692 w 1491492"/>
                    <a:gd name="connsiteY4" fmla="*/ 48282 h 1489633"/>
                    <a:gd name="connsiteX5" fmla="*/ 1491492 w 1491492"/>
                    <a:gd name="connsiteY5" fmla="*/ 378482 h 1489633"/>
                    <a:gd name="connsiteX6" fmla="*/ 1313692 w 1491492"/>
                    <a:gd name="connsiteY6" fmla="*/ 873782 h 1489633"/>
                    <a:gd name="connsiteX7" fmla="*/ 1008892 w 1491492"/>
                    <a:gd name="connsiteY7" fmla="*/ 1267482 h 1489633"/>
                    <a:gd name="connsiteX8" fmla="*/ 665992 w 1491492"/>
                    <a:gd name="connsiteY8" fmla="*/ 1445282 h 1489633"/>
                    <a:gd name="connsiteX9" fmla="*/ 310392 w 1491492"/>
                    <a:gd name="connsiteY9" fmla="*/ 1483382 h 1489633"/>
                    <a:gd name="connsiteX10" fmla="*/ 43692 w 1491492"/>
                    <a:gd name="connsiteY10" fmla="*/ 1343682 h 1489633"/>
                    <a:gd name="connsiteX11" fmla="*/ 30992 w 1491492"/>
                    <a:gd name="connsiteY11" fmla="*/ 924582 h 1489633"/>
                    <a:gd name="connsiteX12" fmla="*/ 348492 w 1491492"/>
                    <a:gd name="connsiteY12" fmla="*/ 822982 h 1489633"/>
                    <a:gd name="connsiteX0" fmla="*/ 279718 w 1486218"/>
                    <a:gd name="connsiteY0" fmla="*/ 861082 h 1489633"/>
                    <a:gd name="connsiteX1" fmla="*/ 533718 w 1486218"/>
                    <a:gd name="connsiteY1" fmla="*/ 721382 h 1489633"/>
                    <a:gd name="connsiteX2" fmla="*/ 698818 w 1486218"/>
                    <a:gd name="connsiteY2" fmla="*/ 251482 h 1489633"/>
                    <a:gd name="connsiteX3" fmla="*/ 990918 w 1486218"/>
                    <a:gd name="connsiteY3" fmla="*/ 22882 h 1489633"/>
                    <a:gd name="connsiteX4" fmla="*/ 1308418 w 1486218"/>
                    <a:gd name="connsiteY4" fmla="*/ 48282 h 1489633"/>
                    <a:gd name="connsiteX5" fmla="*/ 1486218 w 1486218"/>
                    <a:gd name="connsiteY5" fmla="*/ 378482 h 1489633"/>
                    <a:gd name="connsiteX6" fmla="*/ 1308418 w 1486218"/>
                    <a:gd name="connsiteY6" fmla="*/ 873782 h 1489633"/>
                    <a:gd name="connsiteX7" fmla="*/ 1003618 w 1486218"/>
                    <a:gd name="connsiteY7" fmla="*/ 1267482 h 1489633"/>
                    <a:gd name="connsiteX8" fmla="*/ 660718 w 1486218"/>
                    <a:gd name="connsiteY8" fmla="*/ 1445282 h 1489633"/>
                    <a:gd name="connsiteX9" fmla="*/ 305118 w 1486218"/>
                    <a:gd name="connsiteY9" fmla="*/ 1483382 h 1489633"/>
                    <a:gd name="connsiteX10" fmla="*/ 38418 w 1486218"/>
                    <a:gd name="connsiteY10" fmla="*/ 1343682 h 1489633"/>
                    <a:gd name="connsiteX11" fmla="*/ 25718 w 1486218"/>
                    <a:gd name="connsiteY11" fmla="*/ 924582 h 1489633"/>
                    <a:gd name="connsiteX12" fmla="*/ 267018 w 1486218"/>
                    <a:gd name="connsiteY12" fmla="*/ 861082 h 1489633"/>
                    <a:gd name="connsiteX0" fmla="*/ 279718 w 1486218"/>
                    <a:gd name="connsiteY0" fmla="*/ 863759 h 1492310"/>
                    <a:gd name="connsiteX1" fmla="*/ 533718 w 1486218"/>
                    <a:gd name="connsiteY1" fmla="*/ 7240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  <a:gd name="connsiteX0" fmla="*/ 279718 w 1486218"/>
                    <a:gd name="connsiteY0" fmla="*/ 863759 h 1492310"/>
                    <a:gd name="connsiteX1" fmla="*/ 660718 w 1486218"/>
                    <a:gd name="connsiteY1" fmla="*/ 5716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86218" h="1492310">
                      <a:moveTo>
                        <a:pt x="279718" y="863759"/>
                      </a:moveTo>
                      <a:cubicBezTo>
                        <a:pt x="414126" y="834125"/>
                        <a:pt x="569701" y="666909"/>
                        <a:pt x="660718" y="571659"/>
                      </a:cubicBezTo>
                      <a:cubicBezTo>
                        <a:pt x="751735" y="476409"/>
                        <a:pt x="770785" y="383276"/>
                        <a:pt x="825818" y="292259"/>
                      </a:cubicBezTo>
                      <a:cubicBezTo>
                        <a:pt x="880851" y="201242"/>
                        <a:pt x="910485" y="65776"/>
                        <a:pt x="990918" y="25559"/>
                      </a:cubicBezTo>
                      <a:cubicBezTo>
                        <a:pt x="1071351" y="-14658"/>
                        <a:pt x="1225868" y="-8308"/>
                        <a:pt x="1308418" y="50959"/>
                      </a:cubicBezTo>
                      <a:cubicBezTo>
                        <a:pt x="1390968" y="110226"/>
                        <a:pt x="1486218" y="243576"/>
                        <a:pt x="1486218" y="381159"/>
                      </a:cubicBezTo>
                      <a:cubicBezTo>
                        <a:pt x="1486218" y="518742"/>
                        <a:pt x="1388851" y="728292"/>
                        <a:pt x="1308418" y="876459"/>
                      </a:cubicBezTo>
                      <a:cubicBezTo>
                        <a:pt x="1227985" y="1024626"/>
                        <a:pt x="1111568" y="1174909"/>
                        <a:pt x="1003618" y="1270159"/>
                      </a:cubicBezTo>
                      <a:cubicBezTo>
                        <a:pt x="895668" y="1365409"/>
                        <a:pt x="777135" y="1411976"/>
                        <a:pt x="660718" y="1447959"/>
                      </a:cubicBezTo>
                      <a:cubicBezTo>
                        <a:pt x="544301" y="1483942"/>
                        <a:pt x="408835" y="1502992"/>
                        <a:pt x="305118" y="1486059"/>
                      </a:cubicBezTo>
                      <a:cubicBezTo>
                        <a:pt x="201401" y="1469126"/>
                        <a:pt x="84985" y="1439492"/>
                        <a:pt x="38418" y="1346359"/>
                      </a:cubicBezTo>
                      <a:cubicBezTo>
                        <a:pt x="-8149" y="1253226"/>
                        <a:pt x="-12382" y="1007692"/>
                        <a:pt x="25718" y="927259"/>
                      </a:cubicBezTo>
                      <a:cubicBezTo>
                        <a:pt x="63818" y="846826"/>
                        <a:pt x="132609" y="893392"/>
                        <a:pt x="267018" y="863759"/>
                      </a:cubicBezTo>
                    </a:path>
                  </a:pathLst>
                </a:custGeom>
                <a:solidFill>
                  <a:schemeClr val="accent2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7014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402867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104301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8057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507168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0208602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910035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611469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209" name="Freeform 208">
                  <a:extLst>
                    <a:ext uri="{FF2B5EF4-FFF2-40B4-BE49-F238E27FC236}">
                      <a16:creationId xmlns:a16="http://schemas.microsoft.com/office/drawing/2014/main" id="{1C4EEFFB-7A10-0A41-8211-B3E1D35627FC}"/>
                    </a:ext>
                  </a:extLst>
                </p:cNvPr>
                <p:cNvSpPr/>
                <p:nvPr/>
              </p:nvSpPr>
              <p:spPr>
                <a:xfrm rot="702300">
                  <a:off x="3003567" y="1994859"/>
                  <a:ext cx="265834" cy="284676"/>
                </a:xfrm>
                <a:custGeom>
                  <a:avLst/>
                  <a:gdLst>
                    <a:gd name="connsiteX0" fmla="*/ 85613 w 1393713"/>
                    <a:gd name="connsiteY0" fmla="*/ 886482 h 1459569"/>
                    <a:gd name="connsiteX1" fmla="*/ 441213 w 1393713"/>
                    <a:gd name="connsiteY1" fmla="*/ 721382 h 1459569"/>
                    <a:gd name="connsiteX2" fmla="*/ 606313 w 1393713"/>
                    <a:gd name="connsiteY2" fmla="*/ 251482 h 1459569"/>
                    <a:gd name="connsiteX3" fmla="*/ 898413 w 1393713"/>
                    <a:gd name="connsiteY3" fmla="*/ 22882 h 1459569"/>
                    <a:gd name="connsiteX4" fmla="*/ 1215913 w 1393713"/>
                    <a:gd name="connsiteY4" fmla="*/ 48282 h 1459569"/>
                    <a:gd name="connsiteX5" fmla="*/ 1393713 w 1393713"/>
                    <a:gd name="connsiteY5" fmla="*/ 378482 h 1459569"/>
                    <a:gd name="connsiteX6" fmla="*/ 1215913 w 1393713"/>
                    <a:gd name="connsiteY6" fmla="*/ 873782 h 1459569"/>
                    <a:gd name="connsiteX7" fmla="*/ 911113 w 1393713"/>
                    <a:gd name="connsiteY7" fmla="*/ 1267482 h 1459569"/>
                    <a:gd name="connsiteX8" fmla="*/ 555513 w 1393713"/>
                    <a:gd name="connsiteY8" fmla="*/ 1445282 h 1459569"/>
                    <a:gd name="connsiteX9" fmla="*/ 212613 w 1393713"/>
                    <a:gd name="connsiteY9" fmla="*/ 1419882 h 1459569"/>
                    <a:gd name="connsiteX10" fmla="*/ 47513 w 1393713"/>
                    <a:gd name="connsiteY10" fmla="*/ 1191282 h 1459569"/>
                    <a:gd name="connsiteX11" fmla="*/ 22113 w 1393713"/>
                    <a:gd name="connsiteY11" fmla="*/ 911882 h 1459569"/>
                    <a:gd name="connsiteX12" fmla="*/ 339613 w 1393713"/>
                    <a:gd name="connsiteY12" fmla="*/ 784882 h 1459569"/>
                    <a:gd name="connsiteX0" fmla="*/ 79032 w 1387132"/>
                    <a:gd name="connsiteY0" fmla="*/ 8864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180632 w 1387132"/>
                    <a:gd name="connsiteY0" fmla="*/ 8610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250444 w 1456944"/>
                    <a:gd name="connsiteY0" fmla="*/ 861082 h 1454415"/>
                    <a:gd name="connsiteX1" fmla="*/ 504444 w 1456944"/>
                    <a:gd name="connsiteY1" fmla="*/ 721382 h 1454415"/>
                    <a:gd name="connsiteX2" fmla="*/ 669544 w 1456944"/>
                    <a:gd name="connsiteY2" fmla="*/ 251482 h 1454415"/>
                    <a:gd name="connsiteX3" fmla="*/ 961644 w 1456944"/>
                    <a:gd name="connsiteY3" fmla="*/ 22882 h 1454415"/>
                    <a:gd name="connsiteX4" fmla="*/ 1279144 w 1456944"/>
                    <a:gd name="connsiteY4" fmla="*/ 48282 h 1454415"/>
                    <a:gd name="connsiteX5" fmla="*/ 1456944 w 1456944"/>
                    <a:gd name="connsiteY5" fmla="*/ 378482 h 1454415"/>
                    <a:gd name="connsiteX6" fmla="*/ 1279144 w 1456944"/>
                    <a:gd name="connsiteY6" fmla="*/ 873782 h 1454415"/>
                    <a:gd name="connsiteX7" fmla="*/ 974344 w 1456944"/>
                    <a:gd name="connsiteY7" fmla="*/ 1267482 h 1454415"/>
                    <a:gd name="connsiteX8" fmla="*/ 618744 w 1456944"/>
                    <a:gd name="connsiteY8" fmla="*/ 1445282 h 1454415"/>
                    <a:gd name="connsiteX9" fmla="*/ 275844 w 1456944"/>
                    <a:gd name="connsiteY9" fmla="*/ 1419882 h 1454415"/>
                    <a:gd name="connsiteX10" fmla="*/ 9144 w 1456944"/>
                    <a:gd name="connsiteY10" fmla="*/ 1343682 h 1454415"/>
                    <a:gd name="connsiteX11" fmla="*/ 85344 w 1456944"/>
                    <a:gd name="connsiteY11" fmla="*/ 911882 h 1454415"/>
                    <a:gd name="connsiteX12" fmla="*/ 313944 w 1456944"/>
                    <a:gd name="connsiteY12" fmla="*/ 822982 h 1454415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195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322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0445 w 1456945"/>
                    <a:gd name="connsiteY0" fmla="*/ 861082 h 1489633"/>
                    <a:gd name="connsiteX1" fmla="*/ 504445 w 1456945"/>
                    <a:gd name="connsiteY1" fmla="*/ 721382 h 1489633"/>
                    <a:gd name="connsiteX2" fmla="*/ 669545 w 1456945"/>
                    <a:gd name="connsiteY2" fmla="*/ 251482 h 1489633"/>
                    <a:gd name="connsiteX3" fmla="*/ 961645 w 1456945"/>
                    <a:gd name="connsiteY3" fmla="*/ 22882 h 1489633"/>
                    <a:gd name="connsiteX4" fmla="*/ 1279145 w 1456945"/>
                    <a:gd name="connsiteY4" fmla="*/ 48282 h 1489633"/>
                    <a:gd name="connsiteX5" fmla="*/ 1456945 w 1456945"/>
                    <a:gd name="connsiteY5" fmla="*/ 378482 h 1489633"/>
                    <a:gd name="connsiteX6" fmla="*/ 1279145 w 1456945"/>
                    <a:gd name="connsiteY6" fmla="*/ 873782 h 1489633"/>
                    <a:gd name="connsiteX7" fmla="*/ 974345 w 1456945"/>
                    <a:gd name="connsiteY7" fmla="*/ 1267482 h 1489633"/>
                    <a:gd name="connsiteX8" fmla="*/ 631445 w 1456945"/>
                    <a:gd name="connsiteY8" fmla="*/ 1445282 h 1489633"/>
                    <a:gd name="connsiteX9" fmla="*/ 275845 w 1456945"/>
                    <a:gd name="connsiteY9" fmla="*/ 1483382 h 1489633"/>
                    <a:gd name="connsiteX10" fmla="*/ 9145 w 1456945"/>
                    <a:gd name="connsiteY10" fmla="*/ 1343682 h 1489633"/>
                    <a:gd name="connsiteX11" fmla="*/ 85345 w 1456945"/>
                    <a:gd name="connsiteY11" fmla="*/ 911882 h 1489633"/>
                    <a:gd name="connsiteX12" fmla="*/ 313945 w 1456945"/>
                    <a:gd name="connsiteY12" fmla="*/ 822982 h 1489633"/>
                    <a:gd name="connsiteX0" fmla="*/ 284992 w 1491492"/>
                    <a:gd name="connsiteY0" fmla="*/ 861082 h 1489633"/>
                    <a:gd name="connsiteX1" fmla="*/ 538992 w 1491492"/>
                    <a:gd name="connsiteY1" fmla="*/ 721382 h 1489633"/>
                    <a:gd name="connsiteX2" fmla="*/ 704092 w 1491492"/>
                    <a:gd name="connsiteY2" fmla="*/ 251482 h 1489633"/>
                    <a:gd name="connsiteX3" fmla="*/ 996192 w 1491492"/>
                    <a:gd name="connsiteY3" fmla="*/ 22882 h 1489633"/>
                    <a:gd name="connsiteX4" fmla="*/ 1313692 w 1491492"/>
                    <a:gd name="connsiteY4" fmla="*/ 48282 h 1489633"/>
                    <a:gd name="connsiteX5" fmla="*/ 1491492 w 1491492"/>
                    <a:gd name="connsiteY5" fmla="*/ 378482 h 1489633"/>
                    <a:gd name="connsiteX6" fmla="*/ 1313692 w 1491492"/>
                    <a:gd name="connsiteY6" fmla="*/ 873782 h 1489633"/>
                    <a:gd name="connsiteX7" fmla="*/ 1008892 w 1491492"/>
                    <a:gd name="connsiteY7" fmla="*/ 1267482 h 1489633"/>
                    <a:gd name="connsiteX8" fmla="*/ 665992 w 1491492"/>
                    <a:gd name="connsiteY8" fmla="*/ 1445282 h 1489633"/>
                    <a:gd name="connsiteX9" fmla="*/ 310392 w 1491492"/>
                    <a:gd name="connsiteY9" fmla="*/ 1483382 h 1489633"/>
                    <a:gd name="connsiteX10" fmla="*/ 43692 w 1491492"/>
                    <a:gd name="connsiteY10" fmla="*/ 1343682 h 1489633"/>
                    <a:gd name="connsiteX11" fmla="*/ 30992 w 1491492"/>
                    <a:gd name="connsiteY11" fmla="*/ 924582 h 1489633"/>
                    <a:gd name="connsiteX12" fmla="*/ 348492 w 1491492"/>
                    <a:gd name="connsiteY12" fmla="*/ 822982 h 1489633"/>
                    <a:gd name="connsiteX0" fmla="*/ 279718 w 1486218"/>
                    <a:gd name="connsiteY0" fmla="*/ 861082 h 1489633"/>
                    <a:gd name="connsiteX1" fmla="*/ 533718 w 1486218"/>
                    <a:gd name="connsiteY1" fmla="*/ 721382 h 1489633"/>
                    <a:gd name="connsiteX2" fmla="*/ 698818 w 1486218"/>
                    <a:gd name="connsiteY2" fmla="*/ 251482 h 1489633"/>
                    <a:gd name="connsiteX3" fmla="*/ 990918 w 1486218"/>
                    <a:gd name="connsiteY3" fmla="*/ 22882 h 1489633"/>
                    <a:gd name="connsiteX4" fmla="*/ 1308418 w 1486218"/>
                    <a:gd name="connsiteY4" fmla="*/ 48282 h 1489633"/>
                    <a:gd name="connsiteX5" fmla="*/ 1486218 w 1486218"/>
                    <a:gd name="connsiteY5" fmla="*/ 378482 h 1489633"/>
                    <a:gd name="connsiteX6" fmla="*/ 1308418 w 1486218"/>
                    <a:gd name="connsiteY6" fmla="*/ 873782 h 1489633"/>
                    <a:gd name="connsiteX7" fmla="*/ 1003618 w 1486218"/>
                    <a:gd name="connsiteY7" fmla="*/ 1267482 h 1489633"/>
                    <a:gd name="connsiteX8" fmla="*/ 660718 w 1486218"/>
                    <a:gd name="connsiteY8" fmla="*/ 1445282 h 1489633"/>
                    <a:gd name="connsiteX9" fmla="*/ 305118 w 1486218"/>
                    <a:gd name="connsiteY9" fmla="*/ 1483382 h 1489633"/>
                    <a:gd name="connsiteX10" fmla="*/ 38418 w 1486218"/>
                    <a:gd name="connsiteY10" fmla="*/ 1343682 h 1489633"/>
                    <a:gd name="connsiteX11" fmla="*/ 25718 w 1486218"/>
                    <a:gd name="connsiteY11" fmla="*/ 924582 h 1489633"/>
                    <a:gd name="connsiteX12" fmla="*/ 267018 w 1486218"/>
                    <a:gd name="connsiteY12" fmla="*/ 861082 h 1489633"/>
                    <a:gd name="connsiteX0" fmla="*/ 279718 w 1486218"/>
                    <a:gd name="connsiteY0" fmla="*/ 863759 h 1492310"/>
                    <a:gd name="connsiteX1" fmla="*/ 533718 w 1486218"/>
                    <a:gd name="connsiteY1" fmla="*/ 7240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  <a:gd name="connsiteX0" fmla="*/ 279718 w 1486218"/>
                    <a:gd name="connsiteY0" fmla="*/ 863759 h 1492310"/>
                    <a:gd name="connsiteX1" fmla="*/ 660718 w 1486218"/>
                    <a:gd name="connsiteY1" fmla="*/ 5716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86218" h="1492310">
                      <a:moveTo>
                        <a:pt x="279718" y="863759"/>
                      </a:moveTo>
                      <a:cubicBezTo>
                        <a:pt x="414126" y="834125"/>
                        <a:pt x="569701" y="666909"/>
                        <a:pt x="660718" y="571659"/>
                      </a:cubicBezTo>
                      <a:cubicBezTo>
                        <a:pt x="751735" y="476409"/>
                        <a:pt x="770785" y="383276"/>
                        <a:pt x="825818" y="292259"/>
                      </a:cubicBezTo>
                      <a:cubicBezTo>
                        <a:pt x="880851" y="201242"/>
                        <a:pt x="910485" y="65776"/>
                        <a:pt x="990918" y="25559"/>
                      </a:cubicBezTo>
                      <a:cubicBezTo>
                        <a:pt x="1071351" y="-14658"/>
                        <a:pt x="1225868" y="-8308"/>
                        <a:pt x="1308418" y="50959"/>
                      </a:cubicBezTo>
                      <a:cubicBezTo>
                        <a:pt x="1390968" y="110226"/>
                        <a:pt x="1486218" y="243576"/>
                        <a:pt x="1486218" y="381159"/>
                      </a:cubicBezTo>
                      <a:cubicBezTo>
                        <a:pt x="1486218" y="518742"/>
                        <a:pt x="1388851" y="728292"/>
                        <a:pt x="1308418" y="876459"/>
                      </a:cubicBezTo>
                      <a:cubicBezTo>
                        <a:pt x="1227985" y="1024626"/>
                        <a:pt x="1111568" y="1174909"/>
                        <a:pt x="1003618" y="1270159"/>
                      </a:cubicBezTo>
                      <a:cubicBezTo>
                        <a:pt x="895668" y="1365409"/>
                        <a:pt x="777135" y="1411976"/>
                        <a:pt x="660718" y="1447959"/>
                      </a:cubicBezTo>
                      <a:cubicBezTo>
                        <a:pt x="544301" y="1483942"/>
                        <a:pt x="408835" y="1502992"/>
                        <a:pt x="305118" y="1486059"/>
                      </a:cubicBezTo>
                      <a:cubicBezTo>
                        <a:pt x="201401" y="1469126"/>
                        <a:pt x="84985" y="1439492"/>
                        <a:pt x="38418" y="1346359"/>
                      </a:cubicBezTo>
                      <a:cubicBezTo>
                        <a:pt x="-8149" y="1253226"/>
                        <a:pt x="-12382" y="1007692"/>
                        <a:pt x="25718" y="927259"/>
                      </a:cubicBezTo>
                      <a:cubicBezTo>
                        <a:pt x="63818" y="846826"/>
                        <a:pt x="132609" y="893392"/>
                        <a:pt x="267018" y="863759"/>
                      </a:cubicBezTo>
                    </a:path>
                  </a:pathLst>
                </a:custGeom>
                <a:solidFill>
                  <a:schemeClr val="accent2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7014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402867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104301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8057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507168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0208602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910035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611469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10" name="Freeform 209">
                  <a:extLst>
                    <a:ext uri="{FF2B5EF4-FFF2-40B4-BE49-F238E27FC236}">
                      <a16:creationId xmlns:a16="http://schemas.microsoft.com/office/drawing/2014/main" id="{869234BD-0E76-A04A-AEA6-FE4AF98478D5}"/>
                    </a:ext>
                  </a:extLst>
                </p:cNvPr>
                <p:cNvSpPr/>
                <p:nvPr/>
              </p:nvSpPr>
              <p:spPr>
                <a:xfrm rot="21427845">
                  <a:off x="3887051" y="1992698"/>
                  <a:ext cx="265834" cy="284676"/>
                </a:xfrm>
                <a:custGeom>
                  <a:avLst/>
                  <a:gdLst>
                    <a:gd name="connsiteX0" fmla="*/ 85613 w 1393713"/>
                    <a:gd name="connsiteY0" fmla="*/ 886482 h 1459569"/>
                    <a:gd name="connsiteX1" fmla="*/ 441213 w 1393713"/>
                    <a:gd name="connsiteY1" fmla="*/ 721382 h 1459569"/>
                    <a:gd name="connsiteX2" fmla="*/ 606313 w 1393713"/>
                    <a:gd name="connsiteY2" fmla="*/ 251482 h 1459569"/>
                    <a:gd name="connsiteX3" fmla="*/ 898413 w 1393713"/>
                    <a:gd name="connsiteY3" fmla="*/ 22882 h 1459569"/>
                    <a:gd name="connsiteX4" fmla="*/ 1215913 w 1393713"/>
                    <a:gd name="connsiteY4" fmla="*/ 48282 h 1459569"/>
                    <a:gd name="connsiteX5" fmla="*/ 1393713 w 1393713"/>
                    <a:gd name="connsiteY5" fmla="*/ 378482 h 1459569"/>
                    <a:gd name="connsiteX6" fmla="*/ 1215913 w 1393713"/>
                    <a:gd name="connsiteY6" fmla="*/ 873782 h 1459569"/>
                    <a:gd name="connsiteX7" fmla="*/ 911113 w 1393713"/>
                    <a:gd name="connsiteY7" fmla="*/ 1267482 h 1459569"/>
                    <a:gd name="connsiteX8" fmla="*/ 555513 w 1393713"/>
                    <a:gd name="connsiteY8" fmla="*/ 1445282 h 1459569"/>
                    <a:gd name="connsiteX9" fmla="*/ 212613 w 1393713"/>
                    <a:gd name="connsiteY9" fmla="*/ 1419882 h 1459569"/>
                    <a:gd name="connsiteX10" fmla="*/ 47513 w 1393713"/>
                    <a:gd name="connsiteY10" fmla="*/ 1191282 h 1459569"/>
                    <a:gd name="connsiteX11" fmla="*/ 22113 w 1393713"/>
                    <a:gd name="connsiteY11" fmla="*/ 911882 h 1459569"/>
                    <a:gd name="connsiteX12" fmla="*/ 339613 w 1393713"/>
                    <a:gd name="connsiteY12" fmla="*/ 784882 h 1459569"/>
                    <a:gd name="connsiteX0" fmla="*/ 79032 w 1387132"/>
                    <a:gd name="connsiteY0" fmla="*/ 8864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180632 w 1387132"/>
                    <a:gd name="connsiteY0" fmla="*/ 8610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250444 w 1456944"/>
                    <a:gd name="connsiteY0" fmla="*/ 861082 h 1454415"/>
                    <a:gd name="connsiteX1" fmla="*/ 504444 w 1456944"/>
                    <a:gd name="connsiteY1" fmla="*/ 721382 h 1454415"/>
                    <a:gd name="connsiteX2" fmla="*/ 669544 w 1456944"/>
                    <a:gd name="connsiteY2" fmla="*/ 251482 h 1454415"/>
                    <a:gd name="connsiteX3" fmla="*/ 961644 w 1456944"/>
                    <a:gd name="connsiteY3" fmla="*/ 22882 h 1454415"/>
                    <a:gd name="connsiteX4" fmla="*/ 1279144 w 1456944"/>
                    <a:gd name="connsiteY4" fmla="*/ 48282 h 1454415"/>
                    <a:gd name="connsiteX5" fmla="*/ 1456944 w 1456944"/>
                    <a:gd name="connsiteY5" fmla="*/ 378482 h 1454415"/>
                    <a:gd name="connsiteX6" fmla="*/ 1279144 w 1456944"/>
                    <a:gd name="connsiteY6" fmla="*/ 873782 h 1454415"/>
                    <a:gd name="connsiteX7" fmla="*/ 974344 w 1456944"/>
                    <a:gd name="connsiteY7" fmla="*/ 1267482 h 1454415"/>
                    <a:gd name="connsiteX8" fmla="*/ 618744 w 1456944"/>
                    <a:gd name="connsiteY8" fmla="*/ 1445282 h 1454415"/>
                    <a:gd name="connsiteX9" fmla="*/ 275844 w 1456944"/>
                    <a:gd name="connsiteY9" fmla="*/ 1419882 h 1454415"/>
                    <a:gd name="connsiteX10" fmla="*/ 9144 w 1456944"/>
                    <a:gd name="connsiteY10" fmla="*/ 1343682 h 1454415"/>
                    <a:gd name="connsiteX11" fmla="*/ 85344 w 1456944"/>
                    <a:gd name="connsiteY11" fmla="*/ 911882 h 1454415"/>
                    <a:gd name="connsiteX12" fmla="*/ 313944 w 1456944"/>
                    <a:gd name="connsiteY12" fmla="*/ 822982 h 1454415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195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322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0445 w 1456945"/>
                    <a:gd name="connsiteY0" fmla="*/ 861082 h 1489633"/>
                    <a:gd name="connsiteX1" fmla="*/ 504445 w 1456945"/>
                    <a:gd name="connsiteY1" fmla="*/ 721382 h 1489633"/>
                    <a:gd name="connsiteX2" fmla="*/ 669545 w 1456945"/>
                    <a:gd name="connsiteY2" fmla="*/ 251482 h 1489633"/>
                    <a:gd name="connsiteX3" fmla="*/ 961645 w 1456945"/>
                    <a:gd name="connsiteY3" fmla="*/ 22882 h 1489633"/>
                    <a:gd name="connsiteX4" fmla="*/ 1279145 w 1456945"/>
                    <a:gd name="connsiteY4" fmla="*/ 48282 h 1489633"/>
                    <a:gd name="connsiteX5" fmla="*/ 1456945 w 1456945"/>
                    <a:gd name="connsiteY5" fmla="*/ 378482 h 1489633"/>
                    <a:gd name="connsiteX6" fmla="*/ 1279145 w 1456945"/>
                    <a:gd name="connsiteY6" fmla="*/ 873782 h 1489633"/>
                    <a:gd name="connsiteX7" fmla="*/ 974345 w 1456945"/>
                    <a:gd name="connsiteY7" fmla="*/ 1267482 h 1489633"/>
                    <a:gd name="connsiteX8" fmla="*/ 631445 w 1456945"/>
                    <a:gd name="connsiteY8" fmla="*/ 1445282 h 1489633"/>
                    <a:gd name="connsiteX9" fmla="*/ 275845 w 1456945"/>
                    <a:gd name="connsiteY9" fmla="*/ 1483382 h 1489633"/>
                    <a:gd name="connsiteX10" fmla="*/ 9145 w 1456945"/>
                    <a:gd name="connsiteY10" fmla="*/ 1343682 h 1489633"/>
                    <a:gd name="connsiteX11" fmla="*/ 85345 w 1456945"/>
                    <a:gd name="connsiteY11" fmla="*/ 911882 h 1489633"/>
                    <a:gd name="connsiteX12" fmla="*/ 313945 w 1456945"/>
                    <a:gd name="connsiteY12" fmla="*/ 822982 h 1489633"/>
                    <a:gd name="connsiteX0" fmla="*/ 284992 w 1491492"/>
                    <a:gd name="connsiteY0" fmla="*/ 861082 h 1489633"/>
                    <a:gd name="connsiteX1" fmla="*/ 538992 w 1491492"/>
                    <a:gd name="connsiteY1" fmla="*/ 721382 h 1489633"/>
                    <a:gd name="connsiteX2" fmla="*/ 704092 w 1491492"/>
                    <a:gd name="connsiteY2" fmla="*/ 251482 h 1489633"/>
                    <a:gd name="connsiteX3" fmla="*/ 996192 w 1491492"/>
                    <a:gd name="connsiteY3" fmla="*/ 22882 h 1489633"/>
                    <a:gd name="connsiteX4" fmla="*/ 1313692 w 1491492"/>
                    <a:gd name="connsiteY4" fmla="*/ 48282 h 1489633"/>
                    <a:gd name="connsiteX5" fmla="*/ 1491492 w 1491492"/>
                    <a:gd name="connsiteY5" fmla="*/ 378482 h 1489633"/>
                    <a:gd name="connsiteX6" fmla="*/ 1313692 w 1491492"/>
                    <a:gd name="connsiteY6" fmla="*/ 873782 h 1489633"/>
                    <a:gd name="connsiteX7" fmla="*/ 1008892 w 1491492"/>
                    <a:gd name="connsiteY7" fmla="*/ 1267482 h 1489633"/>
                    <a:gd name="connsiteX8" fmla="*/ 665992 w 1491492"/>
                    <a:gd name="connsiteY8" fmla="*/ 1445282 h 1489633"/>
                    <a:gd name="connsiteX9" fmla="*/ 310392 w 1491492"/>
                    <a:gd name="connsiteY9" fmla="*/ 1483382 h 1489633"/>
                    <a:gd name="connsiteX10" fmla="*/ 43692 w 1491492"/>
                    <a:gd name="connsiteY10" fmla="*/ 1343682 h 1489633"/>
                    <a:gd name="connsiteX11" fmla="*/ 30992 w 1491492"/>
                    <a:gd name="connsiteY11" fmla="*/ 924582 h 1489633"/>
                    <a:gd name="connsiteX12" fmla="*/ 348492 w 1491492"/>
                    <a:gd name="connsiteY12" fmla="*/ 822982 h 1489633"/>
                    <a:gd name="connsiteX0" fmla="*/ 279718 w 1486218"/>
                    <a:gd name="connsiteY0" fmla="*/ 861082 h 1489633"/>
                    <a:gd name="connsiteX1" fmla="*/ 533718 w 1486218"/>
                    <a:gd name="connsiteY1" fmla="*/ 721382 h 1489633"/>
                    <a:gd name="connsiteX2" fmla="*/ 698818 w 1486218"/>
                    <a:gd name="connsiteY2" fmla="*/ 251482 h 1489633"/>
                    <a:gd name="connsiteX3" fmla="*/ 990918 w 1486218"/>
                    <a:gd name="connsiteY3" fmla="*/ 22882 h 1489633"/>
                    <a:gd name="connsiteX4" fmla="*/ 1308418 w 1486218"/>
                    <a:gd name="connsiteY4" fmla="*/ 48282 h 1489633"/>
                    <a:gd name="connsiteX5" fmla="*/ 1486218 w 1486218"/>
                    <a:gd name="connsiteY5" fmla="*/ 378482 h 1489633"/>
                    <a:gd name="connsiteX6" fmla="*/ 1308418 w 1486218"/>
                    <a:gd name="connsiteY6" fmla="*/ 873782 h 1489633"/>
                    <a:gd name="connsiteX7" fmla="*/ 1003618 w 1486218"/>
                    <a:gd name="connsiteY7" fmla="*/ 1267482 h 1489633"/>
                    <a:gd name="connsiteX8" fmla="*/ 660718 w 1486218"/>
                    <a:gd name="connsiteY8" fmla="*/ 1445282 h 1489633"/>
                    <a:gd name="connsiteX9" fmla="*/ 305118 w 1486218"/>
                    <a:gd name="connsiteY9" fmla="*/ 1483382 h 1489633"/>
                    <a:gd name="connsiteX10" fmla="*/ 38418 w 1486218"/>
                    <a:gd name="connsiteY10" fmla="*/ 1343682 h 1489633"/>
                    <a:gd name="connsiteX11" fmla="*/ 25718 w 1486218"/>
                    <a:gd name="connsiteY11" fmla="*/ 924582 h 1489633"/>
                    <a:gd name="connsiteX12" fmla="*/ 267018 w 1486218"/>
                    <a:gd name="connsiteY12" fmla="*/ 861082 h 1489633"/>
                    <a:gd name="connsiteX0" fmla="*/ 279718 w 1486218"/>
                    <a:gd name="connsiteY0" fmla="*/ 863759 h 1492310"/>
                    <a:gd name="connsiteX1" fmla="*/ 533718 w 1486218"/>
                    <a:gd name="connsiteY1" fmla="*/ 7240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  <a:gd name="connsiteX0" fmla="*/ 279718 w 1486218"/>
                    <a:gd name="connsiteY0" fmla="*/ 863759 h 1492310"/>
                    <a:gd name="connsiteX1" fmla="*/ 660718 w 1486218"/>
                    <a:gd name="connsiteY1" fmla="*/ 5716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86218" h="1492310">
                      <a:moveTo>
                        <a:pt x="279718" y="863759"/>
                      </a:moveTo>
                      <a:cubicBezTo>
                        <a:pt x="414126" y="834125"/>
                        <a:pt x="569701" y="666909"/>
                        <a:pt x="660718" y="571659"/>
                      </a:cubicBezTo>
                      <a:cubicBezTo>
                        <a:pt x="751735" y="476409"/>
                        <a:pt x="770785" y="383276"/>
                        <a:pt x="825818" y="292259"/>
                      </a:cubicBezTo>
                      <a:cubicBezTo>
                        <a:pt x="880851" y="201242"/>
                        <a:pt x="910485" y="65776"/>
                        <a:pt x="990918" y="25559"/>
                      </a:cubicBezTo>
                      <a:cubicBezTo>
                        <a:pt x="1071351" y="-14658"/>
                        <a:pt x="1225868" y="-8308"/>
                        <a:pt x="1308418" y="50959"/>
                      </a:cubicBezTo>
                      <a:cubicBezTo>
                        <a:pt x="1390968" y="110226"/>
                        <a:pt x="1486218" y="243576"/>
                        <a:pt x="1486218" y="381159"/>
                      </a:cubicBezTo>
                      <a:cubicBezTo>
                        <a:pt x="1486218" y="518742"/>
                        <a:pt x="1388851" y="728292"/>
                        <a:pt x="1308418" y="876459"/>
                      </a:cubicBezTo>
                      <a:cubicBezTo>
                        <a:pt x="1227985" y="1024626"/>
                        <a:pt x="1111568" y="1174909"/>
                        <a:pt x="1003618" y="1270159"/>
                      </a:cubicBezTo>
                      <a:cubicBezTo>
                        <a:pt x="895668" y="1365409"/>
                        <a:pt x="777135" y="1411976"/>
                        <a:pt x="660718" y="1447959"/>
                      </a:cubicBezTo>
                      <a:cubicBezTo>
                        <a:pt x="544301" y="1483942"/>
                        <a:pt x="408835" y="1502992"/>
                        <a:pt x="305118" y="1486059"/>
                      </a:cubicBezTo>
                      <a:cubicBezTo>
                        <a:pt x="201401" y="1469126"/>
                        <a:pt x="84985" y="1439492"/>
                        <a:pt x="38418" y="1346359"/>
                      </a:cubicBezTo>
                      <a:cubicBezTo>
                        <a:pt x="-8149" y="1253226"/>
                        <a:pt x="-12382" y="1007692"/>
                        <a:pt x="25718" y="927259"/>
                      </a:cubicBezTo>
                      <a:cubicBezTo>
                        <a:pt x="63818" y="846826"/>
                        <a:pt x="132609" y="893392"/>
                        <a:pt x="267018" y="863759"/>
                      </a:cubicBezTo>
                    </a:path>
                  </a:pathLst>
                </a:custGeom>
                <a:solidFill>
                  <a:schemeClr val="accent2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7014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402867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104301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8057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507168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0208602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910035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611469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11" name="Freeform 210">
                  <a:extLst>
                    <a:ext uri="{FF2B5EF4-FFF2-40B4-BE49-F238E27FC236}">
                      <a16:creationId xmlns:a16="http://schemas.microsoft.com/office/drawing/2014/main" id="{AE3573F1-C991-3048-8FBC-F3EBE70ACFDA}"/>
                    </a:ext>
                  </a:extLst>
                </p:cNvPr>
                <p:cNvSpPr/>
                <p:nvPr/>
              </p:nvSpPr>
              <p:spPr>
                <a:xfrm rot="7007862">
                  <a:off x="2795482" y="2272003"/>
                  <a:ext cx="265834" cy="284676"/>
                </a:xfrm>
                <a:custGeom>
                  <a:avLst/>
                  <a:gdLst>
                    <a:gd name="connsiteX0" fmla="*/ 85613 w 1393713"/>
                    <a:gd name="connsiteY0" fmla="*/ 886482 h 1459569"/>
                    <a:gd name="connsiteX1" fmla="*/ 441213 w 1393713"/>
                    <a:gd name="connsiteY1" fmla="*/ 721382 h 1459569"/>
                    <a:gd name="connsiteX2" fmla="*/ 606313 w 1393713"/>
                    <a:gd name="connsiteY2" fmla="*/ 251482 h 1459569"/>
                    <a:gd name="connsiteX3" fmla="*/ 898413 w 1393713"/>
                    <a:gd name="connsiteY3" fmla="*/ 22882 h 1459569"/>
                    <a:gd name="connsiteX4" fmla="*/ 1215913 w 1393713"/>
                    <a:gd name="connsiteY4" fmla="*/ 48282 h 1459569"/>
                    <a:gd name="connsiteX5" fmla="*/ 1393713 w 1393713"/>
                    <a:gd name="connsiteY5" fmla="*/ 378482 h 1459569"/>
                    <a:gd name="connsiteX6" fmla="*/ 1215913 w 1393713"/>
                    <a:gd name="connsiteY6" fmla="*/ 873782 h 1459569"/>
                    <a:gd name="connsiteX7" fmla="*/ 911113 w 1393713"/>
                    <a:gd name="connsiteY7" fmla="*/ 1267482 h 1459569"/>
                    <a:gd name="connsiteX8" fmla="*/ 555513 w 1393713"/>
                    <a:gd name="connsiteY8" fmla="*/ 1445282 h 1459569"/>
                    <a:gd name="connsiteX9" fmla="*/ 212613 w 1393713"/>
                    <a:gd name="connsiteY9" fmla="*/ 1419882 h 1459569"/>
                    <a:gd name="connsiteX10" fmla="*/ 47513 w 1393713"/>
                    <a:gd name="connsiteY10" fmla="*/ 1191282 h 1459569"/>
                    <a:gd name="connsiteX11" fmla="*/ 22113 w 1393713"/>
                    <a:gd name="connsiteY11" fmla="*/ 911882 h 1459569"/>
                    <a:gd name="connsiteX12" fmla="*/ 339613 w 1393713"/>
                    <a:gd name="connsiteY12" fmla="*/ 784882 h 1459569"/>
                    <a:gd name="connsiteX0" fmla="*/ 79032 w 1387132"/>
                    <a:gd name="connsiteY0" fmla="*/ 8864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180632 w 1387132"/>
                    <a:gd name="connsiteY0" fmla="*/ 861082 h 1459569"/>
                    <a:gd name="connsiteX1" fmla="*/ 434632 w 1387132"/>
                    <a:gd name="connsiteY1" fmla="*/ 721382 h 1459569"/>
                    <a:gd name="connsiteX2" fmla="*/ 599732 w 1387132"/>
                    <a:gd name="connsiteY2" fmla="*/ 251482 h 1459569"/>
                    <a:gd name="connsiteX3" fmla="*/ 891832 w 1387132"/>
                    <a:gd name="connsiteY3" fmla="*/ 22882 h 1459569"/>
                    <a:gd name="connsiteX4" fmla="*/ 1209332 w 1387132"/>
                    <a:gd name="connsiteY4" fmla="*/ 48282 h 1459569"/>
                    <a:gd name="connsiteX5" fmla="*/ 1387132 w 1387132"/>
                    <a:gd name="connsiteY5" fmla="*/ 378482 h 1459569"/>
                    <a:gd name="connsiteX6" fmla="*/ 1209332 w 1387132"/>
                    <a:gd name="connsiteY6" fmla="*/ 873782 h 1459569"/>
                    <a:gd name="connsiteX7" fmla="*/ 904532 w 1387132"/>
                    <a:gd name="connsiteY7" fmla="*/ 1267482 h 1459569"/>
                    <a:gd name="connsiteX8" fmla="*/ 548932 w 1387132"/>
                    <a:gd name="connsiteY8" fmla="*/ 1445282 h 1459569"/>
                    <a:gd name="connsiteX9" fmla="*/ 206032 w 1387132"/>
                    <a:gd name="connsiteY9" fmla="*/ 1419882 h 1459569"/>
                    <a:gd name="connsiteX10" fmla="*/ 40932 w 1387132"/>
                    <a:gd name="connsiteY10" fmla="*/ 1191282 h 1459569"/>
                    <a:gd name="connsiteX11" fmla="*/ 15532 w 1387132"/>
                    <a:gd name="connsiteY11" fmla="*/ 911882 h 1459569"/>
                    <a:gd name="connsiteX12" fmla="*/ 244132 w 1387132"/>
                    <a:gd name="connsiteY12" fmla="*/ 822982 h 1459569"/>
                    <a:gd name="connsiteX0" fmla="*/ 250444 w 1456944"/>
                    <a:gd name="connsiteY0" fmla="*/ 861082 h 1454415"/>
                    <a:gd name="connsiteX1" fmla="*/ 504444 w 1456944"/>
                    <a:gd name="connsiteY1" fmla="*/ 721382 h 1454415"/>
                    <a:gd name="connsiteX2" fmla="*/ 669544 w 1456944"/>
                    <a:gd name="connsiteY2" fmla="*/ 251482 h 1454415"/>
                    <a:gd name="connsiteX3" fmla="*/ 961644 w 1456944"/>
                    <a:gd name="connsiteY3" fmla="*/ 22882 h 1454415"/>
                    <a:gd name="connsiteX4" fmla="*/ 1279144 w 1456944"/>
                    <a:gd name="connsiteY4" fmla="*/ 48282 h 1454415"/>
                    <a:gd name="connsiteX5" fmla="*/ 1456944 w 1456944"/>
                    <a:gd name="connsiteY5" fmla="*/ 378482 h 1454415"/>
                    <a:gd name="connsiteX6" fmla="*/ 1279144 w 1456944"/>
                    <a:gd name="connsiteY6" fmla="*/ 873782 h 1454415"/>
                    <a:gd name="connsiteX7" fmla="*/ 974344 w 1456944"/>
                    <a:gd name="connsiteY7" fmla="*/ 1267482 h 1454415"/>
                    <a:gd name="connsiteX8" fmla="*/ 618744 w 1456944"/>
                    <a:gd name="connsiteY8" fmla="*/ 1445282 h 1454415"/>
                    <a:gd name="connsiteX9" fmla="*/ 275844 w 1456944"/>
                    <a:gd name="connsiteY9" fmla="*/ 1419882 h 1454415"/>
                    <a:gd name="connsiteX10" fmla="*/ 9144 w 1456944"/>
                    <a:gd name="connsiteY10" fmla="*/ 1343682 h 1454415"/>
                    <a:gd name="connsiteX11" fmla="*/ 85344 w 1456944"/>
                    <a:gd name="connsiteY11" fmla="*/ 911882 h 1454415"/>
                    <a:gd name="connsiteX12" fmla="*/ 313944 w 1456944"/>
                    <a:gd name="connsiteY12" fmla="*/ 822982 h 1454415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195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1261 w 1457761"/>
                    <a:gd name="connsiteY0" fmla="*/ 861082 h 1470106"/>
                    <a:gd name="connsiteX1" fmla="*/ 505261 w 1457761"/>
                    <a:gd name="connsiteY1" fmla="*/ 721382 h 1470106"/>
                    <a:gd name="connsiteX2" fmla="*/ 670361 w 1457761"/>
                    <a:gd name="connsiteY2" fmla="*/ 251482 h 1470106"/>
                    <a:gd name="connsiteX3" fmla="*/ 962461 w 1457761"/>
                    <a:gd name="connsiteY3" fmla="*/ 22882 h 1470106"/>
                    <a:gd name="connsiteX4" fmla="*/ 1279961 w 1457761"/>
                    <a:gd name="connsiteY4" fmla="*/ 48282 h 1470106"/>
                    <a:gd name="connsiteX5" fmla="*/ 1457761 w 1457761"/>
                    <a:gd name="connsiteY5" fmla="*/ 378482 h 1470106"/>
                    <a:gd name="connsiteX6" fmla="*/ 1279961 w 1457761"/>
                    <a:gd name="connsiteY6" fmla="*/ 873782 h 1470106"/>
                    <a:gd name="connsiteX7" fmla="*/ 975161 w 1457761"/>
                    <a:gd name="connsiteY7" fmla="*/ 1267482 h 1470106"/>
                    <a:gd name="connsiteX8" fmla="*/ 632261 w 1457761"/>
                    <a:gd name="connsiteY8" fmla="*/ 1445282 h 1470106"/>
                    <a:gd name="connsiteX9" fmla="*/ 289361 w 1457761"/>
                    <a:gd name="connsiteY9" fmla="*/ 1457982 h 1470106"/>
                    <a:gd name="connsiteX10" fmla="*/ 9961 w 1457761"/>
                    <a:gd name="connsiteY10" fmla="*/ 1343682 h 1470106"/>
                    <a:gd name="connsiteX11" fmla="*/ 86161 w 1457761"/>
                    <a:gd name="connsiteY11" fmla="*/ 911882 h 1470106"/>
                    <a:gd name="connsiteX12" fmla="*/ 314761 w 1457761"/>
                    <a:gd name="connsiteY12" fmla="*/ 822982 h 1470106"/>
                    <a:gd name="connsiteX0" fmla="*/ 250445 w 1456945"/>
                    <a:gd name="connsiteY0" fmla="*/ 861082 h 1489633"/>
                    <a:gd name="connsiteX1" fmla="*/ 504445 w 1456945"/>
                    <a:gd name="connsiteY1" fmla="*/ 721382 h 1489633"/>
                    <a:gd name="connsiteX2" fmla="*/ 669545 w 1456945"/>
                    <a:gd name="connsiteY2" fmla="*/ 251482 h 1489633"/>
                    <a:gd name="connsiteX3" fmla="*/ 961645 w 1456945"/>
                    <a:gd name="connsiteY3" fmla="*/ 22882 h 1489633"/>
                    <a:gd name="connsiteX4" fmla="*/ 1279145 w 1456945"/>
                    <a:gd name="connsiteY4" fmla="*/ 48282 h 1489633"/>
                    <a:gd name="connsiteX5" fmla="*/ 1456945 w 1456945"/>
                    <a:gd name="connsiteY5" fmla="*/ 378482 h 1489633"/>
                    <a:gd name="connsiteX6" fmla="*/ 1279145 w 1456945"/>
                    <a:gd name="connsiteY6" fmla="*/ 873782 h 1489633"/>
                    <a:gd name="connsiteX7" fmla="*/ 974345 w 1456945"/>
                    <a:gd name="connsiteY7" fmla="*/ 1267482 h 1489633"/>
                    <a:gd name="connsiteX8" fmla="*/ 631445 w 1456945"/>
                    <a:gd name="connsiteY8" fmla="*/ 1445282 h 1489633"/>
                    <a:gd name="connsiteX9" fmla="*/ 275845 w 1456945"/>
                    <a:gd name="connsiteY9" fmla="*/ 1483382 h 1489633"/>
                    <a:gd name="connsiteX10" fmla="*/ 9145 w 1456945"/>
                    <a:gd name="connsiteY10" fmla="*/ 1343682 h 1489633"/>
                    <a:gd name="connsiteX11" fmla="*/ 85345 w 1456945"/>
                    <a:gd name="connsiteY11" fmla="*/ 911882 h 1489633"/>
                    <a:gd name="connsiteX12" fmla="*/ 313945 w 1456945"/>
                    <a:gd name="connsiteY12" fmla="*/ 822982 h 1489633"/>
                    <a:gd name="connsiteX0" fmla="*/ 284992 w 1491492"/>
                    <a:gd name="connsiteY0" fmla="*/ 861082 h 1489633"/>
                    <a:gd name="connsiteX1" fmla="*/ 538992 w 1491492"/>
                    <a:gd name="connsiteY1" fmla="*/ 721382 h 1489633"/>
                    <a:gd name="connsiteX2" fmla="*/ 704092 w 1491492"/>
                    <a:gd name="connsiteY2" fmla="*/ 251482 h 1489633"/>
                    <a:gd name="connsiteX3" fmla="*/ 996192 w 1491492"/>
                    <a:gd name="connsiteY3" fmla="*/ 22882 h 1489633"/>
                    <a:gd name="connsiteX4" fmla="*/ 1313692 w 1491492"/>
                    <a:gd name="connsiteY4" fmla="*/ 48282 h 1489633"/>
                    <a:gd name="connsiteX5" fmla="*/ 1491492 w 1491492"/>
                    <a:gd name="connsiteY5" fmla="*/ 378482 h 1489633"/>
                    <a:gd name="connsiteX6" fmla="*/ 1313692 w 1491492"/>
                    <a:gd name="connsiteY6" fmla="*/ 873782 h 1489633"/>
                    <a:gd name="connsiteX7" fmla="*/ 1008892 w 1491492"/>
                    <a:gd name="connsiteY7" fmla="*/ 1267482 h 1489633"/>
                    <a:gd name="connsiteX8" fmla="*/ 665992 w 1491492"/>
                    <a:gd name="connsiteY8" fmla="*/ 1445282 h 1489633"/>
                    <a:gd name="connsiteX9" fmla="*/ 310392 w 1491492"/>
                    <a:gd name="connsiteY9" fmla="*/ 1483382 h 1489633"/>
                    <a:gd name="connsiteX10" fmla="*/ 43692 w 1491492"/>
                    <a:gd name="connsiteY10" fmla="*/ 1343682 h 1489633"/>
                    <a:gd name="connsiteX11" fmla="*/ 30992 w 1491492"/>
                    <a:gd name="connsiteY11" fmla="*/ 924582 h 1489633"/>
                    <a:gd name="connsiteX12" fmla="*/ 348492 w 1491492"/>
                    <a:gd name="connsiteY12" fmla="*/ 822982 h 1489633"/>
                    <a:gd name="connsiteX0" fmla="*/ 279718 w 1486218"/>
                    <a:gd name="connsiteY0" fmla="*/ 861082 h 1489633"/>
                    <a:gd name="connsiteX1" fmla="*/ 533718 w 1486218"/>
                    <a:gd name="connsiteY1" fmla="*/ 721382 h 1489633"/>
                    <a:gd name="connsiteX2" fmla="*/ 698818 w 1486218"/>
                    <a:gd name="connsiteY2" fmla="*/ 251482 h 1489633"/>
                    <a:gd name="connsiteX3" fmla="*/ 990918 w 1486218"/>
                    <a:gd name="connsiteY3" fmla="*/ 22882 h 1489633"/>
                    <a:gd name="connsiteX4" fmla="*/ 1308418 w 1486218"/>
                    <a:gd name="connsiteY4" fmla="*/ 48282 h 1489633"/>
                    <a:gd name="connsiteX5" fmla="*/ 1486218 w 1486218"/>
                    <a:gd name="connsiteY5" fmla="*/ 378482 h 1489633"/>
                    <a:gd name="connsiteX6" fmla="*/ 1308418 w 1486218"/>
                    <a:gd name="connsiteY6" fmla="*/ 873782 h 1489633"/>
                    <a:gd name="connsiteX7" fmla="*/ 1003618 w 1486218"/>
                    <a:gd name="connsiteY7" fmla="*/ 1267482 h 1489633"/>
                    <a:gd name="connsiteX8" fmla="*/ 660718 w 1486218"/>
                    <a:gd name="connsiteY8" fmla="*/ 1445282 h 1489633"/>
                    <a:gd name="connsiteX9" fmla="*/ 305118 w 1486218"/>
                    <a:gd name="connsiteY9" fmla="*/ 1483382 h 1489633"/>
                    <a:gd name="connsiteX10" fmla="*/ 38418 w 1486218"/>
                    <a:gd name="connsiteY10" fmla="*/ 1343682 h 1489633"/>
                    <a:gd name="connsiteX11" fmla="*/ 25718 w 1486218"/>
                    <a:gd name="connsiteY11" fmla="*/ 924582 h 1489633"/>
                    <a:gd name="connsiteX12" fmla="*/ 267018 w 1486218"/>
                    <a:gd name="connsiteY12" fmla="*/ 861082 h 1489633"/>
                    <a:gd name="connsiteX0" fmla="*/ 279718 w 1486218"/>
                    <a:gd name="connsiteY0" fmla="*/ 863759 h 1492310"/>
                    <a:gd name="connsiteX1" fmla="*/ 533718 w 1486218"/>
                    <a:gd name="connsiteY1" fmla="*/ 7240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  <a:gd name="connsiteX0" fmla="*/ 279718 w 1486218"/>
                    <a:gd name="connsiteY0" fmla="*/ 863759 h 1492310"/>
                    <a:gd name="connsiteX1" fmla="*/ 660718 w 1486218"/>
                    <a:gd name="connsiteY1" fmla="*/ 571659 h 1492310"/>
                    <a:gd name="connsiteX2" fmla="*/ 825818 w 1486218"/>
                    <a:gd name="connsiteY2" fmla="*/ 292259 h 1492310"/>
                    <a:gd name="connsiteX3" fmla="*/ 990918 w 1486218"/>
                    <a:gd name="connsiteY3" fmla="*/ 25559 h 1492310"/>
                    <a:gd name="connsiteX4" fmla="*/ 1308418 w 1486218"/>
                    <a:gd name="connsiteY4" fmla="*/ 50959 h 1492310"/>
                    <a:gd name="connsiteX5" fmla="*/ 1486218 w 1486218"/>
                    <a:gd name="connsiteY5" fmla="*/ 381159 h 1492310"/>
                    <a:gd name="connsiteX6" fmla="*/ 1308418 w 1486218"/>
                    <a:gd name="connsiteY6" fmla="*/ 876459 h 1492310"/>
                    <a:gd name="connsiteX7" fmla="*/ 1003618 w 1486218"/>
                    <a:gd name="connsiteY7" fmla="*/ 1270159 h 1492310"/>
                    <a:gd name="connsiteX8" fmla="*/ 660718 w 1486218"/>
                    <a:gd name="connsiteY8" fmla="*/ 1447959 h 1492310"/>
                    <a:gd name="connsiteX9" fmla="*/ 305118 w 1486218"/>
                    <a:gd name="connsiteY9" fmla="*/ 1486059 h 1492310"/>
                    <a:gd name="connsiteX10" fmla="*/ 38418 w 1486218"/>
                    <a:gd name="connsiteY10" fmla="*/ 1346359 h 1492310"/>
                    <a:gd name="connsiteX11" fmla="*/ 25718 w 1486218"/>
                    <a:gd name="connsiteY11" fmla="*/ 927259 h 1492310"/>
                    <a:gd name="connsiteX12" fmla="*/ 267018 w 1486218"/>
                    <a:gd name="connsiteY12" fmla="*/ 863759 h 1492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86218" h="1492310">
                      <a:moveTo>
                        <a:pt x="279718" y="863759"/>
                      </a:moveTo>
                      <a:cubicBezTo>
                        <a:pt x="414126" y="834125"/>
                        <a:pt x="569701" y="666909"/>
                        <a:pt x="660718" y="571659"/>
                      </a:cubicBezTo>
                      <a:cubicBezTo>
                        <a:pt x="751735" y="476409"/>
                        <a:pt x="770785" y="383276"/>
                        <a:pt x="825818" y="292259"/>
                      </a:cubicBezTo>
                      <a:cubicBezTo>
                        <a:pt x="880851" y="201242"/>
                        <a:pt x="910485" y="65776"/>
                        <a:pt x="990918" y="25559"/>
                      </a:cubicBezTo>
                      <a:cubicBezTo>
                        <a:pt x="1071351" y="-14658"/>
                        <a:pt x="1225868" y="-8308"/>
                        <a:pt x="1308418" y="50959"/>
                      </a:cubicBezTo>
                      <a:cubicBezTo>
                        <a:pt x="1390968" y="110226"/>
                        <a:pt x="1486218" y="243576"/>
                        <a:pt x="1486218" y="381159"/>
                      </a:cubicBezTo>
                      <a:cubicBezTo>
                        <a:pt x="1486218" y="518742"/>
                        <a:pt x="1388851" y="728292"/>
                        <a:pt x="1308418" y="876459"/>
                      </a:cubicBezTo>
                      <a:cubicBezTo>
                        <a:pt x="1227985" y="1024626"/>
                        <a:pt x="1111568" y="1174909"/>
                        <a:pt x="1003618" y="1270159"/>
                      </a:cubicBezTo>
                      <a:cubicBezTo>
                        <a:pt x="895668" y="1365409"/>
                        <a:pt x="777135" y="1411976"/>
                        <a:pt x="660718" y="1447959"/>
                      </a:cubicBezTo>
                      <a:cubicBezTo>
                        <a:pt x="544301" y="1483942"/>
                        <a:pt x="408835" y="1502992"/>
                        <a:pt x="305118" y="1486059"/>
                      </a:cubicBezTo>
                      <a:cubicBezTo>
                        <a:pt x="201401" y="1469126"/>
                        <a:pt x="84985" y="1439492"/>
                        <a:pt x="38418" y="1346359"/>
                      </a:cubicBezTo>
                      <a:cubicBezTo>
                        <a:pt x="-8149" y="1253226"/>
                        <a:pt x="-12382" y="1007692"/>
                        <a:pt x="25718" y="927259"/>
                      </a:cubicBezTo>
                      <a:cubicBezTo>
                        <a:pt x="63818" y="846826"/>
                        <a:pt x="132609" y="893392"/>
                        <a:pt x="267018" y="863759"/>
                      </a:cubicBezTo>
                    </a:path>
                  </a:pathLst>
                </a:custGeom>
                <a:solidFill>
                  <a:schemeClr val="accent2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7014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402867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104301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8057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507168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0208602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910035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611469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09A0292-4672-8A4D-B378-FE79963B39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1514" y="4300524"/>
                <a:ext cx="0" cy="283314"/>
              </a:xfrm>
              <a:prstGeom prst="line">
                <a:avLst/>
              </a:prstGeom>
              <a:ln w="28575"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E957FD69-B8F6-0D43-89D6-19B81CCD87FB}"/>
                  </a:ext>
                </a:extLst>
              </p:cNvPr>
              <p:cNvGrpSpPr/>
              <p:nvPr/>
            </p:nvGrpSpPr>
            <p:grpSpPr>
              <a:xfrm>
                <a:off x="4559506" y="1979043"/>
                <a:ext cx="885009" cy="1128691"/>
                <a:chOff x="5194570" y="2295912"/>
                <a:chExt cx="924128" cy="1178582"/>
              </a:xfrm>
            </p:grpSpPr>
            <p:sp>
              <p:nvSpPr>
                <p:cNvPr id="185" name="Rounded Rectangle 184">
                  <a:extLst>
                    <a:ext uri="{FF2B5EF4-FFF2-40B4-BE49-F238E27FC236}">
                      <a16:creationId xmlns:a16="http://schemas.microsoft.com/office/drawing/2014/main" id="{3D74CC79-25DF-E745-B39A-3926C415B36C}"/>
                    </a:ext>
                  </a:extLst>
                </p:cNvPr>
                <p:cNvSpPr/>
                <p:nvPr/>
              </p:nvSpPr>
              <p:spPr>
                <a:xfrm>
                  <a:off x="5194570" y="2407337"/>
                  <a:ext cx="924128" cy="1067157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7014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402867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104301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8057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507168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0208602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910035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611469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186" name="Rounded Rectangle 185">
                  <a:extLst>
                    <a:ext uri="{FF2B5EF4-FFF2-40B4-BE49-F238E27FC236}">
                      <a16:creationId xmlns:a16="http://schemas.microsoft.com/office/drawing/2014/main" id="{3A402352-C769-8F40-820C-EFD64FF2DBF6}"/>
                    </a:ext>
                  </a:extLst>
                </p:cNvPr>
                <p:cNvSpPr/>
                <p:nvPr/>
              </p:nvSpPr>
              <p:spPr>
                <a:xfrm>
                  <a:off x="5425448" y="2295912"/>
                  <a:ext cx="459785" cy="207731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7014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402867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104301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8057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507168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0208602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910035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611469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4F335994-2059-724F-B781-6C4836F13AA8}"/>
                    </a:ext>
                  </a:extLst>
                </p:cNvPr>
                <p:cNvSpPr/>
                <p:nvPr/>
              </p:nvSpPr>
              <p:spPr>
                <a:xfrm flipH="1">
                  <a:off x="5620805" y="2348552"/>
                  <a:ext cx="80943" cy="8094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7014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402867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104301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8057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507168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0208602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910035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611469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88" name="Heart 187">
                  <a:extLst>
                    <a:ext uri="{FF2B5EF4-FFF2-40B4-BE49-F238E27FC236}">
                      <a16:creationId xmlns:a16="http://schemas.microsoft.com/office/drawing/2014/main" id="{FE9377F7-7F85-FB47-997D-B34BBD722F50}"/>
                    </a:ext>
                  </a:extLst>
                </p:cNvPr>
                <p:cNvSpPr/>
                <p:nvPr/>
              </p:nvSpPr>
              <p:spPr>
                <a:xfrm>
                  <a:off x="5313124" y="2629246"/>
                  <a:ext cx="256039" cy="256039"/>
                </a:xfrm>
                <a:prstGeom prst="hear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7014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402867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104301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8057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507168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0208602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910035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611469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F2568B24-188C-744F-9A06-E6D240D3162E}"/>
                    </a:ext>
                  </a:extLst>
                </p:cNvPr>
                <p:cNvCxnSpPr/>
                <p:nvPr/>
              </p:nvCxnSpPr>
              <p:spPr>
                <a:xfrm>
                  <a:off x="5669665" y="2665648"/>
                  <a:ext cx="327958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2F6989AF-116A-BB4D-A48A-5E7813C4A364}"/>
                    </a:ext>
                  </a:extLst>
                </p:cNvPr>
                <p:cNvCxnSpPr/>
                <p:nvPr/>
              </p:nvCxnSpPr>
              <p:spPr>
                <a:xfrm>
                  <a:off x="5669665" y="2761820"/>
                  <a:ext cx="327958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2B41D164-C803-8849-BD06-D7F6B26BA05F}"/>
                    </a:ext>
                  </a:extLst>
                </p:cNvPr>
                <p:cNvCxnSpPr/>
                <p:nvPr/>
              </p:nvCxnSpPr>
              <p:spPr>
                <a:xfrm>
                  <a:off x="5669665" y="2862462"/>
                  <a:ext cx="327958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03B8E969-A88B-EE4D-8F49-06AF0A56D3C5}"/>
                    </a:ext>
                  </a:extLst>
                </p:cNvPr>
                <p:cNvGrpSpPr/>
                <p:nvPr/>
              </p:nvGrpSpPr>
              <p:grpSpPr>
                <a:xfrm>
                  <a:off x="5708819" y="2978706"/>
                  <a:ext cx="299991" cy="337684"/>
                  <a:chOff x="5259621" y="2962654"/>
                  <a:chExt cx="443610" cy="499353"/>
                </a:xfrm>
              </p:grpSpPr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B57B3494-360B-1344-B519-845A4E128A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13124" y="3090043"/>
                    <a:ext cx="71466" cy="263964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0A925E27-C3A6-4F4B-B576-6D8E9470F0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46327" y="2962654"/>
                    <a:ext cx="89649" cy="484326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378431B7-2D94-2545-AFBD-D9ACF03487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383228" y="3084889"/>
                    <a:ext cx="57785" cy="377118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ED8A873D-4683-3A40-9BF3-DCDC41D1F7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34828" y="2970341"/>
                    <a:ext cx="68669" cy="405481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0E8BA9D2-1A56-614F-A2E3-5E20D172B2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9621" y="3347803"/>
                    <a:ext cx="61569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1747403C-3C4A-8E4A-9D35-DBCFEB9C1D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594596" y="3368249"/>
                    <a:ext cx="108635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9A97FB9A-AB70-5044-89BF-1D682D920F5A}"/>
                    </a:ext>
                  </a:extLst>
                </p:cNvPr>
                <p:cNvCxnSpPr/>
                <p:nvPr/>
              </p:nvCxnSpPr>
              <p:spPr>
                <a:xfrm>
                  <a:off x="5277164" y="3119576"/>
                  <a:ext cx="327958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32E520A3-776A-C049-8556-776E4DFA794D}"/>
                    </a:ext>
                  </a:extLst>
                </p:cNvPr>
                <p:cNvCxnSpPr/>
                <p:nvPr/>
              </p:nvCxnSpPr>
              <p:spPr>
                <a:xfrm>
                  <a:off x="5277164" y="3215748"/>
                  <a:ext cx="327958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45280822-6EE4-7D46-AE48-5902AF64DA7D}"/>
                    </a:ext>
                  </a:extLst>
                </p:cNvPr>
                <p:cNvCxnSpPr/>
                <p:nvPr/>
              </p:nvCxnSpPr>
              <p:spPr>
                <a:xfrm>
                  <a:off x="5277164" y="3316390"/>
                  <a:ext cx="327958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32D8F7D9-0A2C-B542-A1ED-29CA831B4CD3}"/>
                  </a:ext>
                </a:extLst>
              </p:cNvPr>
              <p:cNvGrpSpPr/>
              <p:nvPr/>
            </p:nvGrpSpPr>
            <p:grpSpPr>
              <a:xfrm>
                <a:off x="6876342" y="2021201"/>
                <a:ext cx="798857" cy="865431"/>
                <a:chOff x="2777213" y="2103004"/>
                <a:chExt cx="798857" cy="865431"/>
              </a:xfrm>
            </p:grpSpPr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D0C831AA-8E64-9840-A89A-C3AC803698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8049" y="2622993"/>
                  <a:ext cx="558679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67572944-3BC8-1E44-BB63-1BCAEF9B7EE1}"/>
                    </a:ext>
                  </a:extLst>
                </p:cNvPr>
                <p:cNvGrpSpPr/>
                <p:nvPr/>
              </p:nvGrpSpPr>
              <p:grpSpPr>
                <a:xfrm>
                  <a:off x="2777213" y="2103004"/>
                  <a:ext cx="798857" cy="865431"/>
                  <a:chOff x="2777213" y="2103004"/>
                  <a:chExt cx="798857" cy="865431"/>
                </a:xfrm>
              </p:grpSpPr>
              <p:grpSp>
                <p:nvGrpSpPr>
                  <p:cNvPr id="179" name="Group 178">
                    <a:extLst>
                      <a:ext uri="{FF2B5EF4-FFF2-40B4-BE49-F238E27FC236}">
                        <a16:creationId xmlns:a16="http://schemas.microsoft.com/office/drawing/2014/main" id="{7677EB05-A90E-2E45-BA21-35699BE49094}"/>
                      </a:ext>
                    </a:extLst>
                  </p:cNvPr>
                  <p:cNvGrpSpPr/>
                  <p:nvPr/>
                </p:nvGrpSpPr>
                <p:grpSpPr>
                  <a:xfrm>
                    <a:off x="2777213" y="2103004"/>
                    <a:ext cx="798857" cy="865431"/>
                    <a:chOff x="4439374" y="3176087"/>
                    <a:chExt cx="798857" cy="865431"/>
                  </a:xfrm>
                </p:grpSpPr>
                <p:sp>
                  <p:nvSpPr>
                    <p:cNvPr id="181" name="TextBox 189">
                      <a:extLst>
                        <a:ext uri="{FF2B5EF4-FFF2-40B4-BE49-F238E27FC236}">
                          <a16:creationId xmlns:a16="http://schemas.microsoft.com/office/drawing/2014/main" id="{862C5A52-2DCF-B94A-AF18-E71A854E35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39374" y="3197966"/>
                      <a:ext cx="798857" cy="4276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3402867" rtl="0" eaLnBrk="1" latinLnBrk="0" hangingPunct="1">
                        <a:defRPr sz="669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701434" algn="l" defTabSz="3402867" rtl="0" eaLnBrk="1" latinLnBrk="0" hangingPunct="1">
                        <a:defRPr sz="669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402867" algn="l" defTabSz="3402867" rtl="0" eaLnBrk="1" latinLnBrk="0" hangingPunct="1">
                        <a:defRPr sz="669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5104301" algn="l" defTabSz="3402867" rtl="0" eaLnBrk="1" latinLnBrk="0" hangingPunct="1">
                        <a:defRPr sz="669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805734" algn="l" defTabSz="3402867" rtl="0" eaLnBrk="1" latinLnBrk="0" hangingPunct="1">
                        <a:defRPr sz="669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507168" algn="l" defTabSz="3402867" rtl="0" eaLnBrk="1" latinLnBrk="0" hangingPunct="1">
                        <a:defRPr sz="669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10208602" algn="l" defTabSz="3402867" rtl="0" eaLnBrk="1" latinLnBrk="0" hangingPunct="1">
                        <a:defRPr sz="669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910035" algn="l" defTabSz="3402867" rtl="0" eaLnBrk="1" latinLnBrk="0" hangingPunct="1">
                        <a:defRPr sz="669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611469" algn="l" defTabSz="3402867" rtl="0" eaLnBrk="1" latinLnBrk="0" hangingPunct="1">
                        <a:defRPr sz="6698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900" dirty="0"/>
                        <a:t>AC</a:t>
                      </a:r>
                      <a:r>
                        <a:rPr lang="en-US" sz="9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sz="900" dirty="0"/>
                        <a:t>CTGGC</a:t>
                      </a:r>
                      <a:r>
                        <a:rPr lang="en-US" sz="9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r>
                        <a:rPr lang="en-US" sz="900" dirty="0"/>
                        <a:t>CGAGATT</a:t>
                      </a:r>
                      <a:r>
                        <a:rPr lang="en-US" sz="9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sz="900" dirty="0"/>
                        <a:t>AGCGAGGC</a:t>
                      </a:r>
                      <a:r>
                        <a:rPr lang="en-US" sz="9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</a:t>
                      </a:r>
                      <a:r>
                        <a:rPr lang="en-US" sz="900" dirty="0"/>
                        <a:t>AGATC…</a:t>
                      </a:r>
                    </a:p>
                  </p:txBody>
                </p:sp>
                <p:grpSp>
                  <p:nvGrpSpPr>
                    <p:cNvPr id="182" name="Group 181">
                      <a:extLst>
                        <a:ext uri="{FF2B5EF4-FFF2-40B4-BE49-F238E27FC236}">
                          <a16:creationId xmlns:a16="http://schemas.microsoft.com/office/drawing/2014/main" id="{6A57E092-35CB-EA4F-995A-B08BAFAF88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65837" y="3176087"/>
                      <a:ext cx="710760" cy="865431"/>
                      <a:chOff x="5194570" y="2392063"/>
                      <a:chExt cx="710760" cy="865431"/>
                    </a:xfrm>
                  </p:grpSpPr>
                  <p:sp>
                    <p:nvSpPr>
                      <p:cNvPr id="183" name="Line Callout 2 (Border and Accent Bar) 182">
                        <a:extLst>
                          <a:ext uri="{FF2B5EF4-FFF2-40B4-BE49-F238E27FC236}">
                            <a16:creationId xmlns:a16="http://schemas.microsoft.com/office/drawing/2014/main" id="{BAFBE06E-4FCD-F14D-A69D-9EE3115948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94570" y="2392063"/>
                        <a:ext cx="710760" cy="865431"/>
                      </a:xfrm>
                      <a:prstGeom prst="accentBorderCallout2">
                        <a:avLst>
                          <a:gd name="adj1" fmla="val 51260"/>
                          <a:gd name="adj2" fmla="val -6919"/>
                          <a:gd name="adj3" fmla="val 51261"/>
                          <a:gd name="adj4" fmla="val -31804"/>
                          <a:gd name="adj5" fmla="val 78546"/>
                          <a:gd name="adj6" fmla="val -31988"/>
                        </a:avLst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402867" rtl="0" eaLnBrk="1" latinLnBrk="0" hangingPunct="1">
                          <a:defRPr sz="6698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701434" algn="l" defTabSz="3402867" rtl="0" eaLnBrk="1" latinLnBrk="0" hangingPunct="1">
                          <a:defRPr sz="6698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402867" algn="l" defTabSz="3402867" rtl="0" eaLnBrk="1" latinLnBrk="0" hangingPunct="1">
                          <a:defRPr sz="6698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5104301" algn="l" defTabSz="3402867" rtl="0" eaLnBrk="1" latinLnBrk="0" hangingPunct="1">
                          <a:defRPr sz="6698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6805734" algn="l" defTabSz="3402867" rtl="0" eaLnBrk="1" latinLnBrk="0" hangingPunct="1">
                          <a:defRPr sz="6698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8507168" algn="l" defTabSz="3402867" rtl="0" eaLnBrk="1" latinLnBrk="0" hangingPunct="1">
                          <a:defRPr sz="6698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10208602" algn="l" defTabSz="3402867" rtl="0" eaLnBrk="1" latinLnBrk="0" hangingPunct="1">
                          <a:defRPr sz="6698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1910035" algn="l" defTabSz="3402867" rtl="0" eaLnBrk="1" latinLnBrk="0" hangingPunct="1">
                          <a:defRPr sz="6698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3611469" algn="l" defTabSz="3402867" rtl="0" eaLnBrk="1" latinLnBrk="0" hangingPunct="1">
                          <a:defRPr sz="6698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84" name="Straight Connector 183">
                        <a:extLst>
                          <a:ext uri="{FF2B5EF4-FFF2-40B4-BE49-F238E27FC236}">
                            <a16:creationId xmlns:a16="http://schemas.microsoft.com/office/drawing/2014/main" id="{DC9B7D9F-72CB-294A-A621-BF389F42BB9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278943" y="3019071"/>
                        <a:ext cx="558679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845ACDBF-1E61-2646-98C1-8CE509BBB5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88049" y="2845915"/>
                    <a:ext cx="558679" cy="0"/>
                  </a:xfrm>
                  <a:prstGeom prst="line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BBCB6B0F-3E2B-A44F-8C4D-23A9E8489E2A}"/>
                  </a:ext>
                </a:extLst>
              </p:cNvPr>
              <p:cNvGrpSpPr/>
              <p:nvPr/>
            </p:nvGrpSpPr>
            <p:grpSpPr>
              <a:xfrm>
                <a:off x="5957309" y="3326918"/>
                <a:ext cx="408260" cy="645126"/>
                <a:chOff x="1790671" y="3413487"/>
                <a:chExt cx="408260" cy="645126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8F3B3B8B-22FF-834B-BC1D-EB18EB9863E6}"/>
                    </a:ext>
                  </a:extLst>
                </p:cNvPr>
                <p:cNvGrpSpPr/>
                <p:nvPr/>
              </p:nvGrpSpPr>
              <p:grpSpPr>
                <a:xfrm>
                  <a:off x="1790671" y="3413487"/>
                  <a:ext cx="408260" cy="645126"/>
                  <a:chOff x="3706928" y="3252777"/>
                  <a:chExt cx="408260" cy="645126"/>
                </a:xfrm>
              </p:grpSpPr>
              <p:sp>
                <p:nvSpPr>
                  <p:cNvPr id="175" name="Triangle 174">
                    <a:extLst>
                      <a:ext uri="{FF2B5EF4-FFF2-40B4-BE49-F238E27FC236}">
                        <a16:creationId xmlns:a16="http://schemas.microsoft.com/office/drawing/2014/main" id="{870CAF79-0591-A640-BDC1-7DAF973EF0B0}"/>
                      </a:ext>
                    </a:extLst>
                  </p:cNvPr>
                  <p:cNvSpPr/>
                  <p:nvPr/>
                </p:nvSpPr>
                <p:spPr>
                  <a:xfrm rot="13121804">
                    <a:off x="3775568" y="3252777"/>
                    <a:ext cx="339620" cy="645126"/>
                  </a:xfrm>
                  <a:prstGeom prst="triangle">
                    <a:avLst>
                      <a:gd name="adj" fmla="val 50091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701434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402867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104301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6805734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8507168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0208602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1910035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3611469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69778B0F-47FC-F643-91A8-B714ADEAD2DF}"/>
                      </a:ext>
                    </a:extLst>
                  </p:cNvPr>
                  <p:cNvSpPr/>
                  <p:nvPr/>
                </p:nvSpPr>
                <p:spPr>
                  <a:xfrm rot="2007600">
                    <a:off x="3706928" y="3788407"/>
                    <a:ext cx="109913" cy="63354"/>
                  </a:xfrm>
                  <a:prstGeom prst="rect">
                    <a:avLst/>
                  </a:prstGeom>
                  <a:solidFill>
                    <a:srgbClr val="373535"/>
                  </a:solidFill>
                  <a:ln>
                    <a:solidFill>
                      <a:srgbClr val="37353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701434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402867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5104301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6805734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8507168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0208602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1910035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3611469" algn="l" defTabSz="3402867" rtl="0" eaLnBrk="1" latinLnBrk="0" hangingPunct="1">
                      <a:defRPr sz="6698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10BB3404-E172-DD4E-9CA3-B2A765B827CB}"/>
                    </a:ext>
                  </a:extLst>
                </p:cNvPr>
                <p:cNvSpPr/>
                <p:nvPr/>
              </p:nvSpPr>
              <p:spPr>
                <a:xfrm flipH="1">
                  <a:off x="1909882" y="3832252"/>
                  <a:ext cx="35068" cy="35068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7014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402867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104301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8057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507168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0208602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910035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611469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2B20FBB1-583A-2246-BB3C-38FA5B63A2B8}"/>
                    </a:ext>
                  </a:extLst>
                </p:cNvPr>
                <p:cNvSpPr/>
                <p:nvPr/>
              </p:nvSpPr>
              <p:spPr>
                <a:xfrm rot="1931801">
                  <a:off x="1844787" y="3896413"/>
                  <a:ext cx="80081" cy="471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7014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402867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5104301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805734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507168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0208602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910035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611469" algn="l" defTabSz="3402867" rtl="0" eaLnBrk="1" latinLnBrk="0" hangingPunct="1">
                    <a:defRPr sz="6698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39BF9745-F5E0-124A-AF01-8818B732A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38390" y="3923293"/>
                  <a:ext cx="84335" cy="36093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B8153084-AE95-6446-971D-1AF1BE8C0E3A}"/>
                  </a:ext>
                </a:extLst>
              </p:cNvPr>
              <p:cNvGrpSpPr/>
              <p:nvPr/>
            </p:nvGrpSpPr>
            <p:grpSpPr>
              <a:xfrm>
                <a:off x="5602266" y="2545326"/>
                <a:ext cx="777326" cy="328546"/>
                <a:chOff x="1416378" y="2631895"/>
                <a:chExt cx="777326" cy="328546"/>
              </a:xfrm>
            </p:grpSpPr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9C7FE29A-BD89-BD4D-830D-D7ECA7A7FA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378" y="2639033"/>
                  <a:ext cx="344249" cy="0"/>
                </a:xfrm>
                <a:prstGeom prst="line">
                  <a:avLst/>
                </a:prstGeom>
                <a:ln w="28575"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AEA6DF73-FF40-0F42-886C-AA8847987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858312" y="2635812"/>
                  <a:ext cx="335392" cy="1017"/>
                </a:xfrm>
                <a:prstGeom prst="line">
                  <a:avLst/>
                </a:prstGeom>
                <a:ln w="28575"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29F8B562-9E46-1245-85EA-AB7E9A7B63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71342" y="2631895"/>
                  <a:ext cx="0" cy="3285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8AABED23-F515-F448-8017-6DD9E3B3AC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9911" y="2631895"/>
                  <a:ext cx="0" cy="3285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7" name="Title 226">
            <a:extLst>
              <a:ext uri="{FF2B5EF4-FFF2-40B4-BE49-F238E27FC236}">
                <a16:creationId xmlns:a16="http://schemas.microsoft.com/office/drawing/2014/main" id="{16976F0D-92E5-3B46-973E-DFA46EC6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153" y="17560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TB Portals DATASET</a:t>
            </a:r>
          </a:p>
        </p:txBody>
      </p:sp>
    </p:spTree>
    <p:extLst>
      <p:ext uri="{BB962C8B-B14F-4D97-AF65-F5344CB8AC3E}">
        <p14:creationId xmlns:p14="http://schemas.microsoft.com/office/powerpoint/2010/main" val="78284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4B04-F1A6-A84A-821C-C15F79B2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8063A-C340-464A-8040-139DE36E7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Can patient outcome be predicted using TB Portals data (clinical + genomic)?</a:t>
            </a:r>
          </a:p>
          <a:p>
            <a:r>
              <a:rPr lang="en-US" sz="2800" dirty="0"/>
              <a:t>What are the relationships between genomic SNPs causing drug resistance?</a:t>
            </a:r>
          </a:p>
          <a:p>
            <a:r>
              <a:rPr lang="en-US" sz="2800" dirty="0"/>
              <a:t>What is the minimum set of genomic SNPs needed to predict drug resistance?   (feature selection)</a:t>
            </a:r>
          </a:p>
          <a:p>
            <a:r>
              <a:rPr lang="en-US" sz="2800" dirty="0"/>
              <a:t>Are there clusters or subgroups of patients with different disease characteristics?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4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3189-F515-3245-ACB1-9D55259D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89626-551F-2E4E-A771-0305787DB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Large multi-faceted dataset; many possible questions</a:t>
            </a:r>
          </a:p>
          <a:p>
            <a:r>
              <a:rPr lang="en-US" sz="2800" dirty="0"/>
              <a:t>Real-world clinical data; missing and incomplete data</a:t>
            </a:r>
          </a:p>
          <a:p>
            <a:r>
              <a:rPr lang="en-US" sz="2800" dirty="0"/>
              <a:t>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6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9BD8-D9FF-344B-8F2F-70F8DC77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76AC-46BE-2A44-B95A-6FCA67D4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Wrangling, Exploration, Visualization :   June, early July</a:t>
            </a:r>
          </a:p>
          <a:p>
            <a:r>
              <a:rPr lang="en-US" dirty="0"/>
              <a:t>Predictive Models and Clustering:  mid July - August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13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{39E62A5B-D589-6E4D-A5CD-43A30D50ABD1}tf10001122</Template>
  <TotalTime>52</TotalTime>
  <Words>404</Words>
  <Application>Microsoft Macintosh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Tuberculosis Data Science Project</vt:lpstr>
      <vt:lpstr>What is your Problem AND WhO IS ThE end User?</vt:lpstr>
      <vt:lpstr>TB Portals DATASET</vt:lpstr>
      <vt:lpstr>Research QUESTIONS</vt:lpstr>
      <vt:lpstr>Challenges</vt:lpstr>
      <vt:lpstr>Plan of Action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Tuberculosis Data Science Project</dc:title>
  <dc:creator>Harris, Michael (NIH/NIAID) [E]</dc:creator>
  <cp:lastModifiedBy>Harris, Michael (NIH/NIAID) [E]</cp:lastModifiedBy>
  <cp:revision>10</cp:revision>
  <dcterms:created xsi:type="dcterms:W3CDTF">2018-06-27T20:40:31Z</dcterms:created>
  <dcterms:modified xsi:type="dcterms:W3CDTF">2018-06-27T21:32:50Z</dcterms:modified>
</cp:coreProperties>
</file>