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06/28/2018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5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9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1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2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8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87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92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0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5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1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3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0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5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7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1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and </a:t>
            </a:r>
            <a:br>
              <a:rPr lang="en-US" dirty="0" smtClean="0"/>
            </a:br>
            <a:r>
              <a:rPr lang="en-US" dirty="0" smtClean="0"/>
              <a:t>Text Analysis of </a:t>
            </a:r>
            <a:br>
              <a:rPr lang="en-US" dirty="0" smtClean="0"/>
            </a:br>
            <a:r>
              <a:rPr lang="en-US" dirty="0" smtClean="0"/>
              <a:t>Public Comments</a:t>
            </a:r>
            <a:br>
              <a:rPr lang="en-US" dirty="0" smtClean="0"/>
            </a:br>
            <a:r>
              <a:rPr lang="en-US" dirty="0" smtClean="0"/>
              <a:t>to Regulations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End Users of 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Classification of Comments for SMEs</a:t>
            </a:r>
          </a:p>
          <a:p>
            <a:r>
              <a:rPr lang="en-US" dirty="0" smtClean="0"/>
              <a:t>Problem: +1,000 pages of </a:t>
            </a:r>
            <a:r>
              <a:rPr lang="en-US" dirty="0" smtClean="0"/>
              <a:t>comments in mostly PDF form that </a:t>
            </a:r>
            <a:r>
              <a:rPr lang="en-US" dirty="0" smtClean="0"/>
              <a:t>need </a:t>
            </a:r>
            <a:r>
              <a:rPr lang="en-US" dirty="0" smtClean="0"/>
              <a:t>to be </a:t>
            </a:r>
            <a:r>
              <a:rPr lang="en-US" dirty="0" smtClean="0"/>
              <a:t>sorted </a:t>
            </a:r>
            <a:r>
              <a:rPr lang="en-US" dirty="0" smtClean="0"/>
              <a:t>for SMEs</a:t>
            </a:r>
          </a:p>
          <a:p>
            <a:r>
              <a:rPr lang="en-US" dirty="0" smtClean="0"/>
              <a:t>Current Solution: A handful of unlucky work over the weekend to convert, read and sort the documents</a:t>
            </a:r>
          </a:p>
          <a:p>
            <a:r>
              <a:rPr lang="en-US" dirty="0" smtClean="0"/>
              <a:t>New Solution: Use data science to convert and sort documents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Text Analysis for Leadership</a:t>
            </a:r>
          </a:p>
          <a:p>
            <a:r>
              <a:rPr lang="en-US" dirty="0" smtClean="0"/>
              <a:t>Problem: Leadership wants a breakdown of the comments </a:t>
            </a:r>
            <a:r>
              <a:rPr lang="en-US" dirty="0" smtClean="0"/>
              <a:t>quickly</a:t>
            </a:r>
          </a:p>
          <a:p>
            <a:r>
              <a:rPr lang="en-US" dirty="0" smtClean="0"/>
              <a:t>Current Solution: Pay contractor to do the analysis with varying levels of success and speed</a:t>
            </a:r>
          </a:p>
          <a:p>
            <a:r>
              <a:rPr lang="en-US" dirty="0" smtClean="0"/>
              <a:t>New Solution: Use data science to cluster commenters to create estimates of who is commenting on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Text</a:t>
            </a:r>
          </a:p>
          <a:p>
            <a:pPr lvl="1"/>
            <a:r>
              <a:rPr lang="en-US" dirty="0" smtClean="0"/>
              <a:t>Comments range from short </a:t>
            </a:r>
            <a:r>
              <a:rPr lang="en-US" dirty="0" smtClean="0"/>
              <a:t>couple of sentences from private </a:t>
            </a:r>
            <a:r>
              <a:rPr lang="en-US" dirty="0" smtClean="0"/>
              <a:t>citizens to 50-page </a:t>
            </a:r>
            <a:r>
              <a:rPr lang="en-US" dirty="0" smtClean="0"/>
              <a:t>analyses from industry </a:t>
            </a:r>
            <a:r>
              <a:rPr lang="en-US" dirty="0" smtClean="0"/>
              <a:t>leaders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&lt;Distribution of word count&gt;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Metadata</a:t>
            </a:r>
            <a:r>
              <a:rPr lang="en-US" dirty="0" smtClean="0"/>
              <a:t> (Varying Levels of Completeness)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Email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70" y="3818596"/>
            <a:ext cx="3365085" cy="28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PDF to Text Conversion</a:t>
            </a:r>
          </a:p>
          <a:p>
            <a:pPr lvl="1"/>
            <a:r>
              <a:rPr lang="en-US" dirty="0" smtClean="0"/>
              <a:t>Using VBA to automate conversion of PDFs to word using Adobe’s OCR and automate extraction of text into Excel</a:t>
            </a:r>
          </a:p>
          <a:p>
            <a:r>
              <a:rPr lang="en-US" b="1" dirty="0" smtClean="0"/>
              <a:t>Comment Classification</a:t>
            </a:r>
          </a:p>
          <a:p>
            <a:pPr lvl="1"/>
            <a:r>
              <a:rPr lang="en-US" dirty="0" smtClean="0"/>
              <a:t>Use regulation text to create topic model</a:t>
            </a:r>
          </a:p>
          <a:p>
            <a:pPr lvl="1"/>
            <a:r>
              <a:rPr lang="en-US" dirty="0" smtClean="0"/>
              <a:t>Use SME’s expert knowledge to enhance the model by adding keywords not used or identified in regulation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Grouping Comments by Industry and Provision</a:t>
            </a:r>
          </a:p>
          <a:p>
            <a:pPr lvl="1"/>
            <a:r>
              <a:rPr lang="en-US" dirty="0"/>
              <a:t>Manual rules (ex. &lt;10 words &amp; popular email provider = private citizen)</a:t>
            </a:r>
          </a:p>
          <a:p>
            <a:pPr lvl="1"/>
            <a:r>
              <a:rPr lang="en-US" dirty="0"/>
              <a:t>Topic </a:t>
            </a:r>
            <a:r>
              <a:rPr lang="en-US" dirty="0" smtClean="0"/>
              <a:t>Modeling</a:t>
            </a:r>
            <a:endParaRPr lang="en-US" dirty="0"/>
          </a:p>
          <a:p>
            <a:r>
              <a:rPr lang="en-US" b="1" dirty="0" smtClean="0"/>
              <a:t>Identify Important Comments</a:t>
            </a:r>
          </a:p>
          <a:p>
            <a:pPr lvl="1"/>
            <a:r>
              <a:rPr lang="en-US" dirty="0" smtClean="0"/>
              <a:t>Use metadata</a:t>
            </a:r>
          </a:p>
          <a:p>
            <a:r>
              <a:rPr lang="en-US" b="1" dirty="0" smtClean="0"/>
              <a:t>Sentiment </a:t>
            </a:r>
            <a:r>
              <a:rPr lang="en-US" b="1" dirty="0"/>
              <a:t>Analysis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9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– Balancing Automation vs Individual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Project: Create a process for sorting and analyzing comments</a:t>
            </a:r>
            <a:endParaRPr lang="en-US" dirty="0"/>
          </a:p>
          <a:p>
            <a:r>
              <a:rPr lang="en-US" dirty="0"/>
              <a:t>Problem: The context of each regulation response is different</a:t>
            </a:r>
          </a:p>
          <a:p>
            <a:pPr lvl="1"/>
            <a:r>
              <a:rPr lang="en-US" dirty="0"/>
              <a:t>Not every provision may have enough or good words for classification</a:t>
            </a:r>
          </a:p>
          <a:p>
            <a:pPr lvl="1"/>
            <a:r>
              <a:rPr lang="en-US" dirty="0"/>
              <a:t>Commenters may use very different words when describing something</a:t>
            </a:r>
          </a:p>
          <a:p>
            <a:pPr lvl="1"/>
            <a:r>
              <a:rPr lang="en-US" dirty="0"/>
              <a:t>Write-in campaigns creating unbalanced </a:t>
            </a:r>
            <a:r>
              <a:rPr lang="en-US" dirty="0" smtClean="0"/>
              <a:t>datasets</a:t>
            </a:r>
            <a:endParaRPr lang="en-US" dirty="0"/>
          </a:p>
          <a:p>
            <a:r>
              <a:rPr lang="en-US" dirty="0" smtClean="0"/>
              <a:t>General Solution: Create baseline process for handling the good and reports to identify the potential issues</a:t>
            </a:r>
          </a:p>
        </p:txBody>
      </p:sp>
    </p:spTree>
    <p:extLst>
      <p:ext uri="{BB962C8B-B14F-4D97-AF65-F5344CB8AC3E}">
        <p14:creationId xmlns:p14="http://schemas.microsoft.com/office/powerpoint/2010/main" val="15592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Accuracy of </a:t>
            </a:r>
            <a:r>
              <a:rPr lang="en-US" dirty="0" smtClean="0"/>
              <a:t>OCR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8450143"/>
              </p:ext>
            </p:extLst>
          </p:nvPr>
        </p:nvGraphicFramePr>
        <p:xfrm>
          <a:off x="1154954" y="2553597"/>
          <a:ext cx="4184034" cy="3184919"/>
        </p:xfrm>
        <a:graphic>
          <a:graphicData uri="http://schemas.openxmlformats.org/drawingml/2006/table">
            <a:tbl>
              <a:tblPr/>
              <a:tblGrid>
                <a:gridCol w="1908421"/>
                <a:gridCol w="524321"/>
                <a:gridCol w="875646"/>
                <a:gridCol w="875646"/>
              </a:tblGrid>
              <a:tr h="5308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Words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Misspelled Words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Percent Misspelled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6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CMS-2017-0156-1606-4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6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CMS-2017-0156-1391-1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CMS-2017-0156-1606-3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6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CMS-2017-0156-1606-1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CMS-2017-0156-1546-0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6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CMS-2017-0156-1191-1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CMS-2017-0156-1661-1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6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CMS-2017-0156-1606-2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CMS-2017-0156-1517-0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6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CMS-2017-0156-1665-1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97" y="2553597"/>
            <a:ext cx="4434031" cy="38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71</TotalTime>
  <Words>361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Classification and  Text Analysis of  Public Comments to Regulations</vt:lpstr>
      <vt:lpstr>Problem and End Users of Output</vt:lpstr>
      <vt:lpstr>The Dataset</vt:lpstr>
      <vt:lpstr>Methods</vt:lpstr>
      <vt:lpstr>Challenges – Balancing Automation vs Individual Analysis</vt:lpstr>
      <vt:lpstr>Challenges - Accuracy of OCR</vt:lpstr>
    </vt:vector>
  </TitlesOfParts>
  <Company>CMS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 Text Analysis of  Public Comments to Regulations</dc:title>
  <dc:creator>Arthur Pignotti</dc:creator>
  <cp:lastModifiedBy>Arthur Pignotti</cp:lastModifiedBy>
  <cp:revision>10</cp:revision>
  <dcterms:created xsi:type="dcterms:W3CDTF">2018-06-28T03:10:53Z</dcterms:created>
  <dcterms:modified xsi:type="dcterms:W3CDTF">2018-06-28T12:41:28Z</dcterms:modified>
</cp:coreProperties>
</file>