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386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467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8484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1560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24979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43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0214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60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836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295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06/27/2018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870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06/27/2018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314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06/27/2018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083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06/27/2018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358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06/27/2018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1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06/27/2018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58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06/27/2018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592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Classification and </a:t>
            </a:r>
            <a:br>
              <a:rPr lang="en-US" dirty="0" smtClean="0"/>
            </a:br>
            <a:r>
              <a:rPr lang="en-US" dirty="0" smtClean="0"/>
              <a:t>Text Analysis of </a:t>
            </a:r>
            <a:br>
              <a:rPr lang="en-US" dirty="0" smtClean="0"/>
            </a:br>
            <a:r>
              <a:rPr lang="en-US" dirty="0" smtClean="0"/>
              <a:t>Public Comments</a:t>
            </a:r>
            <a:br>
              <a:rPr lang="en-US" dirty="0" smtClean="0"/>
            </a:br>
            <a:r>
              <a:rPr lang="en-US" dirty="0" smtClean="0"/>
              <a:t>to Regulations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41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and End Users of Output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Classification of Comments for SMEs</a:t>
            </a:r>
          </a:p>
          <a:p>
            <a:r>
              <a:rPr lang="en-US" dirty="0" smtClean="0"/>
              <a:t>Problem: +1,000 pages of comments need to sorted so SMEs can read comments relevant to their provisions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Text Analysis for Leadership</a:t>
            </a:r>
          </a:p>
          <a:p>
            <a:r>
              <a:rPr lang="en-US" dirty="0" smtClean="0"/>
              <a:t>Problem: Leadership wants a breakdown of the comments quickly with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20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Text</a:t>
            </a:r>
          </a:p>
          <a:p>
            <a:pPr lvl="1"/>
            <a:r>
              <a:rPr lang="en-US" dirty="0" smtClean="0"/>
              <a:t>Short couple of sentences from private citizens</a:t>
            </a:r>
          </a:p>
          <a:p>
            <a:pPr lvl="1"/>
            <a:r>
              <a:rPr lang="en-US" dirty="0" smtClean="0"/>
              <a:t>50-page analyses from industry leaders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Metadata (Varying Levels of Completeness)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Address</a:t>
            </a:r>
          </a:p>
          <a:p>
            <a:pPr lvl="1"/>
            <a:r>
              <a:rPr lang="en-US" dirty="0" smtClean="0"/>
              <a:t>Organization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76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71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</TotalTime>
  <Words>72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Classification and  Text Analysis of  Public Comments to Regulations</vt:lpstr>
      <vt:lpstr>Problem and End Users of Output</vt:lpstr>
      <vt:lpstr>The Dataset</vt:lpstr>
      <vt:lpstr>PowerPoint Presentation</vt:lpstr>
    </vt:vector>
  </TitlesOfParts>
  <Company>CMS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and  Text Analysis of  Public Comments to Regulations</dc:title>
  <dc:creator>Arthur Pignotti</dc:creator>
  <cp:lastModifiedBy>Arthur Pignotti</cp:lastModifiedBy>
  <cp:revision>2</cp:revision>
  <dcterms:created xsi:type="dcterms:W3CDTF">2018-06-28T03:10:53Z</dcterms:created>
  <dcterms:modified xsi:type="dcterms:W3CDTF">2018-06-28T03:28:18Z</dcterms:modified>
</cp:coreProperties>
</file>