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4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C5F2-B5C1-4067-A4DD-B8E4DDF29FB1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7266E-821E-4651-8A1D-57A76050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6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Overview of the Indian Health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7266E-821E-4651-8A1D-57A7605020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247-66FB-438B-9531-A59F76484055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51EA-E84D-486E-8037-8D61FC62E627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3D7B-3D10-43B9-9B14-6F4EAB89C399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83D-DEA9-47D9-9675-FC7B52FD2919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CC11-6083-486C-932F-06309F11FE76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AAF9-14E7-4853-909F-52C111BB847A}" type="datetime1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0C0-CD4F-4FD0-938C-6BCDB599A9BD}" type="datetime1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CF7-04B9-44A6-83F2-193C338D304F}" type="datetime1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3222-E67F-4028-B1D6-C26949026D4F}" type="datetime1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2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9F6D-96E3-4ABA-B389-112555D921EF}" type="datetime1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0D7B-A73D-4BBC-9020-ABA5FB0387EA}" type="datetime1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5C3-ED17-4058-BC36-AA595A73EAA8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 Influenza-like Illness Dashboard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Bernice </a:t>
            </a:r>
            <a:r>
              <a:rPr lang="en-US" dirty="0" err="1" smtClean="0"/>
              <a:t>Boursiquot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ernice.boursiquot@ihs.gov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speech on the Indian Health Service (IHS)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193" y="1690688"/>
            <a:ext cx="7637613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9175" y="1690688"/>
            <a:ext cx="3152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Responsible for providing health services to the ~2.2 million AI/AN in 573 federally recognized </a:t>
            </a:r>
            <a:r>
              <a:rPr lang="en-US" dirty="0" smtClean="0"/>
              <a:t>tribes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Carries out mission by employing medical providers and support staff in clinics and hospitals, Area Offices, and HQ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Operates in 36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2173" y="6326660"/>
            <a:ext cx="1026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 </a:t>
            </a:r>
            <a:r>
              <a:rPr lang="en-US" sz="1400" dirty="0"/>
              <a:t>https://mapapp.ihs.gov/healthfacilities/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90"/>
    </mc:Choice>
    <mc:Fallback xmlns="">
      <p:transition spd="slow" advTm="382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and who is the end user?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IHS electronic health record (EHR) system</a:t>
            </a:r>
          </a:p>
          <a:p>
            <a:pPr lvl="1"/>
            <a:r>
              <a:rPr lang="en-US" dirty="0" smtClean="0"/>
              <a:t>Primarily RPMS systems</a:t>
            </a:r>
          </a:p>
          <a:p>
            <a:pPr lvl="1"/>
            <a:r>
              <a:rPr lang="en-US" dirty="0" smtClean="0"/>
              <a:t>Some COTS</a:t>
            </a:r>
          </a:p>
          <a:p>
            <a:pPr lvl="1"/>
            <a:r>
              <a:rPr lang="en-US" dirty="0" smtClean="0"/>
              <a:t>Regular data exports, including data on influenza-like illness (ILI)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Problems: have ILI data; however - </a:t>
            </a:r>
          </a:p>
          <a:p>
            <a:pPr lvl="1"/>
            <a:r>
              <a:rPr lang="en-US" dirty="0" smtClean="0"/>
              <a:t>Data elements aren’t being used</a:t>
            </a:r>
          </a:p>
          <a:p>
            <a:pPr lvl="1"/>
            <a:r>
              <a:rPr lang="en-US" dirty="0" smtClean="0"/>
              <a:t>Data elements are </a:t>
            </a:r>
            <a:r>
              <a:rPr lang="en-US" dirty="0"/>
              <a:t>b</a:t>
            </a:r>
            <a:r>
              <a:rPr lang="en-US" dirty="0" smtClean="0"/>
              <a:t>eing used but displayed in stale manner</a:t>
            </a:r>
          </a:p>
          <a:p>
            <a:pPr lvl="2"/>
            <a:r>
              <a:rPr lang="en-US" dirty="0" smtClean="0"/>
              <a:t>Not relevant to IHS medical providers</a:t>
            </a:r>
          </a:p>
          <a:p>
            <a:pPr lvl="1"/>
            <a:endParaRPr lang="en-US" dirty="0"/>
          </a:p>
          <a:p>
            <a:r>
              <a:rPr lang="en-US" dirty="0" smtClean="0"/>
              <a:t>End users</a:t>
            </a:r>
          </a:p>
          <a:p>
            <a:pPr lvl="1"/>
            <a:r>
              <a:rPr lang="en-US" dirty="0" smtClean="0"/>
              <a:t>IHS medical providers</a:t>
            </a:r>
          </a:p>
          <a:p>
            <a:pPr lvl="1"/>
            <a:r>
              <a:rPr lang="en-US" dirty="0" smtClean="0"/>
              <a:t>IHS upper management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your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Clinical data </a:t>
            </a:r>
          </a:p>
          <a:p>
            <a:pPr lvl="1"/>
            <a:r>
              <a:rPr lang="en-US" dirty="0" smtClean="0"/>
              <a:t>ICD9 and 10 codes (also considered to be administrative data)</a:t>
            </a:r>
          </a:p>
          <a:p>
            <a:pPr lvl="1"/>
            <a:r>
              <a:rPr lang="en-US" dirty="0" smtClean="0"/>
              <a:t>Vaccination codes</a:t>
            </a:r>
          </a:p>
          <a:p>
            <a:pPr lvl="1"/>
            <a:r>
              <a:rPr lang="en-US" dirty="0" smtClean="0"/>
              <a:t>Vital signs</a:t>
            </a:r>
          </a:p>
          <a:p>
            <a:pPr lvl="1"/>
            <a:r>
              <a:rPr lang="en-US" dirty="0" smtClean="0"/>
              <a:t>Co-morbidities</a:t>
            </a:r>
          </a:p>
          <a:p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Community of residence</a:t>
            </a:r>
          </a:p>
          <a:p>
            <a:r>
              <a:rPr lang="en-US" dirty="0" smtClean="0"/>
              <a:t>Administrative data</a:t>
            </a:r>
          </a:p>
          <a:p>
            <a:pPr lvl="1"/>
            <a:r>
              <a:rPr lang="en-US" dirty="0" smtClean="0"/>
              <a:t>Where the visit occurred</a:t>
            </a:r>
          </a:p>
          <a:p>
            <a:pPr lvl="1"/>
            <a:r>
              <a:rPr lang="en-US" dirty="0" smtClean="0"/>
              <a:t>When the file was sent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 of interest and their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Prescribed medication</a:t>
            </a:r>
          </a:p>
          <a:p>
            <a:pPr lvl="1"/>
            <a:r>
              <a:rPr lang="en-US" dirty="0" smtClean="0"/>
              <a:t>Long tail</a:t>
            </a:r>
          </a:p>
          <a:p>
            <a:pPr lvl="1"/>
            <a:r>
              <a:rPr lang="en-US" dirty="0" smtClean="0"/>
              <a:t>Percentages over 100?</a:t>
            </a:r>
          </a:p>
          <a:p>
            <a:pPr lvl="1"/>
            <a:r>
              <a:rPr lang="en-US" dirty="0" smtClean="0"/>
              <a:t>Co-morbidities</a:t>
            </a:r>
          </a:p>
          <a:p>
            <a:pPr lvl="1"/>
            <a:r>
              <a:rPr lang="en-US" dirty="0" smtClean="0"/>
              <a:t>Demographics, in particular age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Visit location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upervised or unsupervised?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dashboard, not relevant?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possible future policy and research work, supervised </a:t>
            </a:r>
          </a:p>
          <a:p>
            <a:pPr lvl="1"/>
            <a:r>
              <a:rPr lang="en-US" dirty="0" smtClean="0"/>
              <a:t>Who is more likely to get medication?</a:t>
            </a:r>
          </a:p>
          <a:p>
            <a:pPr lvl="1"/>
            <a:r>
              <a:rPr lang="en-US" dirty="0" smtClean="0"/>
              <a:t>How protective is the flu vaccine in our 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Representativeness</a:t>
            </a:r>
          </a:p>
          <a:p>
            <a:pPr lvl="1"/>
            <a:r>
              <a:rPr lang="en-US" dirty="0" smtClean="0"/>
              <a:t>Clinics vs hospitals</a:t>
            </a:r>
          </a:p>
          <a:p>
            <a:pPr lvl="1"/>
            <a:r>
              <a:rPr lang="en-US" dirty="0" smtClean="0"/>
              <a:t>Clinics leaving RPMS</a:t>
            </a:r>
          </a:p>
          <a:p>
            <a:endParaRPr lang="en-US" dirty="0" smtClean="0"/>
          </a:p>
          <a:p>
            <a:r>
              <a:rPr lang="en-US" dirty="0" smtClean="0"/>
              <a:t>Unknown data quality</a:t>
            </a:r>
          </a:p>
          <a:p>
            <a:endParaRPr lang="en-US" dirty="0" smtClean="0"/>
          </a:p>
          <a:p>
            <a:r>
              <a:rPr lang="en-US" dirty="0" smtClean="0"/>
              <a:t>IHS OIT acceptance of R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5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263</Words>
  <Application>Microsoft Office PowerPoint</Application>
  <PresentationFormat>Widescreen</PresentationFormat>
  <Paragraphs>73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Creating an Influenza-like Illness Dashboard</vt:lpstr>
      <vt:lpstr>Elevator speech on the Indian Health Service (IHS)</vt:lpstr>
      <vt:lpstr>What is the problem and who is the end user?</vt:lpstr>
      <vt:lpstr>Describe your dataset</vt:lpstr>
      <vt:lpstr>Variables of interest and their distributions</vt:lpstr>
      <vt:lpstr>Supervised or unsupervised? </vt:lpstr>
      <vt:lpstr>Challenges</vt:lpstr>
    </vt:vector>
  </TitlesOfParts>
  <Company>Indian Health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Boursiquot, Bernice (IHS/HQ)</dc:creator>
  <cp:lastModifiedBy>Boursiquot, Bernice (IHS/HQ)</cp:lastModifiedBy>
  <cp:revision>17</cp:revision>
  <dcterms:created xsi:type="dcterms:W3CDTF">2018-06-27T20:49:13Z</dcterms:created>
  <dcterms:modified xsi:type="dcterms:W3CDTF">2018-06-27T21:46:10Z</dcterms:modified>
</cp:coreProperties>
</file>