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9" r:id="rId2"/>
    <p:sldId id="282" r:id="rId3"/>
    <p:sldId id="289" r:id="rId4"/>
    <p:sldId id="290" r:id="rId5"/>
    <p:sldId id="291" r:id="rId6"/>
    <p:sldId id="293" r:id="rId7"/>
    <p:sldId id="29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pos="1824" userDrawn="1">
          <p15:clr>
            <a:srgbClr val="A4A3A4"/>
          </p15:clr>
        </p15:guide>
        <p15:guide id="6" pos="5856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152" userDrawn="1">
          <p15:clr>
            <a:srgbClr val="A4A3A4"/>
          </p15:clr>
        </p15:guide>
        <p15:guide id="10" orient="horz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D0303"/>
    <a:srgbClr val="D45C5C"/>
    <a:srgbClr val="F6D0CC"/>
    <a:srgbClr val="FB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2" y="192"/>
      </p:cViewPr>
      <p:guideLst>
        <p:guide orient="horz" pos="2160"/>
        <p:guide pos="528"/>
        <p:guide pos="3840"/>
        <p:guide pos="7152"/>
        <p:guide pos="1824"/>
        <p:guide pos="5856"/>
        <p:guide orient="horz" pos="432"/>
        <p:guide orient="horz" pos="3888"/>
        <p:guide orient="horz" pos="1152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521C7-3C6C-4BF2-98D4-5BD6BA589BD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869DE-E43D-4553-A4F6-34A5B924B061}">
      <dgm:prSet phldrT="[Text]" custT="1"/>
      <dgm:spPr>
        <a:noFill/>
        <a:ln>
          <a:solidFill>
            <a:srgbClr val="BD03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C00000"/>
              </a:solidFill>
            </a:rPr>
            <a:t>Break in service</a:t>
          </a:r>
          <a:r>
            <a:rPr lang="en-US" sz="1800" dirty="0" smtClean="0">
              <a:solidFill>
                <a:srgbClr val="C00000"/>
              </a:solidFill>
            </a:rPr>
            <a:t>, anytime that a participant is not working at an approved site or on an approved suspension. </a:t>
          </a:r>
          <a:r>
            <a:rPr lang="en-US" sz="1800" b="1" dirty="0" smtClean="0">
              <a:solidFill>
                <a:srgbClr val="C00000"/>
              </a:solidFill>
            </a:rPr>
            <a:t>Reasons: </a:t>
          </a:r>
          <a:r>
            <a:rPr lang="en-US" sz="1800" dirty="0" smtClean="0">
              <a:solidFill>
                <a:srgbClr val="C00000"/>
              </a:solidFill>
            </a:rPr>
            <a:t>lost job, moved to an unapproved site, lost license, etc.</a:t>
          </a:r>
          <a:endParaRPr lang="en-US" sz="1800" dirty="0">
            <a:solidFill>
              <a:srgbClr val="C00000"/>
            </a:solidFill>
          </a:endParaRPr>
        </a:p>
      </dgm:t>
    </dgm:pt>
    <dgm:pt modelId="{49DDE639-8B72-41A4-BEEB-B77C810B2978}" type="parTrans" cxnId="{523C69E3-EFC4-4870-8CC9-63498004BE8E}">
      <dgm:prSet/>
      <dgm:spPr/>
      <dgm:t>
        <a:bodyPr/>
        <a:lstStyle/>
        <a:p>
          <a:endParaRPr lang="en-US"/>
        </a:p>
      </dgm:t>
    </dgm:pt>
    <dgm:pt modelId="{09354CF0-5B45-4721-B8E4-3480B3E7FEC6}" type="sibTrans" cxnId="{523C69E3-EFC4-4870-8CC9-63498004BE8E}">
      <dgm:prSet/>
      <dgm:spPr/>
      <dgm:t>
        <a:bodyPr/>
        <a:lstStyle/>
        <a:p>
          <a:endParaRPr lang="en-US"/>
        </a:p>
      </dgm:t>
    </dgm:pt>
    <dgm:pt modelId="{0B7B116F-5F33-43E2-8B4C-E601FA7B5DB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Return to compliance</a:t>
          </a:r>
          <a:endParaRPr lang="en-US" sz="1800" dirty="0"/>
        </a:p>
      </dgm:t>
    </dgm:pt>
    <dgm:pt modelId="{D8EE4D33-13B5-4D1C-BF7C-0DDA178FB867}" type="parTrans" cxnId="{52EA1305-ED06-483E-B9F6-F63391A1C1AC}">
      <dgm:prSet/>
      <dgm:spPr/>
      <dgm:t>
        <a:bodyPr/>
        <a:lstStyle/>
        <a:p>
          <a:endParaRPr lang="en-US"/>
        </a:p>
      </dgm:t>
    </dgm:pt>
    <dgm:pt modelId="{A8481516-2254-49FA-AD18-4585EE15C5FD}" type="sibTrans" cxnId="{52EA1305-ED06-483E-B9F6-F63391A1C1AC}">
      <dgm:prSet/>
      <dgm:spPr/>
      <dgm:t>
        <a:bodyPr/>
        <a:lstStyle/>
        <a:p>
          <a:endParaRPr lang="en-US"/>
        </a:p>
      </dgm:t>
    </dgm:pt>
    <dgm:pt modelId="{E348967A-907E-4EF9-9B5B-9FC6977B2D6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Go work at approved site</a:t>
          </a:r>
          <a:endParaRPr lang="en-US" sz="1800" dirty="0"/>
        </a:p>
      </dgm:t>
    </dgm:pt>
    <dgm:pt modelId="{41926C44-E21A-4378-A687-FFEA220D2169}" type="parTrans" cxnId="{A66F7BC6-B345-4603-A7EC-3CBC3A29738B}">
      <dgm:prSet/>
      <dgm:spPr/>
      <dgm:t>
        <a:bodyPr/>
        <a:lstStyle/>
        <a:p>
          <a:endParaRPr lang="en-US"/>
        </a:p>
      </dgm:t>
    </dgm:pt>
    <dgm:pt modelId="{57739456-84EC-4341-9ABA-E0096DC5162C}" type="sibTrans" cxnId="{A66F7BC6-B345-4603-A7EC-3CBC3A29738B}">
      <dgm:prSet/>
      <dgm:spPr/>
      <dgm:t>
        <a:bodyPr/>
        <a:lstStyle/>
        <a:p>
          <a:endParaRPr lang="en-US"/>
        </a:p>
      </dgm:t>
    </dgm:pt>
    <dgm:pt modelId="{E9F37164-8167-44D7-8BEB-466A7AF7F08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Suspension: Maternity, Active Military, or Medical</a:t>
          </a:r>
          <a:endParaRPr lang="en-US" sz="1800" dirty="0"/>
        </a:p>
      </dgm:t>
    </dgm:pt>
    <dgm:pt modelId="{70B75534-0160-43D4-A088-425AF647E909}" type="parTrans" cxnId="{B4D6A213-1AF0-4FBC-99F8-6EB9564C56DB}">
      <dgm:prSet/>
      <dgm:spPr/>
      <dgm:t>
        <a:bodyPr/>
        <a:lstStyle/>
        <a:p>
          <a:endParaRPr lang="en-US"/>
        </a:p>
      </dgm:t>
    </dgm:pt>
    <dgm:pt modelId="{D55520A2-105C-48FD-B90E-4EB660053E48}" type="sibTrans" cxnId="{B4D6A213-1AF0-4FBC-99F8-6EB9564C56DB}">
      <dgm:prSet/>
      <dgm:spPr/>
      <dgm:t>
        <a:bodyPr/>
        <a:lstStyle/>
        <a:p>
          <a:endParaRPr lang="en-US"/>
        </a:p>
      </dgm:t>
    </dgm:pt>
    <dgm:pt modelId="{CFDD1002-9F9A-4C31-A46D-3E4B85C575B8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dirty="0" smtClean="0"/>
            <a:t>Fail to return to compliance</a:t>
          </a:r>
          <a:endParaRPr lang="en-US" sz="1800" dirty="0"/>
        </a:p>
      </dgm:t>
    </dgm:pt>
    <dgm:pt modelId="{6B448222-BD24-49AE-8484-951081F6CA68}" type="parTrans" cxnId="{5C550230-316C-4B3B-9A5C-06FA62DFDD18}">
      <dgm:prSet/>
      <dgm:spPr/>
      <dgm:t>
        <a:bodyPr/>
        <a:lstStyle/>
        <a:p>
          <a:endParaRPr lang="en-US"/>
        </a:p>
      </dgm:t>
    </dgm:pt>
    <dgm:pt modelId="{0710AB4D-E784-4CEC-BC8C-23C562107F50}" type="sibTrans" cxnId="{5C550230-316C-4B3B-9A5C-06FA62DFDD18}">
      <dgm:prSet/>
      <dgm:spPr/>
      <dgm:t>
        <a:bodyPr/>
        <a:lstStyle/>
        <a:p>
          <a:endParaRPr lang="en-US"/>
        </a:p>
      </dgm:t>
    </dgm:pt>
    <dgm:pt modelId="{48B5111D-3A38-4A67-833D-137434C9EC21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dirty="0" smtClean="0"/>
            <a:t>Default: Repay the award plus penalties</a:t>
          </a:r>
          <a:endParaRPr lang="en-US" sz="1800" dirty="0"/>
        </a:p>
      </dgm:t>
    </dgm:pt>
    <dgm:pt modelId="{7097B389-0C1E-481A-BC51-0CCD4820BF04}" type="parTrans" cxnId="{24F392DD-A944-43F5-ABBA-3A0F07FB480A}">
      <dgm:prSet/>
      <dgm:spPr/>
      <dgm:t>
        <a:bodyPr/>
        <a:lstStyle/>
        <a:p>
          <a:endParaRPr lang="en-US"/>
        </a:p>
      </dgm:t>
    </dgm:pt>
    <dgm:pt modelId="{A1B74FE2-5874-4774-938D-ADCE9FEABD45}" type="sibTrans" cxnId="{24F392DD-A944-43F5-ABBA-3A0F07FB480A}">
      <dgm:prSet/>
      <dgm:spPr/>
      <dgm:t>
        <a:bodyPr/>
        <a:lstStyle/>
        <a:p>
          <a:endParaRPr lang="en-US"/>
        </a:p>
      </dgm:t>
    </dgm:pt>
    <dgm:pt modelId="{DAEBDD05-B1EE-46E4-88A6-CB373E68B066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dirty="0" smtClean="0"/>
            <a:t>Waiver: Contract compliance is impossible</a:t>
          </a:r>
          <a:endParaRPr lang="en-US" sz="1800" dirty="0"/>
        </a:p>
      </dgm:t>
    </dgm:pt>
    <dgm:pt modelId="{F058B0C4-27B0-4464-B8E8-999B6746316B}" type="parTrans" cxnId="{069483C9-EE77-4AA7-9F37-5B1EBBF94862}">
      <dgm:prSet/>
      <dgm:spPr/>
      <dgm:t>
        <a:bodyPr/>
        <a:lstStyle/>
        <a:p>
          <a:endParaRPr lang="en-US"/>
        </a:p>
      </dgm:t>
    </dgm:pt>
    <dgm:pt modelId="{0FC0461C-C9E5-4C18-AFA4-7E1B9BD5F245}" type="sibTrans" cxnId="{069483C9-EE77-4AA7-9F37-5B1EBBF94862}">
      <dgm:prSet/>
      <dgm:spPr/>
      <dgm:t>
        <a:bodyPr/>
        <a:lstStyle/>
        <a:p>
          <a:endParaRPr lang="en-US"/>
        </a:p>
      </dgm:t>
    </dgm:pt>
    <dgm:pt modelId="{B5946717-CC4F-45DC-8674-7E457048021D}" type="pres">
      <dgm:prSet presAssocID="{A33521C7-3C6C-4BF2-98D4-5BD6BA589B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5064F-DF07-49AD-8095-F7D3EAE47203}" type="pres">
      <dgm:prSet presAssocID="{C1F869DE-E43D-4553-A4F6-34A5B924B061}" presName="vertOne" presStyleCnt="0"/>
      <dgm:spPr/>
    </dgm:pt>
    <dgm:pt modelId="{2F278DA9-FBD7-43D6-9435-49BB5E67744E}" type="pres">
      <dgm:prSet presAssocID="{C1F869DE-E43D-4553-A4F6-34A5B924B061}" presName="txOne" presStyleLbl="node0" presStyleIdx="0" presStyleCnt="1" custLinFactNeighborX="-95" custLinFactNeighborY="7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35448-723F-4E81-AECE-B86A722D561F}" type="pres">
      <dgm:prSet presAssocID="{C1F869DE-E43D-4553-A4F6-34A5B924B061}" presName="parTransOne" presStyleCnt="0"/>
      <dgm:spPr/>
    </dgm:pt>
    <dgm:pt modelId="{91C65471-BF13-41AF-A54A-E678AD4A26D1}" type="pres">
      <dgm:prSet presAssocID="{C1F869DE-E43D-4553-A4F6-34A5B924B061}" presName="horzOne" presStyleCnt="0"/>
      <dgm:spPr/>
    </dgm:pt>
    <dgm:pt modelId="{F57DBCFD-A8B5-4AF5-A5DD-BEE7B4AF790E}" type="pres">
      <dgm:prSet presAssocID="{0B7B116F-5F33-43E2-8B4C-E601FA7B5DBD}" presName="vertTwo" presStyleCnt="0"/>
      <dgm:spPr/>
    </dgm:pt>
    <dgm:pt modelId="{A8300891-9E50-4179-9B83-59AC808A2D48}" type="pres">
      <dgm:prSet presAssocID="{0B7B116F-5F33-43E2-8B4C-E601FA7B5DB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BC036-C14D-48D1-AC91-229929DA437D}" type="pres">
      <dgm:prSet presAssocID="{0B7B116F-5F33-43E2-8B4C-E601FA7B5DBD}" presName="parTransTwo" presStyleCnt="0"/>
      <dgm:spPr/>
    </dgm:pt>
    <dgm:pt modelId="{1C0440E5-15A4-4407-8946-EF7E81B8FB38}" type="pres">
      <dgm:prSet presAssocID="{0B7B116F-5F33-43E2-8B4C-E601FA7B5DBD}" presName="horzTwo" presStyleCnt="0"/>
      <dgm:spPr/>
    </dgm:pt>
    <dgm:pt modelId="{A38405CB-5BD3-4AF1-AF79-A5D73FDAFC0E}" type="pres">
      <dgm:prSet presAssocID="{E348967A-907E-4EF9-9B5B-9FC6977B2D6D}" presName="vertThree" presStyleCnt="0"/>
      <dgm:spPr/>
    </dgm:pt>
    <dgm:pt modelId="{5D12BA44-D190-4A04-882C-6C14B2DFA5E3}" type="pres">
      <dgm:prSet presAssocID="{E348967A-907E-4EF9-9B5B-9FC6977B2D6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336B6-787D-409F-B420-14032698A4D5}" type="pres">
      <dgm:prSet presAssocID="{E348967A-907E-4EF9-9B5B-9FC6977B2D6D}" presName="horzThree" presStyleCnt="0"/>
      <dgm:spPr/>
    </dgm:pt>
    <dgm:pt modelId="{D9B36F13-EAEB-4CA1-94E3-7CE36790BCF5}" type="pres">
      <dgm:prSet presAssocID="{57739456-84EC-4341-9ABA-E0096DC5162C}" presName="sibSpaceThree" presStyleCnt="0"/>
      <dgm:spPr/>
    </dgm:pt>
    <dgm:pt modelId="{1435DB4C-A98E-44F5-9BD0-6CF022D20026}" type="pres">
      <dgm:prSet presAssocID="{E9F37164-8167-44D7-8BEB-466A7AF7F08E}" presName="vertThree" presStyleCnt="0"/>
      <dgm:spPr/>
    </dgm:pt>
    <dgm:pt modelId="{88DE87F7-9171-47F1-ABF2-EE7A7E92C43A}" type="pres">
      <dgm:prSet presAssocID="{E9F37164-8167-44D7-8BEB-466A7AF7F08E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9182C-2488-4C9C-93F0-28E5F9D33D2B}" type="pres">
      <dgm:prSet presAssocID="{E9F37164-8167-44D7-8BEB-466A7AF7F08E}" presName="horzThree" presStyleCnt="0"/>
      <dgm:spPr/>
    </dgm:pt>
    <dgm:pt modelId="{5933AA09-D11A-4BE3-8817-C8EA99C08BB1}" type="pres">
      <dgm:prSet presAssocID="{A8481516-2254-49FA-AD18-4585EE15C5FD}" presName="sibSpaceTwo" presStyleCnt="0"/>
      <dgm:spPr/>
    </dgm:pt>
    <dgm:pt modelId="{5039B334-CBF3-4C23-ADCA-50DC3E22FD88}" type="pres">
      <dgm:prSet presAssocID="{CFDD1002-9F9A-4C31-A46D-3E4B85C575B8}" presName="vertTwo" presStyleCnt="0"/>
      <dgm:spPr/>
    </dgm:pt>
    <dgm:pt modelId="{9A145901-5E8B-4DF4-B354-8944144A0B9C}" type="pres">
      <dgm:prSet presAssocID="{CFDD1002-9F9A-4C31-A46D-3E4B85C575B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5F110-2831-4299-85E1-25972A9E29D7}" type="pres">
      <dgm:prSet presAssocID="{CFDD1002-9F9A-4C31-A46D-3E4B85C575B8}" presName="parTransTwo" presStyleCnt="0"/>
      <dgm:spPr/>
    </dgm:pt>
    <dgm:pt modelId="{F60E62E3-745A-436A-857A-9892A3CF8CD4}" type="pres">
      <dgm:prSet presAssocID="{CFDD1002-9F9A-4C31-A46D-3E4B85C575B8}" presName="horzTwo" presStyleCnt="0"/>
      <dgm:spPr/>
    </dgm:pt>
    <dgm:pt modelId="{7DE0BD75-81AA-4362-8321-F5E749B05F4A}" type="pres">
      <dgm:prSet presAssocID="{48B5111D-3A38-4A67-833D-137434C9EC21}" presName="vertThree" presStyleCnt="0"/>
      <dgm:spPr/>
    </dgm:pt>
    <dgm:pt modelId="{8BB4185C-DE8A-4F2E-BF57-1F299DBB456E}" type="pres">
      <dgm:prSet presAssocID="{48B5111D-3A38-4A67-833D-137434C9EC21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E3B96-DB6D-4867-B26C-AC1844947AEC}" type="pres">
      <dgm:prSet presAssocID="{48B5111D-3A38-4A67-833D-137434C9EC21}" presName="horzThree" presStyleCnt="0"/>
      <dgm:spPr/>
    </dgm:pt>
    <dgm:pt modelId="{580B2F0E-3E10-458E-9445-EDBC2657FA09}" type="pres">
      <dgm:prSet presAssocID="{A1B74FE2-5874-4774-938D-ADCE9FEABD45}" presName="sibSpaceThree" presStyleCnt="0"/>
      <dgm:spPr/>
    </dgm:pt>
    <dgm:pt modelId="{DC378AD0-4EE6-4447-99C1-558689B38927}" type="pres">
      <dgm:prSet presAssocID="{DAEBDD05-B1EE-46E4-88A6-CB373E68B066}" presName="vertThree" presStyleCnt="0"/>
      <dgm:spPr/>
    </dgm:pt>
    <dgm:pt modelId="{9E73CFB1-B986-4434-9847-0F203841BD65}" type="pres">
      <dgm:prSet presAssocID="{DAEBDD05-B1EE-46E4-88A6-CB373E68B066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3CC9C-4F9D-4D74-A526-46D7125F0689}" type="pres">
      <dgm:prSet presAssocID="{DAEBDD05-B1EE-46E4-88A6-CB373E68B066}" presName="horzThree" presStyleCnt="0"/>
      <dgm:spPr/>
    </dgm:pt>
  </dgm:ptLst>
  <dgm:cxnLst>
    <dgm:cxn modelId="{290DFFBF-6834-4ABE-993D-BBC826A657D9}" type="presOf" srcId="{A33521C7-3C6C-4BF2-98D4-5BD6BA589BD3}" destId="{B5946717-CC4F-45DC-8674-7E457048021D}" srcOrd="0" destOrd="0" presId="urn:microsoft.com/office/officeart/2005/8/layout/hierarchy4"/>
    <dgm:cxn modelId="{3CF7B5CF-C474-4D39-80F8-1669E38D5B48}" type="presOf" srcId="{0B7B116F-5F33-43E2-8B4C-E601FA7B5DBD}" destId="{A8300891-9E50-4179-9B83-59AC808A2D48}" srcOrd="0" destOrd="0" presId="urn:microsoft.com/office/officeart/2005/8/layout/hierarchy4"/>
    <dgm:cxn modelId="{069483C9-EE77-4AA7-9F37-5B1EBBF94862}" srcId="{CFDD1002-9F9A-4C31-A46D-3E4B85C575B8}" destId="{DAEBDD05-B1EE-46E4-88A6-CB373E68B066}" srcOrd="1" destOrd="0" parTransId="{F058B0C4-27B0-4464-B8E8-999B6746316B}" sibTransId="{0FC0461C-C9E5-4C18-AFA4-7E1B9BD5F245}"/>
    <dgm:cxn modelId="{24F392DD-A944-43F5-ABBA-3A0F07FB480A}" srcId="{CFDD1002-9F9A-4C31-A46D-3E4B85C575B8}" destId="{48B5111D-3A38-4A67-833D-137434C9EC21}" srcOrd="0" destOrd="0" parTransId="{7097B389-0C1E-481A-BC51-0CCD4820BF04}" sibTransId="{A1B74FE2-5874-4774-938D-ADCE9FEABD45}"/>
    <dgm:cxn modelId="{00B83093-DBA4-4350-BE7C-E30C8A2B1DF8}" type="presOf" srcId="{E9F37164-8167-44D7-8BEB-466A7AF7F08E}" destId="{88DE87F7-9171-47F1-ABF2-EE7A7E92C43A}" srcOrd="0" destOrd="0" presId="urn:microsoft.com/office/officeart/2005/8/layout/hierarchy4"/>
    <dgm:cxn modelId="{B4D6A213-1AF0-4FBC-99F8-6EB9564C56DB}" srcId="{0B7B116F-5F33-43E2-8B4C-E601FA7B5DBD}" destId="{E9F37164-8167-44D7-8BEB-466A7AF7F08E}" srcOrd="1" destOrd="0" parTransId="{70B75534-0160-43D4-A088-425AF647E909}" sibTransId="{D55520A2-105C-48FD-B90E-4EB660053E48}"/>
    <dgm:cxn modelId="{A66F7BC6-B345-4603-A7EC-3CBC3A29738B}" srcId="{0B7B116F-5F33-43E2-8B4C-E601FA7B5DBD}" destId="{E348967A-907E-4EF9-9B5B-9FC6977B2D6D}" srcOrd="0" destOrd="0" parTransId="{41926C44-E21A-4378-A687-FFEA220D2169}" sibTransId="{57739456-84EC-4341-9ABA-E0096DC5162C}"/>
    <dgm:cxn modelId="{AF68D5B8-1881-47D7-B44C-FC71409B4877}" type="presOf" srcId="{C1F869DE-E43D-4553-A4F6-34A5B924B061}" destId="{2F278DA9-FBD7-43D6-9435-49BB5E67744E}" srcOrd="0" destOrd="0" presId="urn:microsoft.com/office/officeart/2005/8/layout/hierarchy4"/>
    <dgm:cxn modelId="{FF79ADFB-2D82-4548-AFF7-681CC2C5E2B6}" type="presOf" srcId="{DAEBDD05-B1EE-46E4-88A6-CB373E68B066}" destId="{9E73CFB1-B986-4434-9847-0F203841BD65}" srcOrd="0" destOrd="0" presId="urn:microsoft.com/office/officeart/2005/8/layout/hierarchy4"/>
    <dgm:cxn modelId="{523C69E3-EFC4-4870-8CC9-63498004BE8E}" srcId="{A33521C7-3C6C-4BF2-98D4-5BD6BA589BD3}" destId="{C1F869DE-E43D-4553-A4F6-34A5B924B061}" srcOrd="0" destOrd="0" parTransId="{49DDE639-8B72-41A4-BEEB-B77C810B2978}" sibTransId="{09354CF0-5B45-4721-B8E4-3480B3E7FEC6}"/>
    <dgm:cxn modelId="{52EA1305-ED06-483E-B9F6-F63391A1C1AC}" srcId="{C1F869DE-E43D-4553-A4F6-34A5B924B061}" destId="{0B7B116F-5F33-43E2-8B4C-E601FA7B5DBD}" srcOrd="0" destOrd="0" parTransId="{D8EE4D33-13B5-4D1C-BF7C-0DDA178FB867}" sibTransId="{A8481516-2254-49FA-AD18-4585EE15C5FD}"/>
    <dgm:cxn modelId="{5C550230-316C-4B3B-9A5C-06FA62DFDD18}" srcId="{C1F869DE-E43D-4553-A4F6-34A5B924B061}" destId="{CFDD1002-9F9A-4C31-A46D-3E4B85C575B8}" srcOrd="1" destOrd="0" parTransId="{6B448222-BD24-49AE-8484-951081F6CA68}" sibTransId="{0710AB4D-E784-4CEC-BC8C-23C562107F50}"/>
    <dgm:cxn modelId="{11F0E7E9-F3F7-41D8-800D-02D5E60745D1}" type="presOf" srcId="{48B5111D-3A38-4A67-833D-137434C9EC21}" destId="{8BB4185C-DE8A-4F2E-BF57-1F299DBB456E}" srcOrd="0" destOrd="0" presId="urn:microsoft.com/office/officeart/2005/8/layout/hierarchy4"/>
    <dgm:cxn modelId="{1BDAF456-017E-4080-9C30-295C1106283F}" type="presOf" srcId="{CFDD1002-9F9A-4C31-A46D-3E4B85C575B8}" destId="{9A145901-5E8B-4DF4-B354-8944144A0B9C}" srcOrd="0" destOrd="0" presId="urn:microsoft.com/office/officeart/2005/8/layout/hierarchy4"/>
    <dgm:cxn modelId="{03466B55-4AA8-4F73-BC9D-0D4E6353BEB3}" type="presOf" srcId="{E348967A-907E-4EF9-9B5B-9FC6977B2D6D}" destId="{5D12BA44-D190-4A04-882C-6C14B2DFA5E3}" srcOrd="0" destOrd="0" presId="urn:microsoft.com/office/officeart/2005/8/layout/hierarchy4"/>
    <dgm:cxn modelId="{3A14E3A0-5058-4B03-B99A-119DFDE78BB9}" type="presParOf" srcId="{B5946717-CC4F-45DC-8674-7E457048021D}" destId="{0DA5064F-DF07-49AD-8095-F7D3EAE47203}" srcOrd="0" destOrd="0" presId="urn:microsoft.com/office/officeart/2005/8/layout/hierarchy4"/>
    <dgm:cxn modelId="{33F92ABB-0EC6-4867-86BD-6EF52814D6DD}" type="presParOf" srcId="{0DA5064F-DF07-49AD-8095-F7D3EAE47203}" destId="{2F278DA9-FBD7-43D6-9435-49BB5E67744E}" srcOrd="0" destOrd="0" presId="urn:microsoft.com/office/officeart/2005/8/layout/hierarchy4"/>
    <dgm:cxn modelId="{05400F94-612F-4BAC-B783-F354B3E86613}" type="presParOf" srcId="{0DA5064F-DF07-49AD-8095-F7D3EAE47203}" destId="{BBB35448-723F-4E81-AECE-B86A722D561F}" srcOrd="1" destOrd="0" presId="urn:microsoft.com/office/officeart/2005/8/layout/hierarchy4"/>
    <dgm:cxn modelId="{6A46D289-34FB-481E-A148-83D35D81FF0F}" type="presParOf" srcId="{0DA5064F-DF07-49AD-8095-F7D3EAE47203}" destId="{91C65471-BF13-41AF-A54A-E678AD4A26D1}" srcOrd="2" destOrd="0" presId="urn:microsoft.com/office/officeart/2005/8/layout/hierarchy4"/>
    <dgm:cxn modelId="{9AF6E67D-03A1-486D-BD07-8CB058EBD7CE}" type="presParOf" srcId="{91C65471-BF13-41AF-A54A-E678AD4A26D1}" destId="{F57DBCFD-A8B5-4AF5-A5DD-BEE7B4AF790E}" srcOrd="0" destOrd="0" presId="urn:microsoft.com/office/officeart/2005/8/layout/hierarchy4"/>
    <dgm:cxn modelId="{CC4C45F8-0538-4312-922B-F2F35F7541B6}" type="presParOf" srcId="{F57DBCFD-A8B5-4AF5-A5DD-BEE7B4AF790E}" destId="{A8300891-9E50-4179-9B83-59AC808A2D48}" srcOrd="0" destOrd="0" presId="urn:microsoft.com/office/officeart/2005/8/layout/hierarchy4"/>
    <dgm:cxn modelId="{7C3FA089-9A59-4784-BA85-508877476934}" type="presParOf" srcId="{F57DBCFD-A8B5-4AF5-A5DD-BEE7B4AF790E}" destId="{26DBC036-C14D-48D1-AC91-229929DA437D}" srcOrd="1" destOrd="0" presId="urn:microsoft.com/office/officeart/2005/8/layout/hierarchy4"/>
    <dgm:cxn modelId="{2F00795B-9FCE-49A6-9FAD-692258BF285E}" type="presParOf" srcId="{F57DBCFD-A8B5-4AF5-A5DD-BEE7B4AF790E}" destId="{1C0440E5-15A4-4407-8946-EF7E81B8FB38}" srcOrd="2" destOrd="0" presId="urn:microsoft.com/office/officeart/2005/8/layout/hierarchy4"/>
    <dgm:cxn modelId="{81BEA41E-28F9-4C9F-A599-A2AC7868DBF5}" type="presParOf" srcId="{1C0440E5-15A4-4407-8946-EF7E81B8FB38}" destId="{A38405CB-5BD3-4AF1-AF79-A5D73FDAFC0E}" srcOrd="0" destOrd="0" presId="urn:microsoft.com/office/officeart/2005/8/layout/hierarchy4"/>
    <dgm:cxn modelId="{A82B12AD-B9A1-4E7C-B4B7-AB6B69B07B98}" type="presParOf" srcId="{A38405CB-5BD3-4AF1-AF79-A5D73FDAFC0E}" destId="{5D12BA44-D190-4A04-882C-6C14B2DFA5E3}" srcOrd="0" destOrd="0" presId="urn:microsoft.com/office/officeart/2005/8/layout/hierarchy4"/>
    <dgm:cxn modelId="{394BD146-D49D-4426-BAA5-8BA6B3976F40}" type="presParOf" srcId="{A38405CB-5BD3-4AF1-AF79-A5D73FDAFC0E}" destId="{1C7336B6-787D-409F-B420-14032698A4D5}" srcOrd="1" destOrd="0" presId="urn:microsoft.com/office/officeart/2005/8/layout/hierarchy4"/>
    <dgm:cxn modelId="{4E8F87CE-0E50-4E81-8BA6-E683EB931C4C}" type="presParOf" srcId="{1C0440E5-15A4-4407-8946-EF7E81B8FB38}" destId="{D9B36F13-EAEB-4CA1-94E3-7CE36790BCF5}" srcOrd="1" destOrd="0" presId="urn:microsoft.com/office/officeart/2005/8/layout/hierarchy4"/>
    <dgm:cxn modelId="{FA7E268B-FABA-44B6-956C-F9623BCACAAD}" type="presParOf" srcId="{1C0440E5-15A4-4407-8946-EF7E81B8FB38}" destId="{1435DB4C-A98E-44F5-9BD0-6CF022D20026}" srcOrd="2" destOrd="0" presId="urn:microsoft.com/office/officeart/2005/8/layout/hierarchy4"/>
    <dgm:cxn modelId="{9E0B9F21-B1D0-45F6-AA37-0747373E0803}" type="presParOf" srcId="{1435DB4C-A98E-44F5-9BD0-6CF022D20026}" destId="{88DE87F7-9171-47F1-ABF2-EE7A7E92C43A}" srcOrd="0" destOrd="0" presId="urn:microsoft.com/office/officeart/2005/8/layout/hierarchy4"/>
    <dgm:cxn modelId="{7ABBA9E2-FC7B-45DE-9673-79A5BDA8384E}" type="presParOf" srcId="{1435DB4C-A98E-44F5-9BD0-6CF022D20026}" destId="{6229182C-2488-4C9C-93F0-28E5F9D33D2B}" srcOrd="1" destOrd="0" presId="urn:microsoft.com/office/officeart/2005/8/layout/hierarchy4"/>
    <dgm:cxn modelId="{85E1BFA4-EA75-4E00-95B5-92ADE0A06930}" type="presParOf" srcId="{91C65471-BF13-41AF-A54A-E678AD4A26D1}" destId="{5933AA09-D11A-4BE3-8817-C8EA99C08BB1}" srcOrd="1" destOrd="0" presId="urn:microsoft.com/office/officeart/2005/8/layout/hierarchy4"/>
    <dgm:cxn modelId="{162BDD4A-29D1-47B0-B1EE-000C85FAF540}" type="presParOf" srcId="{91C65471-BF13-41AF-A54A-E678AD4A26D1}" destId="{5039B334-CBF3-4C23-ADCA-50DC3E22FD88}" srcOrd="2" destOrd="0" presId="urn:microsoft.com/office/officeart/2005/8/layout/hierarchy4"/>
    <dgm:cxn modelId="{D35A6618-A735-4689-ABEC-C625C1191B01}" type="presParOf" srcId="{5039B334-CBF3-4C23-ADCA-50DC3E22FD88}" destId="{9A145901-5E8B-4DF4-B354-8944144A0B9C}" srcOrd="0" destOrd="0" presId="urn:microsoft.com/office/officeart/2005/8/layout/hierarchy4"/>
    <dgm:cxn modelId="{4EB65E09-5234-4167-BF60-40F6E72E0A3A}" type="presParOf" srcId="{5039B334-CBF3-4C23-ADCA-50DC3E22FD88}" destId="{2DC5F110-2831-4299-85E1-25972A9E29D7}" srcOrd="1" destOrd="0" presId="urn:microsoft.com/office/officeart/2005/8/layout/hierarchy4"/>
    <dgm:cxn modelId="{69EFEFB9-5E3B-43CD-B0E4-556867AB17E1}" type="presParOf" srcId="{5039B334-CBF3-4C23-ADCA-50DC3E22FD88}" destId="{F60E62E3-745A-436A-857A-9892A3CF8CD4}" srcOrd="2" destOrd="0" presId="urn:microsoft.com/office/officeart/2005/8/layout/hierarchy4"/>
    <dgm:cxn modelId="{BB1DE4E7-5B6C-4F93-9E00-F61F54558633}" type="presParOf" srcId="{F60E62E3-745A-436A-857A-9892A3CF8CD4}" destId="{7DE0BD75-81AA-4362-8321-F5E749B05F4A}" srcOrd="0" destOrd="0" presId="urn:microsoft.com/office/officeart/2005/8/layout/hierarchy4"/>
    <dgm:cxn modelId="{C403036E-B590-4C3A-8B96-832E2ECAEC68}" type="presParOf" srcId="{7DE0BD75-81AA-4362-8321-F5E749B05F4A}" destId="{8BB4185C-DE8A-4F2E-BF57-1F299DBB456E}" srcOrd="0" destOrd="0" presId="urn:microsoft.com/office/officeart/2005/8/layout/hierarchy4"/>
    <dgm:cxn modelId="{D57A553E-C8B3-4FEF-B312-7EE3847208E7}" type="presParOf" srcId="{7DE0BD75-81AA-4362-8321-F5E749B05F4A}" destId="{442E3B96-DB6D-4867-B26C-AC1844947AEC}" srcOrd="1" destOrd="0" presId="urn:microsoft.com/office/officeart/2005/8/layout/hierarchy4"/>
    <dgm:cxn modelId="{2DFBCC6F-2F7B-4AA1-B591-6603221B72E8}" type="presParOf" srcId="{F60E62E3-745A-436A-857A-9892A3CF8CD4}" destId="{580B2F0E-3E10-458E-9445-EDBC2657FA09}" srcOrd="1" destOrd="0" presId="urn:microsoft.com/office/officeart/2005/8/layout/hierarchy4"/>
    <dgm:cxn modelId="{C39D7242-4448-469F-ACF1-2CC9C43F3F4A}" type="presParOf" srcId="{F60E62E3-745A-436A-857A-9892A3CF8CD4}" destId="{DC378AD0-4EE6-4447-99C1-558689B38927}" srcOrd="2" destOrd="0" presId="urn:microsoft.com/office/officeart/2005/8/layout/hierarchy4"/>
    <dgm:cxn modelId="{B0E20928-54CE-44A4-8CD8-9EF44C4E11E7}" type="presParOf" srcId="{DC378AD0-4EE6-4447-99C1-558689B38927}" destId="{9E73CFB1-B986-4434-9847-0F203841BD65}" srcOrd="0" destOrd="0" presId="urn:microsoft.com/office/officeart/2005/8/layout/hierarchy4"/>
    <dgm:cxn modelId="{B827EA88-6E90-4752-BD59-446AA864E5C0}" type="presParOf" srcId="{DC378AD0-4EE6-4447-99C1-558689B38927}" destId="{7953CC9C-4F9D-4D74-A526-46D7125F0689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7898B-AA4B-4008-B655-9B3B280928C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70EFF-8C1A-4B23-B22B-9BCCE93FCDE5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171319-C0B9-42F0-B644-A01F6621684E}" type="parTrans" cxnId="{2F4C2D1E-A679-4F0E-B93D-12FC1178B1C9}">
      <dgm:prSet/>
      <dgm:spPr/>
      <dgm:t>
        <a:bodyPr/>
        <a:lstStyle/>
        <a:p>
          <a:endParaRPr lang="en-US"/>
        </a:p>
      </dgm:t>
    </dgm:pt>
    <dgm:pt modelId="{437BA687-C083-497D-AD85-B634F028018D}" type="sibTrans" cxnId="{2F4C2D1E-A679-4F0E-B93D-12FC1178B1C9}">
      <dgm:prSet/>
      <dgm:spPr/>
      <dgm:t>
        <a:bodyPr/>
        <a:lstStyle/>
        <a:p>
          <a:endParaRPr lang="en-US"/>
        </a:p>
      </dgm:t>
    </dgm:pt>
    <dgm:pt modelId="{2D300885-0284-4BCA-9974-2CFE7AA163BA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dirty="0" smtClean="0"/>
            <a:t>Breaks</a:t>
          </a:r>
          <a:endParaRPr lang="en-US" sz="1800" dirty="0"/>
        </a:p>
      </dgm:t>
    </dgm:pt>
    <dgm:pt modelId="{3DEFF677-2876-4476-8E4C-96098F388B4D}" type="parTrans" cxnId="{4FB70FB0-AE8D-47C4-A067-1BD7D5DE81A0}">
      <dgm:prSet/>
      <dgm:spPr/>
      <dgm:t>
        <a:bodyPr/>
        <a:lstStyle/>
        <a:p>
          <a:endParaRPr lang="en-US"/>
        </a:p>
      </dgm:t>
    </dgm:pt>
    <dgm:pt modelId="{42976126-E1F2-4E96-81A4-CF64F2065C81}" type="sibTrans" cxnId="{4FB70FB0-AE8D-47C4-A067-1BD7D5DE81A0}">
      <dgm:prSet/>
      <dgm:spPr/>
      <dgm:t>
        <a:bodyPr/>
        <a:lstStyle/>
        <a:p>
          <a:endParaRPr lang="en-US"/>
        </a:p>
      </dgm:t>
    </dgm:pt>
    <dgm:pt modelId="{73CA4A92-EC9D-4DB0-A1AB-3D181196C448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dirty="0" smtClean="0"/>
            <a:t>Site Assignments</a:t>
          </a:r>
          <a:endParaRPr lang="en-US" sz="1800" dirty="0"/>
        </a:p>
      </dgm:t>
    </dgm:pt>
    <dgm:pt modelId="{1A03D223-A327-4795-85E5-280A57C2D030}" type="parTrans" cxnId="{8CAB05D7-CB3B-4A02-A08B-AC3832B04424}">
      <dgm:prSet/>
      <dgm:spPr/>
      <dgm:t>
        <a:bodyPr/>
        <a:lstStyle/>
        <a:p>
          <a:endParaRPr lang="en-US"/>
        </a:p>
      </dgm:t>
    </dgm:pt>
    <dgm:pt modelId="{14361243-A1D0-471C-AE23-60C0C9A57545}" type="sibTrans" cxnId="{8CAB05D7-CB3B-4A02-A08B-AC3832B04424}">
      <dgm:prSet/>
      <dgm:spPr/>
      <dgm:t>
        <a:bodyPr/>
        <a:lstStyle/>
        <a:p>
          <a:endParaRPr lang="en-US"/>
        </a:p>
      </dgm:t>
    </dgm:pt>
    <dgm:pt modelId="{E1B69CF1-5355-49D8-8CF9-6D8B9CDDFF03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AA1E4D-060B-4AEB-A858-DB32FE74FB4E}" type="parTrans" cxnId="{6B77789D-53DA-49AD-9AAF-CCFB20767A46}">
      <dgm:prSet/>
      <dgm:spPr/>
      <dgm:t>
        <a:bodyPr/>
        <a:lstStyle/>
        <a:p>
          <a:endParaRPr lang="en-US"/>
        </a:p>
      </dgm:t>
    </dgm:pt>
    <dgm:pt modelId="{15965EB5-8ED2-4B43-80EF-1192CAB833D9}" type="sibTrans" cxnId="{6B77789D-53DA-49AD-9AAF-CCFB20767A46}">
      <dgm:prSet/>
      <dgm:spPr/>
      <dgm:t>
        <a:bodyPr/>
        <a:lstStyle/>
        <a:p>
          <a:endParaRPr lang="en-US"/>
        </a:p>
      </dgm:t>
    </dgm:pt>
    <dgm:pt modelId="{223C7337-01AF-48D8-8849-ACA01BD36CD1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Messy data</a:t>
          </a:r>
          <a:endParaRPr lang="en-US" sz="1800" dirty="0"/>
        </a:p>
      </dgm:t>
    </dgm:pt>
    <dgm:pt modelId="{325CFD31-89D5-4DA8-BF10-01145A70BE08}" type="parTrans" cxnId="{E1014AC3-1867-4C06-963B-FC0DDC0A0D37}">
      <dgm:prSet/>
      <dgm:spPr/>
      <dgm:t>
        <a:bodyPr/>
        <a:lstStyle/>
        <a:p>
          <a:endParaRPr lang="en-US"/>
        </a:p>
      </dgm:t>
    </dgm:pt>
    <dgm:pt modelId="{E44C9BBE-7B62-436D-86B7-DCF4718369BA}" type="sibTrans" cxnId="{E1014AC3-1867-4C06-963B-FC0DDC0A0D37}">
      <dgm:prSet/>
      <dgm:spPr/>
      <dgm:t>
        <a:bodyPr/>
        <a:lstStyle/>
        <a:p>
          <a:endParaRPr lang="en-US"/>
        </a:p>
      </dgm:t>
    </dgm:pt>
    <dgm:pt modelId="{0DEE48D7-E0D8-4AFD-BAAE-D23D4D50C4DF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Overly broad research question</a:t>
          </a:r>
          <a:endParaRPr lang="en-US" sz="1800" dirty="0"/>
        </a:p>
      </dgm:t>
    </dgm:pt>
    <dgm:pt modelId="{2E738E9E-BA94-4F4E-A14D-24BB0F565EE2}" type="parTrans" cxnId="{9812541D-C5EE-4508-91DA-22EC74F6473C}">
      <dgm:prSet/>
      <dgm:spPr/>
      <dgm:t>
        <a:bodyPr/>
        <a:lstStyle/>
        <a:p>
          <a:endParaRPr lang="en-US"/>
        </a:p>
      </dgm:t>
    </dgm:pt>
    <dgm:pt modelId="{0ED509B8-5065-458F-969D-EB2F72FE712F}" type="sibTrans" cxnId="{9812541D-C5EE-4508-91DA-22EC74F6473C}">
      <dgm:prSet/>
      <dgm:spPr/>
      <dgm:t>
        <a:bodyPr/>
        <a:lstStyle/>
        <a:p>
          <a:endParaRPr lang="en-US"/>
        </a:p>
      </dgm:t>
    </dgm:pt>
    <dgm:pt modelId="{8649DABB-18E1-4524-BB45-C3D71F7FFB2B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Next Steps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430DF8-90CC-43A4-A11C-B68415B9F097}" type="parTrans" cxnId="{897C785E-56BB-4F1C-91E5-FCF60BCEF988}">
      <dgm:prSet/>
      <dgm:spPr/>
      <dgm:t>
        <a:bodyPr/>
        <a:lstStyle/>
        <a:p>
          <a:endParaRPr lang="en-US"/>
        </a:p>
      </dgm:t>
    </dgm:pt>
    <dgm:pt modelId="{CA51BF2E-A714-46CE-B57A-30A751B5883B}" type="sibTrans" cxnId="{897C785E-56BB-4F1C-91E5-FCF60BCEF988}">
      <dgm:prSet/>
      <dgm:spPr/>
      <dgm:t>
        <a:bodyPr/>
        <a:lstStyle/>
        <a:p>
          <a:endParaRPr lang="en-US"/>
        </a:p>
      </dgm:t>
    </dgm:pt>
    <dgm:pt modelId="{44344576-7893-4F4C-8804-82DF14BBD870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Finish cleaning the data</a:t>
          </a:r>
          <a:endParaRPr lang="en-US" sz="1800" dirty="0"/>
        </a:p>
      </dgm:t>
    </dgm:pt>
    <dgm:pt modelId="{10F3A59B-7D90-4757-AE09-2AA3949491C3}" type="parTrans" cxnId="{2C87607C-4CDA-45D9-9EA2-4BFFB84C69D2}">
      <dgm:prSet/>
      <dgm:spPr/>
      <dgm:t>
        <a:bodyPr/>
        <a:lstStyle/>
        <a:p>
          <a:endParaRPr lang="en-US"/>
        </a:p>
      </dgm:t>
    </dgm:pt>
    <dgm:pt modelId="{E652875F-C332-4F8B-8E4B-E3AD00CC3333}" type="sibTrans" cxnId="{2C87607C-4CDA-45D9-9EA2-4BFFB84C69D2}">
      <dgm:prSet/>
      <dgm:spPr/>
      <dgm:t>
        <a:bodyPr/>
        <a:lstStyle/>
        <a:p>
          <a:endParaRPr lang="en-US"/>
        </a:p>
      </dgm:t>
    </dgm:pt>
    <dgm:pt modelId="{25ED0464-EE4B-45C1-B48D-CB7BDC9CA89A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Answer the pre-defined exploratory data questions</a:t>
          </a:r>
          <a:endParaRPr lang="en-US" sz="1800" dirty="0"/>
        </a:p>
      </dgm:t>
    </dgm:pt>
    <dgm:pt modelId="{3BE40134-EE56-4CF5-9DFA-DF89FA5BB111}" type="parTrans" cxnId="{EA5D8DC2-A796-4836-8950-0DD36520F862}">
      <dgm:prSet/>
      <dgm:spPr/>
      <dgm:t>
        <a:bodyPr/>
        <a:lstStyle/>
        <a:p>
          <a:endParaRPr lang="en-US"/>
        </a:p>
      </dgm:t>
    </dgm:pt>
    <dgm:pt modelId="{999CE3E3-43C7-4CB4-9D1F-62A225159D64}" type="sibTrans" cxnId="{EA5D8DC2-A796-4836-8950-0DD36520F862}">
      <dgm:prSet/>
      <dgm:spPr/>
      <dgm:t>
        <a:bodyPr/>
        <a:lstStyle/>
        <a:p>
          <a:endParaRPr lang="en-US"/>
        </a:p>
      </dgm:t>
    </dgm:pt>
    <dgm:pt modelId="{B347E357-8EC2-4034-BD8F-55A4045050C0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dirty="0" smtClean="0"/>
            <a:t>Defaults</a:t>
          </a:r>
          <a:endParaRPr lang="en-US" sz="1800" dirty="0"/>
        </a:p>
      </dgm:t>
    </dgm:pt>
    <dgm:pt modelId="{0C6A6EF9-D7FC-44A2-BD12-286BC4C48209}" type="parTrans" cxnId="{17EAA757-00BD-43D6-8311-248A95E21E9D}">
      <dgm:prSet/>
      <dgm:spPr/>
      <dgm:t>
        <a:bodyPr/>
        <a:lstStyle/>
        <a:p>
          <a:endParaRPr lang="en-US"/>
        </a:p>
      </dgm:t>
    </dgm:pt>
    <dgm:pt modelId="{E8B41A1F-97FF-4E55-95DD-87826146ABAC}" type="sibTrans" cxnId="{17EAA757-00BD-43D6-8311-248A95E21E9D}">
      <dgm:prSet/>
      <dgm:spPr/>
      <dgm:t>
        <a:bodyPr/>
        <a:lstStyle/>
        <a:p>
          <a:endParaRPr lang="en-US"/>
        </a:p>
      </dgm:t>
    </dgm:pt>
    <dgm:pt modelId="{325B4143-8C7B-4190-8B00-9B6B1FBF346D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dirty="0" smtClean="0"/>
            <a:t>Suspensions</a:t>
          </a:r>
          <a:endParaRPr lang="en-US" sz="1800" dirty="0"/>
        </a:p>
      </dgm:t>
    </dgm:pt>
    <dgm:pt modelId="{4E27F73C-2AA0-4A99-946D-4A9091FD9D3A}" type="parTrans" cxnId="{F4D2A22B-1CEA-42F0-AB51-D76A241E7F22}">
      <dgm:prSet/>
      <dgm:spPr/>
      <dgm:t>
        <a:bodyPr/>
        <a:lstStyle/>
        <a:p>
          <a:endParaRPr lang="en-US"/>
        </a:p>
      </dgm:t>
    </dgm:pt>
    <dgm:pt modelId="{2ADDEC0C-51C0-420F-AA05-04EE95CF9BB0}" type="sibTrans" cxnId="{F4D2A22B-1CEA-42F0-AB51-D76A241E7F22}">
      <dgm:prSet/>
      <dgm:spPr/>
      <dgm:t>
        <a:bodyPr/>
        <a:lstStyle/>
        <a:p>
          <a:endParaRPr lang="en-US"/>
        </a:p>
      </dgm:t>
    </dgm:pt>
    <dgm:pt modelId="{FA3E446C-2EF2-4F9A-A02E-CDE60598E9DA}">
      <dgm:prSet phldrT="[Text]" custT="1"/>
      <dgm:spPr>
        <a:solidFill>
          <a:srgbClr val="800000"/>
        </a:solidFill>
      </dgm:spPr>
      <dgm:t>
        <a:bodyPr/>
        <a:lstStyle/>
        <a:p>
          <a:pPr marL="225425" indent="0"/>
          <a:r>
            <a:rPr lang="en-US" sz="1800" dirty="0" smtClean="0"/>
            <a:t>General Participant Data</a:t>
          </a:r>
          <a:endParaRPr lang="en-US" sz="1800" dirty="0"/>
        </a:p>
      </dgm:t>
    </dgm:pt>
    <dgm:pt modelId="{7C06F159-C2FD-43F1-A2C1-664881BB7BF8}" type="parTrans" cxnId="{EF65868F-9179-4769-BC9E-8F744578FE16}">
      <dgm:prSet/>
      <dgm:spPr/>
      <dgm:t>
        <a:bodyPr/>
        <a:lstStyle/>
        <a:p>
          <a:endParaRPr lang="en-US"/>
        </a:p>
      </dgm:t>
    </dgm:pt>
    <dgm:pt modelId="{990FF676-322E-4EA5-AE0A-CC0B35D9F4CB}" type="sibTrans" cxnId="{EF65868F-9179-4769-BC9E-8F744578FE16}">
      <dgm:prSet/>
      <dgm:spPr/>
      <dgm:t>
        <a:bodyPr/>
        <a:lstStyle/>
        <a:p>
          <a:endParaRPr lang="en-US"/>
        </a:p>
      </dgm:t>
    </dgm:pt>
    <dgm:pt modelId="{7B70AB99-9116-4975-A12A-39CAC34AB7C0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Job change</a:t>
          </a:r>
          <a:endParaRPr lang="en-US" sz="1800" dirty="0"/>
        </a:p>
      </dgm:t>
    </dgm:pt>
    <dgm:pt modelId="{5A58BF0E-E9BA-4192-BD2B-BF506CF8696C}" type="parTrans" cxnId="{7ADADD13-EA5C-4B73-8BA7-F8009DC48D30}">
      <dgm:prSet/>
      <dgm:spPr/>
      <dgm:t>
        <a:bodyPr/>
        <a:lstStyle/>
        <a:p>
          <a:endParaRPr lang="en-US"/>
        </a:p>
      </dgm:t>
    </dgm:pt>
    <dgm:pt modelId="{0C1B6D3B-139F-4063-AEC6-CA184E513505}" type="sibTrans" cxnId="{7ADADD13-EA5C-4B73-8BA7-F8009DC48D30}">
      <dgm:prSet/>
      <dgm:spPr/>
      <dgm:t>
        <a:bodyPr/>
        <a:lstStyle/>
        <a:p>
          <a:endParaRPr lang="en-US"/>
        </a:p>
      </dgm:t>
    </dgm:pt>
    <dgm:pt modelId="{3FFBB493-4321-424B-B016-A7DCE2493B32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Perform cluster analysis</a:t>
          </a:r>
          <a:endParaRPr lang="en-US" sz="1800" dirty="0"/>
        </a:p>
      </dgm:t>
    </dgm:pt>
    <dgm:pt modelId="{BFFA3D5A-A70A-461C-912A-B9EA4547896F}" type="parTrans" cxnId="{373AEB6C-61CF-4430-A6FC-FE32FF29D17E}">
      <dgm:prSet/>
      <dgm:spPr/>
      <dgm:t>
        <a:bodyPr/>
        <a:lstStyle/>
        <a:p>
          <a:endParaRPr lang="en-US"/>
        </a:p>
      </dgm:t>
    </dgm:pt>
    <dgm:pt modelId="{4B71BE62-C51C-4DB5-BEE3-0DABE09E168D}" type="sibTrans" cxnId="{373AEB6C-61CF-4430-A6FC-FE32FF29D17E}">
      <dgm:prSet/>
      <dgm:spPr/>
      <dgm:t>
        <a:bodyPr/>
        <a:lstStyle/>
        <a:p>
          <a:endParaRPr lang="en-US"/>
        </a:p>
      </dgm:t>
    </dgm:pt>
    <dgm:pt modelId="{CF1F85DE-103D-41F8-9BD6-0227BE3FB8D3}">
      <dgm:prSet phldrT="[Text]" custT="1"/>
      <dgm:spPr>
        <a:solidFill>
          <a:srgbClr val="800000"/>
        </a:solidFill>
      </dgm:spPr>
      <dgm:t>
        <a:bodyPr/>
        <a:lstStyle/>
        <a:p>
          <a:pPr marL="344488" indent="-119063"/>
          <a:r>
            <a:rPr lang="en-US" sz="1800" dirty="0" smtClean="0"/>
            <a:t>Present results to stakeholders</a:t>
          </a:r>
          <a:endParaRPr lang="en-US" sz="1800" dirty="0"/>
        </a:p>
      </dgm:t>
    </dgm:pt>
    <dgm:pt modelId="{29C2B42C-E10C-4F93-9895-53FF4073E775}" type="parTrans" cxnId="{8B54B139-3712-49C9-AD23-F71BF907DA63}">
      <dgm:prSet/>
      <dgm:spPr/>
      <dgm:t>
        <a:bodyPr/>
        <a:lstStyle/>
        <a:p>
          <a:endParaRPr lang="en-US"/>
        </a:p>
      </dgm:t>
    </dgm:pt>
    <dgm:pt modelId="{57FF2AF0-F2C6-49A4-A625-D4F0FC392D11}" type="sibTrans" cxnId="{8B54B139-3712-49C9-AD23-F71BF907DA63}">
      <dgm:prSet/>
      <dgm:spPr/>
      <dgm:t>
        <a:bodyPr/>
        <a:lstStyle/>
        <a:p>
          <a:endParaRPr lang="en-US"/>
        </a:p>
      </dgm:t>
    </dgm:pt>
    <dgm:pt modelId="{B15F9391-A0F4-4EB7-AC9F-5D690DA4D04E}" type="pres">
      <dgm:prSet presAssocID="{1887898B-AA4B-4008-B655-9B3B280928C1}" presName="Name0" presStyleCnt="0">
        <dgm:presLayoutVars>
          <dgm:dir/>
          <dgm:resizeHandles val="exact"/>
        </dgm:presLayoutVars>
      </dgm:prSet>
      <dgm:spPr/>
    </dgm:pt>
    <dgm:pt modelId="{992206CB-7070-44F1-930D-41D24FC56CA2}" type="pres">
      <dgm:prSet presAssocID="{84170EFF-8C1A-4B23-B22B-9BCCE93FCD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7A5D3-E0DB-4D40-9B52-F7A0E7A3EA10}" type="pres">
      <dgm:prSet presAssocID="{437BA687-C083-497D-AD85-B634F028018D}" presName="sibTrans" presStyleCnt="0"/>
      <dgm:spPr/>
    </dgm:pt>
    <dgm:pt modelId="{08A900FA-B3B1-4841-9895-17C3511E4FDE}" type="pres">
      <dgm:prSet presAssocID="{E1B69CF1-5355-49D8-8CF9-6D8B9CDDFF0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37BE0-1D0B-4546-B81E-F6489D6E3718}" type="pres">
      <dgm:prSet presAssocID="{15965EB5-8ED2-4B43-80EF-1192CAB833D9}" presName="sibTrans" presStyleCnt="0"/>
      <dgm:spPr/>
    </dgm:pt>
    <dgm:pt modelId="{7FE56734-E4E5-4185-9A9E-0CE9F4E78C6C}" type="pres">
      <dgm:prSet presAssocID="{8649DABB-18E1-4524-BB45-C3D71F7FFB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5868F-9179-4769-BC9E-8F744578FE16}" srcId="{84170EFF-8C1A-4B23-B22B-9BCCE93FCDE5}" destId="{FA3E446C-2EF2-4F9A-A02E-CDE60598E9DA}" srcOrd="4" destOrd="0" parTransId="{7C06F159-C2FD-43F1-A2C1-664881BB7BF8}" sibTransId="{990FF676-322E-4EA5-AE0A-CC0B35D9F4CB}"/>
    <dgm:cxn modelId="{8B54B139-3712-49C9-AD23-F71BF907DA63}" srcId="{8649DABB-18E1-4524-BB45-C3D71F7FFB2B}" destId="{CF1F85DE-103D-41F8-9BD6-0227BE3FB8D3}" srcOrd="3" destOrd="0" parTransId="{29C2B42C-E10C-4F93-9895-53FF4073E775}" sibTransId="{57FF2AF0-F2C6-49A4-A625-D4F0FC392D11}"/>
    <dgm:cxn modelId="{EA5D8DC2-A796-4836-8950-0DD36520F862}" srcId="{8649DABB-18E1-4524-BB45-C3D71F7FFB2B}" destId="{25ED0464-EE4B-45C1-B48D-CB7BDC9CA89A}" srcOrd="1" destOrd="0" parTransId="{3BE40134-EE56-4CF5-9DFA-DF89FA5BB111}" sibTransId="{999CE3E3-43C7-4CB4-9D1F-62A225159D64}"/>
    <dgm:cxn modelId="{EBDFCAC0-B935-4F3C-AF61-CFF366FC9ABB}" type="presOf" srcId="{3FFBB493-4321-424B-B016-A7DCE2493B32}" destId="{7FE56734-E4E5-4185-9A9E-0CE9F4E78C6C}" srcOrd="0" destOrd="3" presId="urn:microsoft.com/office/officeart/2005/8/layout/hList6"/>
    <dgm:cxn modelId="{F8593A48-CFEC-471F-8D48-9B61CB43AE5E}" type="presOf" srcId="{2D300885-0284-4BCA-9974-2CFE7AA163BA}" destId="{992206CB-7070-44F1-930D-41D24FC56CA2}" srcOrd="0" destOrd="1" presId="urn:microsoft.com/office/officeart/2005/8/layout/hList6"/>
    <dgm:cxn modelId="{9EC9DCDA-45FD-4245-8B06-85FBFB7C41BD}" type="presOf" srcId="{84170EFF-8C1A-4B23-B22B-9BCCE93FCDE5}" destId="{992206CB-7070-44F1-930D-41D24FC56CA2}" srcOrd="0" destOrd="0" presId="urn:microsoft.com/office/officeart/2005/8/layout/hList6"/>
    <dgm:cxn modelId="{9812541D-C5EE-4508-91DA-22EC74F6473C}" srcId="{E1B69CF1-5355-49D8-8CF9-6D8B9CDDFF03}" destId="{0DEE48D7-E0D8-4AFD-BAAE-D23D4D50C4DF}" srcOrd="1" destOrd="0" parTransId="{2E738E9E-BA94-4F4E-A14D-24BB0F565EE2}" sibTransId="{0ED509B8-5065-458F-969D-EB2F72FE712F}"/>
    <dgm:cxn modelId="{F35EE15B-EC2A-486E-A792-74F77F4438D0}" type="presOf" srcId="{25ED0464-EE4B-45C1-B48D-CB7BDC9CA89A}" destId="{7FE56734-E4E5-4185-9A9E-0CE9F4E78C6C}" srcOrd="0" destOrd="2" presId="urn:microsoft.com/office/officeart/2005/8/layout/hList6"/>
    <dgm:cxn modelId="{F9AB5D7F-1518-45D6-A004-4568148F5578}" type="presOf" srcId="{8649DABB-18E1-4524-BB45-C3D71F7FFB2B}" destId="{7FE56734-E4E5-4185-9A9E-0CE9F4E78C6C}" srcOrd="0" destOrd="0" presId="urn:microsoft.com/office/officeart/2005/8/layout/hList6"/>
    <dgm:cxn modelId="{6B77789D-53DA-49AD-9AAF-CCFB20767A46}" srcId="{1887898B-AA4B-4008-B655-9B3B280928C1}" destId="{E1B69CF1-5355-49D8-8CF9-6D8B9CDDFF03}" srcOrd="1" destOrd="0" parTransId="{7DAA1E4D-060B-4AEB-A858-DB32FE74FB4E}" sibTransId="{15965EB5-8ED2-4B43-80EF-1192CAB833D9}"/>
    <dgm:cxn modelId="{9EB152AD-8AFC-4722-99A3-DE7392D9C006}" type="presOf" srcId="{E1B69CF1-5355-49D8-8CF9-6D8B9CDDFF03}" destId="{08A900FA-B3B1-4841-9895-17C3511E4FDE}" srcOrd="0" destOrd="0" presId="urn:microsoft.com/office/officeart/2005/8/layout/hList6"/>
    <dgm:cxn modelId="{E1014AC3-1867-4C06-963B-FC0DDC0A0D37}" srcId="{E1B69CF1-5355-49D8-8CF9-6D8B9CDDFF03}" destId="{223C7337-01AF-48D8-8849-ACA01BD36CD1}" srcOrd="0" destOrd="0" parTransId="{325CFD31-89D5-4DA8-BF10-01145A70BE08}" sibTransId="{E44C9BBE-7B62-436D-86B7-DCF4718369BA}"/>
    <dgm:cxn modelId="{6E67F39C-0ADF-4A36-91D8-59F9F63AA8F1}" type="presOf" srcId="{CF1F85DE-103D-41F8-9BD6-0227BE3FB8D3}" destId="{7FE56734-E4E5-4185-9A9E-0CE9F4E78C6C}" srcOrd="0" destOrd="4" presId="urn:microsoft.com/office/officeart/2005/8/layout/hList6"/>
    <dgm:cxn modelId="{BF2FA83E-8A79-4341-9CC0-B58348FB6083}" type="presOf" srcId="{223C7337-01AF-48D8-8849-ACA01BD36CD1}" destId="{08A900FA-B3B1-4841-9895-17C3511E4FDE}" srcOrd="0" destOrd="1" presId="urn:microsoft.com/office/officeart/2005/8/layout/hList6"/>
    <dgm:cxn modelId="{039303C5-6189-4FE5-98D2-F5D416BDF3E8}" type="presOf" srcId="{325B4143-8C7B-4190-8B00-9B6B1FBF346D}" destId="{992206CB-7070-44F1-930D-41D24FC56CA2}" srcOrd="0" destOrd="4" presId="urn:microsoft.com/office/officeart/2005/8/layout/hList6"/>
    <dgm:cxn modelId="{F4D2A22B-1CEA-42F0-AB51-D76A241E7F22}" srcId="{84170EFF-8C1A-4B23-B22B-9BCCE93FCDE5}" destId="{325B4143-8C7B-4190-8B00-9B6B1FBF346D}" srcOrd="3" destOrd="0" parTransId="{4E27F73C-2AA0-4A99-946D-4A9091FD9D3A}" sibTransId="{2ADDEC0C-51C0-420F-AA05-04EE95CF9BB0}"/>
    <dgm:cxn modelId="{8CAB05D7-CB3B-4A02-A08B-AC3832B04424}" srcId="{84170EFF-8C1A-4B23-B22B-9BCCE93FCDE5}" destId="{73CA4A92-EC9D-4DB0-A1AB-3D181196C448}" srcOrd="2" destOrd="0" parTransId="{1A03D223-A327-4795-85E5-280A57C2D030}" sibTransId="{14361243-A1D0-471C-AE23-60C0C9A57545}"/>
    <dgm:cxn modelId="{897C785E-56BB-4F1C-91E5-FCF60BCEF988}" srcId="{1887898B-AA4B-4008-B655-9B3B280928C1}" destId="{8649DABB-18E1-4524-BB45-C3D71F7FFB2B}" srcOrd="2" destOrd="0" parTransId="{10430DF8-90CC-43A4-A11C-B68415B9F097}" sibTransId="{CA51BF2E-A714-46CE-B57A-30A751B5883B}"/>
    <dgm:cxn modelId="{CAFB55FB-C812-41F3-B742-41A8A3A6E371}" type="presOf" srcId="{B347E357-8EC2-4034-BD8F-55A4045050C0}" destId="{992206CB-7070-44F1-930D-41D24FC56CA2}" srcOrd="0" destOrd="2" presId="urn:microsoft.com/office/officeart/2005/8/layout/hList6"/>
    <dgm:cxn modelId="{4FB70FB0-AE8D-47C4-A067-1BD7D5DE81A0}" srcId="{84170EFF-8C1A-4B23-B22B-9BCCE93FCDE5}" destId="{2D300885-0284-4BCA-9974-2CFE7AA163BA}" srcOrd="0" destOrd="0" parTransId="{3DEFF677-2876-4476-8E4C-96098F388B4D}" sibTransId="{42976126-E1F2-4E96-81A4-CF64F2065C81}"/>
    <dgm:cxn modelId="{17EAA757-00BD-43D6-8311-248A95E21E9D}" srcId="{84170EFF-8C1A-4B23-B22B-9BCCE93FCDE5}" destId="{B347E357-8EC2-4034-BD8F-55A4045050C0}" srcOrd="1" destOrd="0" parTransId="{0C6A6EF9-D7FC-44A2-BD12-286BC4C48209}" sibTransId="{E8B41A1F-97FF-4E55-95DD-87826146ABAC}"/>
    <dgm:cxn modelId="{373AEB6C-61CF-4430-A6FC-FE32FF29D17E}" srcId="{8649DABB-18E1-4524-BB45-C3D71F7FFB2B}" destId="{3FFBB493-4321-424B-B016-A7DCE2493B32}" srcOrd="2" destOrd="0" parTransId="{BFFA3D5A-A70A-461C-912A-B9EA4547896F}" sibTransId="{4B71BE62-C51C-4DB5-BEE3-0DABE09E168D}"/>
    <dgm:cxn modelId="{7ADADD13-EA5C-4B73-8BA7-F8009DC48D30}" srcId="{E1B69CF1-5355-49D8-8CF9-6D8B9CDDFF03}" destId="{7B70AB99-9116-4975-A12A-39CAC34AB7C0}" srcOrd="2" destOrd="0" parTransId="{5A58BF0E-E9BA-4192-BD2B-BF506CF8696C}" sibTransId="{0C1B6D3B-139F-4063-AEC6-CA184E513505}"/>
    <dgm:cxn modelId="{2C87607C-4CDA-45D9-9EA2-4BFFB84C69D2}" srcId="{8649DABB-18E1-4524-BB45-C3D71F7FFB2B}" destId="{44344576-7893-4F4C-8804-82DF14BBD870}" srcOrd="0" destOrd="0" parTransId="{10F3A59B-7D90-4757-AE09-2AA3949491C3}" sibTransId="{E652875F-C332-4F8B-8E4B-E3AD00CC3333}"/>
    <dgm:cxn modelId="{DB34D012-9DD0-4F77-8940-E0541F47D8B6}" type="presOf" srcId="{0DEE48D7-E0D8-4AFD-BAAE-D23D4D50C4DF}" destId="{08A900FA-B3B1-4841-9895-17C3511E4FDE}" srcOrd="0" destOrd="2" presId="urn:microsoft.com/office/officeart/2005/8/layout/hList6"/>
    <dgm:cxn modelId="{1B309C9F-C0A0-43D3-968F-C24AD6BA44B1}" type="presOf" srcId="{1887898B-AA4B-4008-B655-9B3B280928C1}" destId="{B15F9391-A0F4-4EB7-AC9F-5D690DA4D04E}" srcOrd="0" destOrd="0" presId="urn:microsoft.com/office/officeart/2005/8/layout/hList6"/>
    <dgm:cxn modelId="{CD6C9BB4-6EFD-4B1D-91CD-08E4CBDFEEBD}" type="presOf" srcId="{7B70AB99-9116-4975-A12A-39CAC34AB7C0}" destId="{08A900FA-B3B1-4841-9895-17C3511E4FDE}" srcOrd="0" destOrd="3" presId="urn:microsoft.com/office/officeart/2005/8/layout/hList6"/>
    <dgm:cxn modelId="{A4600AD5-5E1E-41DB-8DB5-D07527F1E65A}" type="presOf" srcId="{FA3E446C-2EF2-4F9A-A02E-CDE60598E9DA}" destId="{992206CB-7070-44F1-930D-41D24FC56CA2}" srcOrd="0" destOrd="5" presId="urn:microsoft.com/office/officeart/2005/8/layout/hList6"/>
    <dgm:cxn modelId="{2F4C2D1E-A679-4F0E-B93D-12FC1178B1C9}" srcId="{1887898B-AA4B-4008-B655-9B3B280928C1}" destId="{84170EFF-8C1A-4B23-B22B-9BCCE93FCDE5}" srcOrd="0" destOrd="0" parTransId="{C3171319-C0B9-42F0-B644-A01F6621684E}" sibTransId="{437BA687-C083-497D-AD85-B634F028018D}"/>
    <dgm:cxn modelId="{445A1306-E1CB-4216-AEBA-3617FF9CB37E}" type="presOf" srcId="{73CA4A92-EC9D-4DB0-A1AB-3D181196C448}" destId="{992206CB-7070-44F1-930D-41D24FC56CA2}" srcOrd="0" destOrd="3" presId="urn:microsoft.com/office/officeart/2005/8/layout/hList6"/>
    <dgm:cxn modelId="{0FE923A0-783B-4CEF-B7F1-8904821CCBC9}" type="presOf" srcId="{44344576-7893-4F4C-8804-82DF14BBD870}" destId="{7FE56734-E4E5-4185-9A9E-0CE9F4E78C6C}" srcOrd="0" destOrd="1" presId="urn:microsoft.com/office/officeart/2005/8/layout/hList6"/>
    <dgm:cxn modelId="{A6F7D90B-190E-4E59-BAA7-D478D5960796}" type="presParOf" srcId="{B15F9391-A0F4-4EB7-AC9F-5D690DA4D04E}" destId="{992206CB-7070-44F1-930D-41D24FC56CA2}" srcOrd="0" destOrd="0" presId="urn:microsoft.com/office/officeart/2005/8/layout/hList6"/>
    <dgm:cxn modelId="{88CC2B22-1988-414F-9763-269DDE6D381B}" type="presParOf" srcId="{B15F9391-A0F4-4EB7-AC9F-5D690DA4D04E}" destId="{B227A5D3-E0DB-4D40-9B52-F7A0E7A3EA10}" srcOrd="1" destOrd="0" presId="urn:microsoft.com/office/officeart/2005/8/layout/hList6"/>
    <dgm:cxn modelId="{F12CD2E5-FBFC-4035-9F16-008328529165}" type="presParOf" srcId="{B15F9391-A0F4-4EB7-AC9F-5D690DA4D04E}" destId="{08A900FA-B3B1-4841-9895-17C3511E4FDE}" srcOrd="2" destOrd="0" presId="urn:microsoft.com/office/officeart/2005/8/layout/hList6"/>
    <dgm:cxn modelId="{5D445124-CF71-4E33-A36A-624F4D780A7F}" type="presParOf" srcId="{B15F9391-A0F4-4EB7-AC9F-5D690DA4D04E}" destId="{2B637BE0-1D0B-4546-B81E-F6489D6E3718}" srcOrd="3" destOrd="0" presId="urn:microsoft.com/office/officeart/2005/8/layout/hList6"/>
    <dgm:cxn modelId="{09FA8ABF-F718-4B01-8187-173FCECF4C64}" type="presParOf" srcId="{B15F9391-A0F4-4EB7-AC9F-5D690DA4D04E}" destId="{7FE56734-E4E5-4185-9A9E-0CE9F4E78C6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78DA9-FBD7-43D6-9435-49BB5E67744E}">
      <dsp:nvSpPr>
        <dsp:cNvPr id="0" name=""/>
        <dsp:cNvSpPr/>
      </dsp:nvSpPr>
      <dsp:spPr>
        <a:xfrm>
          <a:off x="0" y="12034"/>
          <a:ext cx="8451955" cy="141488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BD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</a:rPr>
            <a:t>Break in service</a:t>
          </a:r>
          <a:r>
            <a:rPr lang="en-US" sz="1800" kern="1200" dirty="0" smtClean="0">
              <a:solidFill>
                <a:srgbClr val="C00000"/>
              </a:solidFill>
            </a:rPr>
            <a:t>, anytime that a participant is not working at an approved site or on an approved suspension. </a:t>
          </a:r>
          <a:r>
            <a:rPr lang="en-US" sz="1800" b="1" kern="1200" dirty="0" smtClean="0">
              <a:solidFill>
                <a:srgbClr val="C00000"/>
              </a:solidFill>
            </a:rPr>
            <a:t>Reasons: </a:t>
          </a:r>
          <a:r>
            <a:rPr lang="en-US" sz="1800" kern="1200" dirty="0" smtClean="0">
              <a:solidFill>
                <a:srgbClr val="C00000"/>
              </a:solidFill>
            </a:rPr>
            <a:t>lost job, moved to an unapproved site, lost license, etc.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41441" y="53475"/>
        <a:ext cx="8369073" cy="1332006"/>
      </dsp:txXfrm>
    </dsp:sp>
    <dsp:sp modelId="{A8300891-9E50-4179-9B83-59AC808A2D48}">
      <dsp:nvSpPr>
        <dsp:cNvPr id="0" name=""/>
        <dsp:cNvSpPr/>
      </dsp:nvSpPr>
      <dsp:spPr>
        <a:xfrm>
          <a:off x="3122" y="1563474"/>
          <a:ext cx="4140809" cy="141488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Return to compliance</a:t>
          </a:r>
          <a:endParaRPr lang="en-US" sz="1800" kern="1200" dirty="0"/>
        </a:p>
      </dsp:txBody>
      <dsp:txXfrm>
        <a:off x="44563" y="1604915"/>
        <a:ext cx="4057927" cy="1332006"/>
      </dsp:txXfrm>
    </dsp:sp>
    <dsp:sp modelId="{5D12BA44-D190-4A04-882C-6C14B2DFA5E3}">
      <dsp:nvSpPr>
        <dsp:cNvPr id="0" name=""/>
        <dsp:cNvSpPr/>
      </dsp:nvSpPr>
      <dsp:spPr>
        <a:xfrm>
          <a:off x="3122" y="3125918"/>
          <a:ext cx="2027820" cy="141488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 work at approved site</a:t>
          </a:r>
          <a:endParaRPr lang="en-US" sz="1800" kern="1200" dirty="0"/>
        </a:p>
      </dsp:txBody>
      <dsp:txXfrm>
        <a:off x="44563" y="3167359"/>
        <a:ext cx="1944938" cy="1332006"/>
      </dsp:txXfrm>
    </dsp:sp>
    <dsp:sp modelId="{88DE87F7-9171-47F1-ABF2-EE7A7E92C43A}">
      <dsp:nvSpPr>
        <dsp:cNvPr id="0" name=""/>
        <dsp:cNvSpPr/>
      </dsp:nvSpPr>
      <dsp:spPr>
        <a:xfrm>
          <a:off x="2116111" y="3125918"/>
          <a:ext cx="2027820" cy="141488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Suspension: Maternity, Active Military, or Medical</a:t>
          </a:r>
          <a:endParaRPr lang="en-US" sz="1800" kern="1200" dirty="0"/>
        </a:p>
      </dsp:txBody>
      <dsp:txXfrm>
        <a:off x="2157552" y="3167359"/>
        <a:ext cx="1944938" cy="1332006"/>
      </dsp:txXfrm>
    </dsp:sp>
    <dsp:sp modelId="{9A145901-5E8B-4DF4-B354-8944144A0B9C}">
      <dsp:nvSpPr>
        <dsp:cNvPr id="0" name=""/>
        <dsp:cNvSpPr/>
      </dsp:nvSpPr>
      <dsp:spPr>
        <a:xfrm>
          <a:off x="4314268" y="1563474"/>
          <a:ext cx="4140809" cy="1414888"/>
        </a:xfrm>
        <a:prstGeom prst="roundRect">
          <a:avLst>
            <a:gd name="adj" fmla="val 10000"/>
          </a:avLst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 to return to compliance</a:t>
          </a:r>
          <a:endParaRPr lang="en-US" sz="1800" kern="1200" dirty="0"/>
        </a:p>
      </dsp:txBody>
      <dsp:txXfrm>
        <a:off x="4355709" y="1604915"/>
        <a:ext cx="4057927" cy="1332006"/>
      </dsp:txXfrm>
    </dsp:sp>
    <dsp:sp modelId="{8BB4185C-DE8A-4F2E-BF57-1F299DBB456E}">
      <dsp:nvSpPr>
        <dsp:cNvPr id="0" name=""/>
        <dsp:cNvSpPr/>
      </dsp:nvSpPr>
      <dsp:spPr>
        <a:xfrm>
          <a:off x="4314268" y="3125918"/>
          <a:ext cx="2027820" cy="1414888"/>
        </a:xfrm>
        <a:prstGeom prst="roundRect">
          <a:avLst>
            <a:gd name="adj" fmla="val 10000"/>
          </a:avLst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Default: Repay the award plus penalties</a:t>
          </a:r>
          <a:endParaRPr lang="en-US" sz="1800" kern="1200" dirty="0"/>
        </a:p>
      </dsp:txBody>
      <dsp:txXfrm>
        <a:off x="4355709" y="3167359"/>
        <a:ext cx="1944938" cy="1332006"/>
      </dsp:txXfrm>
    </dsp:sp>
    <dsp:sp modelId="{9E73CFB1-B986-4434-9847-0F203841BD65}">
      <dsp:nvSpPr>
        <dsp:cNvPr id="0" name=""/>
        <dsp:cNvSpPr/>
      </dsp:nvSpPr>
      <dsp:spPr>
        <a:xfrm>
          <a:off x="6427257" y="3125918"/>
          <a:ext cx="2027820" cy="1414888"/>
        </a:xfrm>
        <a:prstGeom prst="roundRect">
          <a:avLst>
            <a:gd name="adj" fmla="val 10000"/>
          </a:avLst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Waiver: Contract compliance is impossible</a:t>
          </a:r>
          <a:endParaRPr lang="en-US" sz="1800" kern="1200" dirty="0"/>
        </a:p>
      </dsp:txBody>
      <dsp:txXfrm>
        <a:off x="6468698" y="3167359"/>
        <a:ext cx="1944938" cy="1332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206CB-7070-44F1-930D-41D24FC56CA2}">
      <dsp:nvSpPr>
        <dsp:cNvPr id="0" name=""/>
        <dsp:cNvSpPr/>
      </dsp:nvSpPr>
      <dsp:spPr>
        <a:xfrm rot="16200000">
          <a:off x="-501681" y="502964"/>
          <a:ext cx="4343400" cy="3337470"/>
        </a:xfrm>
        <a:prstGeom prst="flowChartManualOperation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225425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54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Breaks</a:t>
          </a:r>
          <a:endParaRPr lang="en-US" sz="1800" kern="1200" dirty="0"/>
        </a:p>
        <a:p>
          <a:pPr marL="2254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Defaults</a:t>
          </a:r>
          <a:endParaRPr lang="en-US" sz="1800" kern="1200" dirty="0"/>
        </a:p>
        <a:p>
          <a:pPr marL="2254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Site Assignments</a:t>
          </a:r>
          <a:endParaRPr lang="en-US" sz="1800" kern="1200" dirty="0"/>
        </a:p>
        <a:p>
          <a:pPr marL="2254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Suspensions</a:t>
          </a:r>
          <a:endParaRPr lang="en-US" sz="1800" kern="1200" dirty="0"/>
        </a:p>
        <a:p>
          <a:pPr marL="22542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General Participant Data</a:t>
          </a:r>
          <a:endParaRPr lang="en-US" sz="1800" kern="1200" dirty="0"/>
        </a:p>
      </dsp:txBody>
      <dsp:txXfrm rot="5400000">
        <a:off x="1284" y="868679"/>
        <a:ext cx="3337470" cy="2606040"/>
      </dsp:txXfrm>
    </dsp:sp>
    <dsp:sp modelId="{08A900FA-B3B1-4841-9895-17C3511E4FDE}">
      <dsp:nvSpPr>
        <dsp:cNvPr id="0" name=""/>
        <dsp:cNvSpPr/>
      </dsp:nvSpPr>
      <dsp:spPr>
        <a:xfrm rot="16200000">
          <a:off x="3086100" y="502964"/>
          <a:ext cx="4343400" cy="3337470"/>
        </a:xfrm>
        <a:prstGeom prst="flowChartManualOperation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225425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Challenges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Messy data</a:t>
          </a:r>
          <a:endParaRPr lang="en-US" sz="1800" kern="1200" dirty="0"/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Overly broad research question</a:t>
          </a:r>
          <a:endParaRPr lang="en-US" sz="1800" kern="1200" dirty="0"/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 change</a:t>
          </a:r>
          <a:endParaRPr lang="en-US" sz="1800" kern="1200" dirty="0"/>
        </a:p>
      </dsp:txBody>
      <dsp:txXfrm rot="5400000">
        <a:off x="3589065" y="868679"/>
        <a:ext cx="3337470" cy="2606040"/>
      </dsp:txXfrm>
    </dsp:sp>
    <dsp:sp modelId="{7FE56734-E4E5-4185-9A9E-0CE9F4E78C6C}">
      <dsp:nvSpPr>
        <dsp:cNvPr id="0" name=""/>
        <dsp:cNvSpPr/>
      </dsp:nvSpPr>
      <dsp:spPr>
        <a:xfrm rot="16200000">
          <a:off x="6673881" y="502964"/>
          <a:ext cx="4343400" cy="3337470"/>
        </a:xfrm>
        <a:prstGeom prst="flowChartManualOperation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225425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Next Steps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Finish cleaning the data</a:t>
          </a:r>
          <a:endParaRPr lang="en-US" sz="1800" kern="1200" dirty="0"/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Answer the pre-defined exploratory data questions</a:t>
          </a:r>
          <a:endParaRPr lang="en-US" sz="1800" kern="1200" dirty="0"/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cluster analysis</a:t>
          </a:r>
          <a:endParaRPr lang="en-US" sz="1800" kern="1200" dirty="0"/>
        </a:p>
        <a:p>
          <a:pPr marL="344488" lvl="1" indent="-119063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Present results to stakeholders</a:t>
          </a:r>
          <a:endParaRPr lang="en-US" sz="1800" kern="1200" dirty="0"/>
        </a:p>
      </dsp:txBody>
      <dsp:txXfrm rot="5400000">
        <a:off x="7176846" y="868679"/>
        <a:ext cx="3337470" cy="260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8080FE-79A4-4320-BB13-267FC1A1886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D3A045-CAA8-4ADE-B3FA-B040379E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2AEE-7BD5-B44C-AE20-63DAB86891C2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DB89-770F-4047-B854-DA8F62992D71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30-78C0-634F-8553-71055C476564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C9B-38C7-A44A-B089-A9E0AE940632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968-FB79-9F42-B325-2FC4C68E453A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420-25FB-574E-87C3-89D3A7540A6F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043-9530-9B4B-9EF6-7A882DE3C813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646-8A5C-D94A-B629-06D48EE0E3FC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7824-0989-C541-9EF8-CF1F2427C2E3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FC-562F-7E4F-B56D-7272EA99F5A2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F3B3-5E9D-6244-9BF5-B781491330BE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EF0D-F9AF-714D-A79A-BCDF8DA40857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10515600" cy="1600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NHSC Breaches in Compliance</a:t>
            </a:r>
            <a:br>
              <a:rPr 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Ellie Park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9144000" cy="2743200"/>
          </a:xfrm>
        </p:spPr>
        <p:txBody>
          <a:bodyPr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NHSC?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breach in compliance?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goal</a:t>
            </a:r>
            <a:endPara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care?</a:t>
            </a:r>
            <a:endPara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Specifics</a:t>
            </a:r>
            <a:endPara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  <a:endPara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0" y="4671391"/>
            <a:ext cx="1500809" cy="15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National Health Service Corps?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74843"/>
            <a:ext cx="5257800" cy="42973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 Health Service Corps (NHSC)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Providers (doctors,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nurses, dentists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etc.)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Loan repayment or scholarship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erve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high need area for a set number of years</a:t>
            </a:r>
          </a:p>
          <a:p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Budget: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$310 Million</a:t>
            </a:r>
          </a:p>
          <a:p>
            <a:r>
              <a:rPr lang="en-US" sz="1800" baseline="0" dirty="0" smtClean="0">
                <a:solidFill>
                  <a:prstClr val="black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Currently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over 10,000 recipients in service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Requirements</a:t>
            </a:r>
          </a:p>
          <a:p>
            <a:pPr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Must serve continuously for the set number of years</a:t>
            </a:r>
          </a:p>
          <a:p>
            <a:pPr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May change sites</a:t>
            </a:r>
          </a:p>
          <a:p>
            <a:pPr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May take a suspension</a:t>
            </a:r>
          </a:p>
          <a:p>
            <a:pPr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If not on duty or on a suspension</a:t>
            </a:r>
            <a:r>
              <a:rPr lang="en-US" sz="1800" dirty="0" smtClean="0">
                <a:solidFill>
                  <a:prstClr val="black"/>
                </a:solidFill>
              </a:rPr>
              <a:t>, </a:t>
            </a:r>
            <a:r>
              <a:rPr lang="en-US" sz="1800" dirty="0" smtClean="0">
                <a:solidFill>
                  <a:prstClr val="black"/>
                </a:solidFill>
              </a:rPr>
              <a:t>in breach of contract</a:t>
            </a:r>
            <a:endParaRPr lang="en-US" sz="1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H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7" y="1874842"/>
            <a:ext cx="4295274" cy="4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breach in contract?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0066019"/>
              </p:ext>
            </p:extLst>
          </p:nvPr>
        </p:nvGraphicFramePr>
        <p:xfrm>
          <a:off x="2895600" y="1814513"/>
          <a:ext cx="8458200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828800"/>
            <a:ext cx="195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Breach in Contract:</a:t>
            </a:r>
          </a:p>
          <a:p>
            <a:pPr algn="r"/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can end: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Goal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429000"/>
            <a:ext cx="5257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frequently do providers breach their contracts?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How long do these gaps in compliance typically last?</a:t>
            </a:r>
          </a:p>
          <a:p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do gaps in compliance end?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1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096000" y="3429000"/>
            <a:ext cx="5257800" cy="274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Analysis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groups of participants who are breaching their contracts – unsupervised learning</a:t>
            </a:r>
          </a:p>
          <a:p>
            <a:r>
              <a:rPr lang="en-US" sz="1800" baseline="0" dirty="0" smtClean="0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 there patterns?</a:t>
            </a:r>
            <a:endParaRPr lang="en-US" sz="1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1554" y="1814514"/>
            <a:ext cx="10392246" cy="1430336"/>
            <a:chOff x="4314268" y="1563474"/>
            <a:chExt cx="4140809" cy="1414888"/>
          </a:xfrm>
        </p:grpSpPr>
        <p:sp>
          <p:nvSpPr>
            <p:cNvPr id="12" name="Rounded Rectangle 11"/>
            <p:cNvSpPr/>
            <p:nvPr/>
          </p:nvSpPr>
          <p:spPr>
            <a:xfrm>
              <a:off x="4314268" y="1563474"/>
              <a:ext cx="4140809" cy="1414888"/>
            </a:xfrm>
            <a:prstGeom prst="roundRect">
              <a:avLst>
                <a:gd name="adj" fmla="val 10000"/>
              </a:avLst>
            </a:prstGeom>
            <a:solidFill>
              <a:srgbClr val="8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4355709" y="1604915"/>
              <a:ext cx="4057927" cy="1332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Gain a basic understanding of contract breaches in the NHSC. Answer fundamental questions about who is breaching their contract, how frequently these breaches occur</a:t>
              </a:r>
              <a:endParaRPr lang="en-US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cares?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74843"/>
            <a:ext cx="5257800" cy="429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this matters:</a:t>
            </a:r>
            <a:endParaRPr lang="en-US" sz="1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solidFill>
                  <a:prstClr val="black"/>
                </a:solidFill>
              </a:rPr>
              <a:t>We know very little currently.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 smtClean="0">
                <a:solidFill>
                  <a:prstClr val="black"/>
                </a:solidFill>
              </a:rPr>
              <a:t>Prevention of future breaches in contract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this matters to:</a:t>
            </a:r>
            <a:endParaRPr lang="en-US" sz="1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solidFill>
                  <a:prstClr val="black"/>
                </a:solidFill>
              </a:rPr>
              <a:t>BHW: Division of Participant Support and Compliance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BHW: Division of External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Affairs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BHW: Division of Business Operations</a:t>
            </a:r>
          </a:p>
          <a:p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Anyone who works with contract compliance </a:t>
            </a:r>
            <a:endParaRPr kumimoji="0" lang="en-US" sz="180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75" y="1814513"/>
            <a:ext cx="4075625" cy="42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Specifics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6443484"/>
              </p:ext>
            </p:extLst>
          </p:nvPr>
        </p:nvGraphicFramePr>
        <p:xfrm>
          <a:off x="838200" y="1828800"/>
          <a:ext cx="10515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8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128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74843"/>
            <a:ext cx="5257800" cy="429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Mean of break length: 83.5</a:t>
            </a:r>
          </a:p>
          <a:p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Median of break length: 62</a:t>
            </a:r>
            <a:endParaRPr kumimoji="0" lang="en-US" sz="180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1A36C-AC58-483C-9054-C5F99CD3F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55" y="1537855"/>
            <a:ext cx="5579310" cy="48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380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Wingdings</vt:lpstr>
      <vt:lpstr>Office Theme</vt:lpstr>
      <vt:lpstr>NHSC Breaches in Compliance Ellie Park</vt:lpstr>
      <vt:lpstr>What is the National Health Service Corps?</vt:lpstr>
      <vt:lpstr>What is a breach in contract?</vt:lpstr>
      <vt:lpstr>Project Goal</vt:lpstr>
      <vt:lpstr>Who cares?</vt:lpstr>
      <vt:lpstr>Project Specifics</vt:lpstr>
      <vt:lpstr>Exploratory Data Analysis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Workforce Connector: Predicting Site Usage</dc:title>
  <dc:creator>Park, Ellen (HRSA)</dc:creator>
  <cp:lastModifiedBy>Park, Ellen (HRSA)</cp:lastModifiedBy>
  <cp:revision>153</cp:revision>
  <cp:lastPrinted>2018-05-03T13:27:39Z</cp:lastPrinted>
  <dcterms:created xsi:type="dcterms:W3CDTF">2018-01-12T15:32:50Z</dcterms:created>
  <dcterms:modified xsi:type="dcterms:W3CDTF">2018-06-26T20:03:17Z</dcterms:modified>
</cp:coreProperties>
</file>