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10"/>
  </p:notesMasterIdLst>
  <p:handoutMasterIdLst>
    <p:handoutMasterId r:id="rId11"/>
  </p:handoutMasterIdLst>
  <p:sldIdLst>
    <p:sldId id="1177" r:id="rId5"/>
    <p:sldId id="1187" r:id="rId6"/>
    <p:sldId id="1196" r:id="rId7"/>
    <p:sldId id="1189" r:id="rId8"/>
    <p:sldId id="1195" r:id="rId9"/>
  </p:sldIdLst>
  <p:sldSz cx="12192000" cy="6858000"/>
  <p:notesSz cx="7010400" cy="12039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Hamilton, Sandra (ACF)" initials="HS(" lastIdx="2" clrIdx="6">
    <p:extLst>
      <p:ext uri="{19B8F6BF-5375-455C-9EA6-DF929625EA0E}">
        <p15:presenceInfo xmlns:p15="http://schemas.microsoft.com/office/powerpoint/2012/main" userId="S-1-5-21-1747495209-1248221918-2216747781-218987" providerId="AD"/>
      </p:ext>
    </p:extLst>
  </p:cmAuthor>
  <p:cmAuthor id="1" name="Brown, Cindy (ACF) (CTR)" initials="BC((" lastIdx="1" clrIdx="0">
    <p:extLst>
      <p:ext uri="{19B8F6BF-5375-455C-9EA6-DF929625EA0E}">
        <p15:presenceInfo xmlns:p15="http://schemas.microsoft.com/office/powerpoint/2012/main" userId="S-1-5-21-1747495209-1248221918-2216747781-195999" providerId="AD"/>
      </p:ext>
    </p:extLst>
  </p:cmAuthor>
  <p:cmAuthor id="8" name="Lisa Fristrom" initials="LF" lastIdx="1" clrIdx="7">
    <p:extLst>
      <p:ext uri="{19B8F6BF-5375-455C-9EA6-DF929625EA0E}">
        <p15:presenceInfo xmlns:p15="http://schemas.microsoft.com/office/powerpoint/2012/main" userId="aab9d118154b6ae6" providerId="Windows Live"/>
      </p:ext>
    </p:extLst>
  </p:cmAuthor>
  <p:cmAuthor id="2" name="Shelton, Dakota" initials="SD" lastIdx="1" clrIdx="1">
    <p:extLst>
      <p:ext uri="{19B8F6BF-5375-455C-9EA6-DF929625EA0E}">
        <p15:presenceInfo xmlns:p15="http://schemas.microsoft.com/office/powerpoint/2012/main" userId="S::CESHELTON@MITRE.ORG::6463dafb-7a85-4326-bf44-b331d5b4f714" providerId="AD"/>
      </p:ext>
    </p:extLst>
  </p:cmAuthor>
  <p:cmAuthor id="9" name="Kalantar, Reza (ACF) (CTR)" initials="KR((" lastIdx="1" clrIdx="8">
    <p:extLst>
      <p:ext uri="{19B8F6BF-5375-455C-9EA6-DF929625EA0E}">
        <p15:presenceInfo xmlns:p15="http://schemas.microsoft.com/office/powerpoint/2012/main" userId="S::Reza.Kalantar@acf.hhs.gov::64fd0c83-010e-465d-8c36-c98234bc5e9a" providerId="AD"/>
      </p:ext>
    </p:extLst>
  </p:cmAuthor>
  <p:cmAuthor id="3" name="Smith, Allyson (ACF) (CTR)" initials="SA((" lastIdx="2" clrIdx="2">
    <p:extLst>
      <p:ext uri="{19B8F6BF-5375-455C-9EA6-DF929625EA0E}">
        <p15:presenceInfo xmlns:p15="http://schemas.microsoft.com/office/powerpoint/2012/main" userId="S-1-5-21-1747495209-1248221918-2216747781-227269" providerId="AD"/>
      </p:ext>
    </p:extLst>
  </p:cmAuthor>
  <p:cmAuthor id="4" name="Brenda A Klafter" initials="BAK" lastIdx="2" clrIdx="3">
    <p:extLst>
      <p:ext uri="{19B8F6BF-5375-455C-9EA6-DF929625EA0E}">
        <p15:presenceInfo xmlns:p15="http://schemas.microsoft.com/office/powerpoint/2012/main" userId="S::BKLAFTER@MITRE.ORG::ea660a86-4d10-4226-b9b0-b8588c72b145" providerId="AD"/>
      </p:ext>
    </p:extLst>
  </p:cmAuthor>
  <p:cmAuthor id="5" name="Blake, Sebrina (ACF)" initials="BS(" lastIdx="13" clrIdx="4">
    <p:extLst>
      <p:ext uri="{19B8F6BF-5375-455C-9EA6-DF929625EA0E}">
        <p15:presenceInfo xmlns:p15="http://schemas.microsoft.com/office/powerpoint/2012/main" userId="S::Sebrina.Blake@acf.hhs.gov::238934b7-68b4-4f23-9f37-c08eb86f401e" providerId="AD"/>
      </p:ext>
    </p:extLst>
  </p:cmAuthor>
  <p:cmAuthor id="6" name="Sierra, Alba (ACF)" initials="SA(" lastIdx="21" clrIdx="5">
    <p:extLst>
      <p:ext uri="{19B8F6BF-5375-455C-9EA6-DF929625EA0E}">
        <p15:presenceInfo xmlns:p15="http://schemas.microsoft.com/office/powerpoint/2012/main" userId="S-1-5-21-1747495209-1248221918-2216747781-621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BEE"/>
    <a:srgbClr val="FF0000"/>
    <a:srgbClr val="92D050"/>
    <a:srgbClr val="21272D"/>
    <a:srgbClr val="CDD4DB"/>
    <a:srgbClr val="DA9593"/>
    <a:srgbClr val="00B050"/>
    <a:srgbClr val="C4D69B"/>
    <a:srgbClr val="FFC000"/>
    <a:srgbClr val="C6E1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88" autoAdjust="0"/>
    <p:restoredTop sz="92697" autoAdjust="0"/>
  </p:normalViewPr>
  <p:slideViewPr>
    <p:cSldViewPr snapToGrid="0">
      <p:cViewPr varScale="1">
        <p:scale>
          <a:sx n="58" d="100"/>
          <a:sy n="58" d="100"/>
        </p:scale>
        <p:origin x="1160" y="4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604072"/>
          </a:xfrm>
          <a:prstGeom prst="rect">
            <a:avLst/>
          </a:prstGeom>
        </p:spPr>
        <p:txBody>
          <a:bodyPr vert="horz" lIns="108850" tIns="54425" rIns="108850" bIns="54425" rtlCol="0"/>
          <a:lstStyle>
            <a:lvl1pPr algn="l">
              <a:defRPr sz="1400"/>
            </a:lvl1pPr>
          </a:lstStyle>
          <a:p>
            <a:endParaRPr lang="en-US" dirty="0"/>
          </a:p>
        </p:txBody>
      </p:sp>
      <p:sp>
        <p:nvSpPr>
          <p:cNvPr id="3" name="Date Placeholder 2"/>
          <p:cNvSpPr>
            <a:spLocks noGrp="1"/>
          </p:cNvSpPr>
          <p:nvPr>
            <p:ph type="dt" sz="quarter" idx="1"/>
          </p:nvPr>
        </p:nvSpPr>
        <p:spPr>
          <a:xfrm>
            <a:off x="3970938" y="0"/>
            <a:ext cx="3037840" cy="604072"/>
          </a:xfrm>
          <a:prstGeom prst="rect">
            <a:avLst/>
          </a:prstGeom>
        </p:spPr>
        <p:txBody>
          <a:bodyPr vert="horz" lIns="108850" tIns="54425" rIns="108850" bIns="54425" rtlCol="0"/>
          <a:lstStyle>
            <a:lvl1pPr algn="r">
              <a:defRPr sz="1400"/>
            </a:lvl1pPr>
          </a:lstStyle>
          <a:p>
            <a:fld id="{42CD5BE6-9445-4E08-B82B-3EBF9316A186}" type="datetimeFigureOut">
              <a:rPr lang="en-US" smtClean="0"/>
              <a:t>7/29/2021</a:t>
            </a:fld>
            <a:endParaRPr lang="en-US" dirty="0"/>
          </a:p>
        </p:txBody>
      </p:sp>
      <p:sp>
        <p:nvSpPr>
          <p:cNvPr id="4" name="Footer Placeholder 3"/>
          <p:cNvSpPr>
            <a:spLocks noGrp="1"/>
          </p:cNvSpPr>
          <p:nvPr>
            <p:ph type="ftr" sz="quarter" idx="2"/>
          </p:nvPr>
        </p:nvSpPr>
        <p:spPr>
          <a:xfrm>
            <a:off x="0" y="11435531"/>
            <a:ext cx="3037840" cy="604070"/>
          </a:xfrm>
          <a:prstGeom prst="rect">
            <a:avLst/>
          </a:prstGeom>
        </p:spPr>
        <p:txBody>
          <a:bodyPr vert="horz" lIns="108850" tIns="54425" rIns="108850" bIns="54425" rtlCol="0" anchor="b"/>
          <a:lstStyle>
            <a:lvl1pPr algn="l">
              <a:defRPr sz="1400"/>
            </a:lvl1pPr>
          </a:lstStyle>
          <a:p>
            <a:endParaRPr lang="en-US" dirty="0"/>
          </a:p>
        </p:txBody>
      </p:sp>
      <p:sp>
        <p:nvSpPr>
          <p:cNvPr id="5" name="Slide Number Placeholder 4"/>
          <p:cNvSpPr>
            <a:spLocks noGrp="1"/>
          </p:cNvSpPr>
          <p:nvPr>
            <p:ph type="sldNum" sz="quarter" idx="3"/>
          </p:nvPr>
        </p:nvSpPr>
        <p:spPr>
          <a:xfrm>
            <a:off x="3970938" y="11435531"/>
            <a:ext cx="3037840" cy="604070"/>
          </a:xfrm>
          <a:prstGeom prst="rect">
            <a:avLst/>
          </a:prstGeom>
        </p:spPr>
        <p:txBody>
          <a:bodyPr vert="horz" lIns="108850" tIns="54425" rIns="108850" bIns="54425" rtlCol="0" anchor="b"/>
          <a:lstStyle>
            <a:lvl1pPr algn="r">
              <a:defRPr sz="1400"/>
            </a:lvl1pPr>
          </a:lstStyle>
          <a:p>
            <a:fld id="{6126922B-A83E-4543-8B1F-F40FAA82027E}" type="slidenum">
              <a:rPr lang="en-US" smtClean="0"/>
              <a:t>‹#›</a:t>
            </a:fld>
            <a:endParaRPr lang="en-US" dirty="0"/>
          </a:p>
        </p:txBody>
      </p:sp>
    </p:spTree>
    <p:extLst>
      <p:ext uri="{BB962C8B-B14F-4D97-AF65-F5344CB8AC3E}">
        <p14:creationId xmlns:p14="http://schemas.microsoft.com/office/powerpoint/2010/main" val="3262802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604072"/>
          </a:xfrm>
          <a:prstGeom prst="rect">
            <a:avLst/>
          </a:prstGeom>
        </p:spPr>
        <p:txBody>
          <a:bodyPr vert="horz" lIns="108850" tIns="54425" rIns="108850" bIns="54425" rtlCol="0"/>
          <a:lstStyle>
            <a:lvl1pPr algn="l">
              <a:defRPr sz="1400"/>
            </a:lvl1pPr>
          </a:lstStyle>
          <a:p>
            <a:endParaRPr lang="en-US" dirty="0"/>
          </a:p>
        </p:txBody>
      </p:sp>
      <p:sp>
        <p:nvSpPr>
          <p:cNvPr id="3" name="Date Placeholder 2"/>
          <p:cNvSpPr>
            <a:spLocks noGrp="1"/>
          </p:cNvSpPr>
          <p:nvPr>
            <p:ph type="dt" idx="1"/>
          </p:nvPr>
        </p:nvSpPr>
        <p:spPr>
          <a:xfrm>
            <a:off x="3970938" y="0"/>
            <a:ext cx="3037840" cy="604072"/>
          </a:xfrm>
          <a:prstGeom prst="rect">
            <a:avLst/>
          </a:prstGeom>
        </p:spPr>
        <p:txBody>
          <a:bodyPr vert="horz" lIns="108850" tIns="54425" rIns="108850" bIns="54425" rtlCol="0"/>
          <a:lstStyle>
            <a:lvl1pPr algn="r">
              <a:defRPr sz="1400"/>
            </a:lvl1pPr>
          </a:lstStyle>
          <a:p>
            <a:fld id="{D9DA4926-6793-4FEF-8CEC-DB29810AB736}" type="datetimeFigureOut">
              <a:rPr lang="en-US" smtClean="0"/>
              <a:t>7/29/2021</a:t>
            </a:fld>
            <a:endParaRPr lang="en-US" dirty="0"/>
          </a:p>
        </p:txBody>
      </p:sp>
      <p:sp>
        <p:nvSpPr>
          <p:cNvPr id="4" name="Slide Image Placeholder 3"/>
          <p:cNvSpPr>
            <a:spLocks noGrp="1" noRot="1" noChangeAspect="1"/>
          </p:cNvSpPr>
          <p:nvPr>
            <p:ph type="sldImg" idx="2"/>
          </p:nvPr>
        </p:nvSpPr>
        <p:spPr>
          <a:xfrm>
            <a:off x="-106363" y="1504950"/>
            <a:ext cx="7223126" cy="4064000"/>
          </a:xfrm>
          <a:prstGeom prst="rect">
            <a:avLst/>
          </a:prstGeom>
          <a:noFill/>
          <a:ln w="12700">
            <a:solidFill>
              <a:prstClr val="black"/>
            </a:solidFill>
          </a:ln>
        </p:spPr>
        <p:txBody>
          <a:bodyPr vert="horz" lIns="108850" tIns="54425" rIns="108850" bIns="54425" rtlCol="0" anchor="ctr"/>
          <a:lstStyle/>
          <a:p>
            <a:endParaRPr lang="en-US" dirty="0"/>
          </a:p>
        </p:txBody>
      </p:sp>
      <p:sp>
        <p:nvSpPr>
          <p:cNvPr id="5" name="Notes Placeholder 4"/>
          <p:cNvSpPr>
            <a:spLocks noGrp="1"/>
          </p:cNvSpPr>
          <p:nvPr>
            <p:ph type="body" sz="quarter" idx="3"/>
          </p:nvPr>
        </p:nvSpPr>
        <p:spPr>
          <a:xfrm>
            <a:off x="701040" y="5794057"/>
            <a:ext cx="5608320" cy="4740593"/>
          </a:xfrm>
          <a:prstGeom prst="rect">
            <a:avLst/>
          </a:prstGeom>
        </p:spPr>
        <p:txBody>
          <a:bodyPr vert="horz" lIns="108850" tIns="54425" rIns="108850" bIns="5442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1435531"/>
            <a:ext cx="3037840" cy="604070"/>
          </a:xfrm>
          <a:prstGeom prst="rect">
            <a:avLst/>
          </a:prstGeom>
        </p:spPr>
        <p:txBody>
          <a:bodyPr vert="horz" lIns="108850" tIns="54425" rIns="108850" bIns="54425"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70938" y="11435531"/>
            <a:ext cx="3037840" cy="604070"/>
          </a:xfrm>
          <a:prstGeom prst="rect">
            <a:avLst/>
          </a:prstGeom>
        </p:spPr>
        <p:txBody>
          <a:bodyPr vert="horz" lIns="108850" tIns="54425" rIns="108850" bIns="54425" rtlCol="0" anchor="b"/>
          <a:lstStyle>
            <a:lvl1pPr algn="r">
              <a:defRPr sz="1400"/>
            </a:lvl1pPr>
          </a:lstStyle>
          <a:p>
            <a:fld id="{7540DE33-7926-4E6E-907E-6EC08853FFD7}" type="slidenum">
              <a:rPr lang="en-US" smtClean="0"/>
              <a:t>‹#›</a:t>
            </a:fld>
            <a:endParaRPr lang="en-US" dirty="0"/>
          </a:p>
        </p:txBody>
      </p:sp>
    </p:spTree>
    <p:extLst>
      <p:ext uri="{BB962C8B-B14F-4D97-AF65-F5344CB8AC3E}">
        <p14:creationId xmlns:p14="http://schemas.microsoft.com/office/powerpoint/2010/main" val="3366794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40DE33-7926-4E6E-907E-6EC08853FFD7}" type="slidenum">
              <a:rPr lang="en-US" smtClean="0"/>
              <a:t>1</a:t>
            </a:fld>
            <a:endParaRPr lang="en-US" dirty="0"/>
          </a:p>
        </p:txBody>
      </p:sp>
    </p:spTree>
    <p:extLst>
      <p:ext uri="{BB962C8B-B14F-4D97-AF65-F5344CB8AC3E}">
        <p14:creationId xmlns:p14="http://schemas.microsoft.com/office/powerpoint/2010/main" val="3401577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40DE33-7926-4E6E-907E-6EC08853FFD7}" type="slidenum">
              <a:rPr lang="en-US" smtClean="0"/>
              <a:t>4</a:t>
            </a:fld>
            <a:endParaRPr lang="en-US" dirty="0"/>
          </a:p>
        </p:txBody>
      </p:sp>
    </p:spTree>
    <p:extLst>
      <p:ext uri="{BB962C8B-B14F-4D97-AF65-F5344CB8AC3E}">
        <p14:creationId xmlns:p14="http://schemas.microsoft.com/office/powerpoint/2010/main" val="8782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97280" y="758952"/>
            <a:ext cx="10058400" cy="3566160"/>
          </a:xfrm>
        </p:spPr>
        <p:txBody>
          <a:bodyPr anchor="b">
            <a:noAutofit/>
          </a:bodyPr>
          <a:lstStyle>
            <a:lvl1pPr algn="l">
              <a:lnSpc>
                <a:spcPct val="85000"/>
              </a:lnSpc>
              <a:defRPr sz="6000" spc="-50" baseline="0">
                <a:solidFill>
                  <a:schemeClr val="accent2"/>
                </a:solidFill>
              </a:defRPr>
            </a:lvl1pPr>
          </a:lstStyle>
          <a:p>
            <a:r>
              <a:rPr lang="en-US"/>
              <a:t>Administration for Children and Families Simple Slide Layout</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2176" y="6332442"/>
            <a:ext cx="12192001" cy="5255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12" y="6265974"/>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4448" y="6391403"/>
            <a:ext cx="1839751" cy="407635"/>
          </a:xfrm>
          <a:prstGeom prst="rect">
            <a:avLst/>
          </a:prstGeom>
        </p:spPr>
      </p:pic>
      <p:sp>
        <p:nvSpPr>
          <p:cNvPr id="4" name="Slide Number Placeholder 3"/>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548053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p>
            <a:fld id="{FA7810F5-6BD7-4DEC-8279-05EEC2D26A11}" type="slidenum">
              <a:rPr lang="en-US" smtClean="0"/>
              <a:t>‹#›</a:t>
            </a:fld>
            <a:endParaRPr lang="en-US" dirty="0"/>
          </a:p>
        </p:txBody>
      </p:sp>
      <p:sp>
        <p:nvSpPr>
          <p:cNvPr id="6" name="Title 5">
            <a:extLst>
              <a:ext uri="{FF2B5EF4-FFF2-40B4-BE49-F238E27FC236}">
                <a16:creationId xmlns:a16="http://schemas.microsoft.com/office/drawing/2014/main" id="{C6109717-E043-074D-81BD-5E68E6B2D4B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9741614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97280" y="758952"/>
            <a:ext cx="10058400" cy="3566160"/>
          </a:xfrm>
        </p:spPr>
        <p:txBody>
          <a:bodyPr anchor="b" anchorCtr="0">
            <a:normAutofit/>
          </a:bodyPr>
          <a:lstStyle>
            <a:lvl1pPr>
              <a:lnSpc>
                <a:spcPct val="85000"/>
              </a:lnSpc>
              <a:defRPr sz="6000" b="0">
                <a:solidFill>
                  <a:schemeClr val="accent2"/>
                </a:solidFill>
              </a:defRPr>
            </a:lvl1pPr>
          </a:lstStyle>
          <a:p>
            <a:r>
              <a:rPr lang="en-US"/>
              <a:t>Section Header Title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12" y="6332442"/>
            <a:ext cx="12192001" cy="5255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12" y="6265974"/>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4448" y="6391403"/>
            <a:ext cx="1839751" cy="407635"/>
          </a:xfrm>
          <a:prstGeom prst="rect">
            <a:avLst/>
          </a:prstGeom>
        </p:spPr>
      </p:pic>
      <p:sp>
        <p:nvSpPr>
          <p:cNvPr id="4" name="Slide Number Placeholder 3"/>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2243542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609600" y="91440"/>
            <a:ext cx="10972800" cy="986718"/>
          </a:xfrm>
        </p:spPr>
        <p:txBody>
          <a:bodyPr/>
          <a:lstStyle/>
          <a:p>
            <a:r>
              <a:rPr lang="en-US"/>
              <a:t>Click to edit Master title style</a:t>
            </a:r>
          </a:p>
        </p:txBody>
      </p:sp>
      <p:sp>
        <p:nvSpPr>
          <p:cNvPr id="3" name="Content Placeholder 2"/>
          <p:cNvSpPr>
            <a:spLocks noGrp="1"/>
          </p:cNvSpPr>
          <p:nvPr>
            <p:ph sz="half" idx="1"/>
          </p:nvPr>
        </p:nvSpPr>
        <p:spPr>
          <a:xfrm>
            <a:off x="1097280" y="1427148"/>
            <a:ext cx="4937760" cy="4648912"/>
          </a:xfrm>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427153"/>
            <a:ext cx="4937760" cy="4648911"/>
          </a:xfrm>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1106270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609600" y="91440"/>
            <a:ext cx="10972800" cy="986718"/>
          </a:xfrm>
        </p:spPr>
        <p:txBody>
          <a:bodyPr/>
          <a:lstStyle/>
          <a:p>
            <a:r>
              <a:rPr lang="en-US"/>
              <a:t>Click to edit Master title style</a:t>
            </a:r>
          </a:p>
        </p:txBody>
      </p:sp>
      <p:sp>
        <p:nvSpPr>
          <p:cNvPr id="3" name="Text Placeholder 2"/>
          <p:cNvSpPr>
            <a:spLocks noGrp="1"/>
          </p:cNvSpPr>
          <p:nvPr>
            <p:ph type="body" idx="1"/>
          </p:nvPr>
        </p:nvSpPr>
        <p:spPr>
          <a:xfrm>
            <a:off x="1097280" y="1427148"/>
            <a:ext cx="4937760" cy="702258"/>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129406"/>
            <a:ext cx="4937760" cy="3963746"/>
          </a:xfrm>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427148"/>
            <a:ext cx="4937760" cy="702258"/>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129406"/>
            <a:ext cx="4937760" cy="3963746"/>
          </a:xfrm>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1097195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A7810F5-6BD7-4DEC-8279-05EEC2D26A11}" type="slidenum">
              <a:rPr lang="en-US" smtClean="0"/>
              <a:t>‹#›</a:t>
            </a:fld>
            <a:endParaRPr lang="en-US" dirty="0"/>
          </a:p>
        </p:txBody>
      </p:sp>
      <p:sp>
        <p:nvSpPr>
          <p:cNvPr id="5" name="Title 4">
            <a:extLst>
              <a:ext uri="{FF2B5EF4-FFF2-40B4-BE49-F238E27FC236}">
                <a16:creationId xmlns:a16="http://schemas.microsoft.com/office/drawing/2014/main" id="{82B11E0C-7156-2244-B697-A019C1DB6586}"/>
              </a:ext>
            </a:extLst>
          </p:cNvPr>
          <p:cNvSpPr>
            <a:spLocks noGrp="1"/>
          </p:cNvSpPr>
          <p:nvPr>
            <p:ph type="title"/>
          </p:nvPr>
        </p:nvSpPr>
        <p:spPr>
          <a:xfrm>
            <a:off x="609600" y="91440"/>
            <a:ext cx="10972800" cy="986019"/>
          </a:xfrm>
        </p:spPr>
        <p:txBody>
          <a:bodyPr/>
          <a:lstStyle/>
          <a:p>
            <a:r>
              <a:rPr lang="en-US"/>
              <a:t>Click to edit Master title style</a:t>
            </a:r>
          </a:p>
        </p:txBody>
      </p:sp>
    </p:spTree>
    <p:extLst>
      <p:ext uri="{BB962C8B-B14F-4D97-AF65-F5344CB8AC3E}">
        <p14:creationId xmlns:p14="http://schemas.microsoft.com/office/powerpoint/2010/main" val="398021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9"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613661" y="731520"/>
            <a:ext cx="6679191" cy="5573684"/>
          </a:xfrm>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4"/>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2259624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12"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8"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6" name="Picture Placeholder 15"/>
          <p:cNvSpPr>
            <a:spLocks noGrp="1" noChangeAspect="1"/>
          </p:cNvSpPr>
          <p:nvPr>
            <p:ph type="pic" sz="quarter" idx="10" hasCustomPrompt="1"/>
          </p:nvPr>
        </p:nvSpPr>
        <p:spPr>
          <a:xfrm>
            <a:off x="3" y="0"/>
            <a:ext cx="12189884" cy="4914900"/>
          </a:xfrm>
          <a:noFill/>
        </p:spPr>
        <p:txBody>
          <a:bodyPr/>
          <a:lstStyle>
            <a:lvl1pPr>
              <a:defRPr baseline="0"/>
            </a:lvl1pPr>
          </a:lstStyle>
          <a:p>
            <a:r>
              <a:rPr lang="en-US" dirty="0"/>
              <a:t>Click icon to insert picture</a:t>
            </a:r>
          </a:p>
        </p:txBody>
      </p:sp>
      <p:sp>
        <p:nvSpPr>
          <p:cNvPr id="3" name="Slide Number Placeholder 2"/>
          <p:cNvSpPr>
            <a:spLocks noGrp="1"/>
          </p:cNvSpPr>
          <p:nvPr>
            <p:ph type="sldNum" sz="quarter" idx="11"/>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2085125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2" y="6332442"/>
            <a:ext cx="12192001" cy="5255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6265974"/>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9600" y="91440"/>
            <a:ext cx="10972800" cy="986019"/>
          </a:xfrm>
          <a:prstGeom prst="rect">
            <a:avLst/>
          </a:prstGeom>
        </p:spPr>
        <p:txBody>
          <a:bodyPr vert="horz" lIns="91440" tIns="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79" y="1444241"/>
            <a:ext cx="10058401" cy="4589093"/>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73656" y="6391403"/>
            <a:ext cx="1839751" cy="407635"/>
          </a:xfrm>
          <a:prstGeom prst="rect">
            <a:avLst/>
          </a:prstGeom>
        </p:spPr>
      </p:pic>
      <p:sp>
        <p:nvSpPr>
          <p:cNvPr id="4" name="Slide Number Placeholder 3"/>
          <p:cNvSpPr>
            <a:spLocks noGrp="1"/>
          </p:cNvSpPr>
          <p:nvPr>
            <p:ph type="sldNum" sz="quarter" idx="4"/>
          </p:nvPr>
        </p:nvSpPr>
        <p:spPr>
          <a:xfrm>
            <a:off x="9340442" y="6391403"/>
            <a:ext cx="2743200" cy="365125"/>
          </a:xfrm>
          <a:prstGeom prst="rect">
            <a:avLst/>
          </a:prstGeom>
        </p:spPr>
        <p:txBody>
          <a:bodyPr vert="horz" lIns="91440" tIns="45720" rIns="91440" bIns="45720" rtlCol="0" anchor="ctr"/>
          <a:lstStyle>
            <a:lvl1pPr algn="r">
              <a:defRPr sz="1200">
                <a:solidFill>
                  <a:schemeClr val="bg1"/>
                </a:solidFill>
              </a:defRPr>
            </a:lvl1pPr>
          </a:lstStyle>
          <a:p>
            <a:fld id="{FA7810F5-6BD7-4DEC-8279-05EEC2D26A11}" type="slidenum">
              <a:rPr lang="en-US" smtClean="0"/>
              <a:pPr/>
              <a:t>‹#›</a:t>
            </a:fld>
            <a:endParaRPr lang="en-US" dirty="0"/>
          </a:p>
        </p:txBody>
      </p:sp>
    </p:spTree>
    <p:extLst>
      <p:ext uri="{BB962C8B-B14F-4D97-AF65-F5344CB8AC3E}">
        <p14:creationId xmlns:p14="http://schemas.microsoft.com/office/powerpoint/2010/main" val="382437220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8" r:id="rId7"/>
    <p:sldLayoutId id="2147483679" r:id="rId8"/>
  </p:sldLayoutIdLst>
  <p:hf hdr="0" ftr="0" dt="0"/>
  <p:txStyles>
    <p:titleStyle>
      <a:lvl1pPr algn="l" defTabSz="914400" rtl="0" eaLnBrk="1" latinLnBrk="0" hangingPunct="1">
        <a:lnSpc>
          <a:spcPct val="100000"/>
        </a:lnSpc>
        <a:spcBef>
          <a:spcPct val="0"/>
        </a:spcBef>
        <a:spcAft>
          <a:spcPts val="0"/>
        </a:spcAft>
        <a:buNone/>
        <a:defRPr lang="en-US" sz="4000" kern="1200" spc="-50" baseline="0" dirty="0">
          <a:solidFill>
            <a:schemeClr val="accent2"/>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psc.gov/services/mail-operat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24953" y="1151479"/>
            <a:ext cx="11380424" cy="3566160"/>
          </a:xfrm>
        </p:spPr>
        <p:txBody>
          <a:bodyPr anchor="ctr"/>
          <a:lstStyle/>
          <a:p>
            <a:pPr algn="ctr"/>
            <a:r>
              <a:rPr lang="en-US" sz="4400" dirty="0"/>
              <a:t>Exec Sec Digital Mail Solution</a:t>
            </a:r>
            <a:br>
              <a:rPr lang="en-US" sz="4800" dirty="0"/>
            </a:br>
            <a:endParaRPr lang="en-US" sz="4400" strike="sngStrike" dirty="0">
              <a:solidFill>
                <a:srgbClr val="FF0000"/>
              </a:solidFill>
            </a:endParaRPr>
          </a:p>
        </p:txBody>
      </p:sp>
      <p:sp>
        <p:nvSpPr>
          <p:cNvPr id="4" name="Subtitle 3"/>
          <p:cNvSpPr>
            <a:spLocks noGrp="1"/>
          </p:cNvSpPr>
          <p:nvPr>
            <p:ph type="subTitle" idx="1"/>
          </p:nvPr>
        </p:nvSpPr>
        <p:spPr>
          <a:xfrm>
            <a:off x="1100051" y="4717639"/>
            <a:ext cx="10058400" cy="1143000"/>
          </a:xfrm>
        </p:spPr>
        <p:txBody>
          <a:bodyPr>
            <a:normAutofit/>
          </a:bodyPr>
          <a:lstStyle/>
          <a:p>
            <a:pPr algn="ctr"/>
            <a:r>
              <a:rPr lang="en-US" b="1" dirty="0">
                <a:cs typeface="Arial" panose="020B0604020202020204" pitchFamily="34" charset="0"/>
              </a:rPr>
              <a:t>July 29, 2021</a:t>
            </a:r>
          </a:p>
        </p:txBody>
      </p:sp>
    </p:spTree>
    <p:extLst>
      <p:ext uri="{BB962C8B-B14F-4D97-AF65-F5344CB8AC3E}">
        <p14:creationId xmlns:p14="http://schemas.microsoft.com/office/powerpoint/2010/main" val="791548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AAA7CBA-141D-422C-BC7D-E2B3F5828588}"/>
              </a:ext>
            </a:extLst>
          </p:cNvPr>
          <p:cNvSpPr>
            <a:spLocks noGrp="1"/>
          </p:cNvSpPr>
          <p:nvPr>
            <p:ph type="sldNum" sz="quarter" idx="10"/>
          </p:nvPr>
        </p:nvSpPr>
        <p:spPr/>
        <p:txBody>
          <a:bodyPr/>
          <a:lstStyle/>
          <a:p>
            <a:fld id="{FA7810F5-6BD7-4DEC-8279-05EEC2D26A11}" type="slidenum">
              <a:rPr lang="en-US" smtClean="0"/>
              <a:t>2</a:t>
            </a:fld>
            <a:endParaRPr lang="en-US" dirty="0"/>
          </a:p>
        </p:txBody>
      </p:sp>
      <p:sp>
        <p:nvSpPr>
          <p:cNvPr id="10" name="Title 3">
            <a:extLst>
              <a:ext uri="{FF2B5EF4-FFF2-40B4-BE49-F238E27FC236}">
                <a16:creationId xmlns:a16="http://schemas.microsoft.com/office/drawing/2014/main" id="{75001085-2A02-443B-BEEC-17D5EF53C4BE}"/>
              </a:ext>
            </a:extLst>
          </p:cNvPr>
          <p:cNvSpPr>
            <a:spLocks noGrp="1"/>
          </p:cNvSpPr>
          <p:nvPr>
            <p:ph type="title"/>
          </p:nvPr>
        </p:nvSpPr>
        <p:spPr>
          <a:xfrm>
            <a:off x="1110842" y="372814"/>
            <a:ext cx="10972800" cy="625107"/>
          </a:xfrm>
        </p:spPr>
        <p:txBody>
          <a:bodyPr>
            <a:noAutofit/>
          </a:bodyPr>
          <a:lstStyle/>
          <a:p>
            <a:r>
              <a:rPr lang="en-US" dirty="0"/>
              <a:t>Background</a:t>
            </a:r>
          </a:p>
        </p:txBody>
      </p:sp>
      <p:sp>
        <p:nvSpPr>
          <p:cNvPr id="7" name="Rectangle 6"/>
          <p:cNvSpPr/>
          <p:nvPr/>
        </p:nvSpPr>
        <p:spPr>
          <a:xfrm>
            <a:off x="632617" y="1051681"/>
            <a:ext cx="11451025" cy="5293757"/>
          </a:xfrm>
          <a:prstGeom prst="rect">
            <a:avLst/>
          </a:prstGeom>
        </p:spPr>
        <p:txBody>
          <a:bodyPr wrap="square">
            <a:spAutoFit/>
          </a:bodyPr>
          <a:lstStyle/>
          <a:p>
            <a:pPr marL="342900" indent="-342900">
              <a:buFont typeface="Arial" panose="020B0604020202020204" pitchFamily="34" charset="0"/>
              <a:buChar char="•"/>
            </a:pPr>
            <a:r>
              <a:rPr lang="en-US" sz="2000" dirty="0"/>
              <a:t> Exec Sec is requesting guidance to identify a solution to scan/digitize all mail/correspondence received at ACF Central Office.</a:t>
            </a:r>
          </a:p>
          <a:p>
            <a:pPr marL="342900" lvl="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Currently, mails are physically distributed by Program Support Center (PSC) to Exec Sec and all program offices throughout ACF, requiring staff to physically scan the mail, send to their computers, then pull into the SWIFT system for processing; or to physically deliver the mail to the appropriate office (walking it from floor to floor, as needed).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pandemic demonstrated a need to explore an electronic solution, not only to address the needs created during the telework scenario, but also to streamline the process moving forward.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current process has caused:</a:t>
            </a:r>
          </a:p>
          <a:p>
            <a:pPr marL="982980" lvl="2" indent="-342900">
              <a:buFont typeface="Arial" panose="020B0604020202020204" pitchFamily="34" charset="0"/>
              <a:buChar char="•"/>
            </a:pPr>
            <a:r>
              <a:rPr lang="en-US" sz="2000" dirty="0"/>
              <a:t>Mail displacements</a:t>
            </a:r>
          </a:p>
          <a:p>
            <a:pPr marL="982980" lvl="2" indent="-342900">
              <a:buFont typeface="Arial" panose="020B0604020202020204" pitchFamily="34" charset="0"/>
              <a:buChar char="•"/>
            </a:pPr>
            <a:r>
              <a:rPr lang="en-US" sz="2000" dirty="0"/>
              <a:t>Lost mails</a:t>
            </a:r>
          </a:p>
          <a:p>
            <a:pPr marL="982980" lvl="2" indent="-342900">
              <a:buFont typeface="Arial" panose="020B0604020202020204" pitchFamily="34" charset="0"/>
              <a:buChar char="•"/>
            </a:pPr>
            <a:r>
              <a:rPr lang="en-US" sz="2000" dirty="0"/>
              <a:t>Delays in mail delivery</a:t>
            </a:r>
          </a:p>
          <a:p>
            <a:pPr marL="982980" lvl="2" indent="-342900">
              <a:buFont typeface="Arial" panose="020B0604020202020204" pitchFamily="34" charset="0"/>
              <a:buChar char="•"/>
            </a:pPr>
            <a:r>
              <a:rPr lang="en-US" sz="2000" dirty="0"/>
              <a:t>Delays in ACF staff responses to direct inquiries</a:t>
            </a:r>
          </a:p>
          <a:p>
            <a:pPr marL="342900"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1666997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423B897-5C9C-4A49-A351-630037DC5A91}"/>
              </a:ext>
            </a:extLst>
          </p:cNvPr>
          <p:cNvSpPr>
            <a:spLocks noGrp="1"/>
          </p:cNvSpPr>
          <p:nvPr>
            <p:ph idx="1"/>
          </p:nvPr>
        </p:nvSpPr>
        <p:spPr/>
        <p:txBody>
          <a:bodyPr/>
          <a:lstStyle/>
          <a:p>
            <a:pPr marL="0" indent="0">
              <a:buNone/>
            </a:pPr>
            <a:r>
              <a:rPr lang="en-US" dirty="0"/>
              <a:t>Services catalog (</a:t>
            </a:r>
            <a:r>
              <a:rPr lang="en-US" u="sng" dirty="0">
                <a:hlinkClick r:id="rId2"/>
              </a:rPr>
              <a:t>https://psc.gov/services/mail-operations</a:t>
            </a:r>
            <a:r>
              <a:rPr lang="en-US" dirty="0"/>
              <a:t>) references digital scanning. Can PSC provide additional details on the digital scanning services, particularly how scanned mail gets electronically delivered? Is there additional documentation available?</a:t>
            </a:r>
          </a:p>
          <a:p>
            <a:pPr marL="0" indent="0">
              <a:buNone/>
            </a:pPr>
            <a:r>
              <a:rPr lang="en-US" dirty="0"/>
              <a:t>Would PSC have the resources</a:t>
            </a:r>
            <a:r>
              <a:rPr lang="en-US" strike="sngStrike" dirty="0"/>
              <a:t> </a:t>
            </a:r>
            <a:r>
              <a:rPr lang="en-US" dirty="0"/>
              <a:t>to scan incoming mail, ideally in PDF or other standard format, into a shared network HHS drive? The files could be ingested by an automation process which would electronically deliver to the ACF SWIFT Correspondence system, or manually retrieved and saved into SWIFT.</a:t>
            </a:r>
          </a:p>
          <a:p>
            <a:pPr marL="0" indent="0">
              <a:buNone/>
            </a:pPr>
            <a:r>
              <a:rPr lang="en-US" dirty="0"/>
              <a:t>Would PSC open all paper mail for evaluation (junk/trackable correspondence)?</a:t>
            </a:r>
          </a:p>
          <a:p>
            <a:pPr marL="0" indent="0">
              <a:buNone/>
            </a:pPr>
            <a:r>
              <a:rPr lang="en-US" dirty="0"/>
              <a:t>ACF mail services are out of the Cohen building. Room/space would be needed to set up a scanning station – Could space be accommodated for this purpose?</a:t>
            </a:r>
          </a:p>
          <a:p>
            <a:pPr marL="0" indent="0">
              <a:buNone/>
            </a:pPr>
            <a:r>
              <a:rPr lang="en-US" dirty="0"/>
              <a:t>Have other </a:t>
            </a:r>
            <a:r>
              <a:rPr lang="en-US" dirty="0" err="1"/>
              <a:t>OpDivs</a:t>
            </a:r>
            <a:r>
              <a:rPr lang="en-US" dirty="0"/>
              <a:t> contacted (or utilizing) PSC for similar services, and if so, what does that look like?</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2" name="Slide Number Placeholder 1">
            <a:extLst>
              <a:ext uri="{FF2B5EF4-FFF2-40B4-BE49-F238E27FC236}">
                <a16:creationId xmlns:a16="http://schemas.microsoft.com/office/drawing/2014/main" id="{65F3ED2F-2CD0-4BBC-B006-FEE1BEEC9D26}"/>
              </a:ext>
            </a:extLst>
          </p:cNvPr>
          <p:cNvSpPr>
            <a:spLocks noGrp="1"/>
          </p:cNvSpPr>
          <p:nvPr>
            <p:ph type="sldNum" sz="quarter" idx="10"/>
          </p:nvPr>
        </p:nvSpPr>
        <p:spPr/>
        <p:txBody>
          <a:bodyPr/>
          <a:lstStyle/>
          <a:p>
            <a:fld id="{FA7810F5-6BD7-4DEC-8279-05EEC2D26A11}" type="slidenum">
              <a:rPr lang="en-US" smtClean="0"/>
              <a:t>3</a:t>
            </a:fld>
            <a:endParaRPr lang="en-US" dirty="0"/>
          </a:p>
        </p:txBody>
      </p:sp>
      <p:sp>
        <p:nvSpPr>
          <p:cNvPr id="3" name="Title 2">
            <a:extLst>
              <a:ext uri="{FF2B5EF4-FFF2-40B4-BE49-F238E27FC236}">
                <a16:creationId xmlns:a16="http://schemas.microsoft.com/office/drawing/2014/main" id="{699E1111-8E08-4507-9F36-2480F49921A0}"/>
              </a:ext>
            </a:extLst>
          </p:cNvPr>
          <p:cNvSpPr>
            <a:spLocks noGrp="1"/>
          </p:cNvSpPr>
          <p:nvPr>
            <p:ph type="title"/>
          </p:nvPr>
        </p:nvSpPr>
        <p:spPr/>
        <p:txBody>
          <a:bodyPr/>
          <a:lstStyle/>
          <a:p>
            <a:r>
              <a:rPr lang="en-US" dirty="0"/>
              <a:t>Questions for PSC</a:t>
            </a:r>
          </a:p>
        </p:txBody>
      </p:sp>
    </p:spTree>
    <p:extLst>
      <p:ext uri="{BB962C8B-B14F-4D97-AF65-F5344CB8AC3E}">
        <p14:creationId xmlns:p14="http://schemas.microsoft.com/office/powerpoint/2010/main" val="2689823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24953" y="1151479"/>
            <a:ext cx="11380424" cy="3566160"/>
          </a:xfrm>
        </p:spPr>
        <p:txBody>
          <a:bodyPr anchor="ctr"/>
          <a:lstStyle/>
          <a:p>
            <a:pPr algn="ctr"/>
            <a:r>
              <a:rPr lang="en-US" sz="4400" dirty="0">
                <a:solidFill>
                  <a:schemeClr val="tx1"/>
                </a:solidFill>
              </a:rPr>
              <a:t>Appendix</a:t>
            </a:r>
          </a:p>
        </p:txBody>
      </p:sp>
    </p:spTree>
    <p:extLst>
      <p:ext uri="{BB962C8B-B14F-4D97-AF65-F5344CB8AC3E}">
        <p14:creationId xmlns:p14="http://schemas.microsoft.com/office/powerpoint/2010/main" val="3374746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6FB85CE-14FC-4BF7-B113-BFB501341060}"/>
              </a:ext>
            </a:extLst>
          </p:cNvPr>
          <p:cNvSpPr>
            <a:spLocks noGrp="1"/>
          </p:cNvSpPr>
          <p:nvPr>
            <p:ph idx="1"/>
          </p:nvPr>
        </p:nvSpPr>
        <p:spPr/>
        <p:txBody>
          <a:bodyPr>
            <a:normAutofit/>
          </a:bodyPr>
          <a:lstStyle/>
          <a:p>
            <a:pPr defTabSz="457200">
              <a:buClrTx/>
              <a:buSzPct val="110000"/>
              <a:buFont typeface="Arial" panose="020B0604020202020204" pitchFamily="34" charset="0"/>
              <a:buChar char="•"/>
            </a:pPr>
            <a:r>
              <a:rPr lang="en-US" dirty="0">
                <a:solidFill>
                  <a:schemeClr val="tx1"/>
                </a:solidFill>
              </a:rPr>
              <a:t>  Clarified place of performance</a:t>
            </a:r>
          </a:p>
          <a:p>
            <a:pPr defTabSz="457200">
              <a:buClrTx/>
              <a:buSzPct val="110000"/>
              <a:buFont typeface="Arial" panose="020B0604020202020204" pitchFamily="34" charset="0"/>
              <a:buChar char="•"/>
            </a:pPr>
            <a:r>
              <a:rPr lang="en-US" dirty="0">
                <a:solidFill>
                  <a:schemeClr val="tx1"/>
                </a:solidFill>
              </a:rPr>
              <a:t>  Clarified FedRAMP Certification as necessary for SaaS solutions, if applicable</a:t>
            </a:r>
          </a:p>
          <a:p>
            <a:pPr defTabSz="457200">
              <a:buClrTx/>
              <a:buSzPct val="110000"/>
              <a:buFont typeface="Arial" panose="020B0604020202020204" pitchFamily="34" charset="0"/>
              <a:buChar char="•"/>
            </a:pPr>
            <a:r>
              <a:rPr lang="en-US" dirty="0">
                <a:solidFill>
                  <a:schemeClr val="tx1"/>
                </a:solidFill>
              </a:rPr>
              <a:t>  Consolidated and clarified user types / user roles</a:t>
            </a:r>
          </a:p>
          <a:p>
            <a:pPr defTabSz="457200">
              <a:buClrTx/>
              <a:buSzPct val="110000"/>
              <a:buFont typeface="Arial" panose="020B0604020202020204" pitchFamily="34" charset="0"/>
              <a:buChar char="•"/>
            </a:pPr>
            <a:r>
              <a:rPr lang="en-US" dirty="0">
                <a:solidFill>
                  <a:schemeClr val="tx1"/>
                </a:solidFill>
              </a:rPr>
              <a:t>  Removed scheduling requirements</a:t>
            </a:r>
          </a:p>
          <a:p>
            <a:pPr defTabSz="457200">
              <a:buClrTx/>
              <a:buSzPct val="110000"/>
              <a:buFont typeface="Arial" panose="020B0604020202020204" pitchFamily="34" charset="0"/>
              <a:buChar char="•"/>
            </a:pPr>
            <a:r>
              <a:rPr lang="en-US" dirty="0">
                <a:solidFill>
                  <a:schemeClr val="tx1"/>
                </a:solidFill>
              </a:rPr>
              <a:t>  Updated supportability requirements and included uptime during business hours</a:t>
            </a:r>
          </a:p>
          <a:p>
            <a:pPr defTabSz="457200">
              <a:buClrTx/>
              <a:buSzPct val="110000"/>
              <a:buFont typeface="Arial" panose="020B0604020202020204" pitchFamily="34" charset="0"/>
              <a:buChar char="•"/>
            </a:pPr>
            <a:r>
              <a:rPr lang="en-US" dirty="0">
                <a:solidFill>
                  <a:schemeClr val="tx1"/>
                </a:solidFill>
              </a:rPr>
              <a:t>  Removed brand-specific references to OCR; replaced with industry-standard OCR requirements</a:t>
            </a:r>
          </a:p>
          <a:p>
            <a:pPr defTabSz="457200">
              <a:buClrTx/>
              <a:buSzPct val="110000"/>
              <a:buFont typeface="Arial" panose="020B0604020202020204" pitchFamily="34" charset="0"/>
              <a:buChar char="•"/>
            </a:pPr>
            <a:r>
              <a:rPr lang="en-US" dirty="0">
                <a:solidFill>
                  <a:schemeClr val="tx1"/>
                </a:solidFill>
              </a:rPr>
              <a:t>  Updated OS to include Windows, Windows Server, Linux</a:t>
            </a:r>
          </a:p>
          <a:p>
            <a:pPr defTabSz="457200">
              <a:buClrTx/>
              <a:buSzPct val="110000"/>
              <a:buFont typeface="Arial" panose="020B0604020202020204" pitchFamily="34" charset="0"/>
              <a:buChar char="•"/>
            </a:pPr>
            <a:r>
              <a:rPr lang="en-US" dirty="0">
                <a:solidFill>
                  <a:schemeClr val="tx1"/>
                </a:solidFill>
              </a:rPr>
              <a:t>  Confirmed SWIFT supported file types (PDF) based on </a:t>
            </a:r>
            <a:r>
              <a:rPr lang="en-US" dirty="0" err="1">
                <a:solidFill>
                  <a:schemeClr val="tx1"/>
                </a:solidFill>
              </a:rPr>
              <a:t>SSi</a:t>
            </a:r>
            <a:r>
              <a:rPr lang="en-US" dirty="0">
                <a:solidFill>
                  <a:schemeClr val="tx1"/>
                </a:solidFill>
              </a:rPr>
              <a:t>-provided information</a:t>
            </a:r>
          </a:p>
          <a:p>
            <a:pPr defTabSz="457200">
              <a:buClrTx/>
              <a:buSzPct val="110000"/>
              <a:buFont typeface="Arial" panose="020B0604020202020204" pitchFamily="34" charset="0"/>
              <a:buChar char="•"/>
            </a:pPr>
            <a:r>
              <a:rPr lang="en-US" dirty="0">
                <a:solidFill>
                  <a:schemeClr val="tx1"/>
                </a:solidFill>
              </a:rPr>
              <a:t>Pending: Mail volume estimates</a:t>
            </a:r>
          </a:p>
        </p:txBody>
      </p:sp>
      <p:sp>
        <p:nvSpPr>
          <p:cNvPr id="3" name="Slide Number Placeholder 2">
            <a:extLst>
              <a:ext uri="{FF2B5EF4-FFF2-40B4-BE49-F238E27FC236}">
                <a16:creationId xmlns:a16="http://schemas.microsoft.com/office/drawing/2014/main" id="{768F1A99-8508-48A0-8A8A-D89F057831AE}"/>
              </a:ext>
            </a:extLst>
          </p:cNvPr>
          <p:cNvSpPr>
            <a:spLocks noGrp="1"/>
          </p:cNvSpPr>
          <p:nvPr>
            <p:ph type="sldNum" sz="quarter" idx="10"/>
          </p:nvPr>
        </p:nvSpPr>
        <p:spPr/>
        <p:txBody>
          <a:bodyPr/>
          <a:lstStyle/>
          <a:p>
            <a:fld id="{FA7810F5-6BD7-4DEC-8279-05EEC2D26A11}" type="slidenum">
              <a:rPr lang="en-US" smtClean="0"/>
              <a:t>5</a:t>
            </a:fld>
            <a:endParaRPr lang="en-US" dirty="0"/>
          </a:p>
        </p:txBody>
      </p:sp>
      <p:sp>
        <p:nvSpPr>
          <p:cNvPr id="4" name="Title 3">
            <a:extLst>
              <a:ext uri="{FF2B5EF4-FFF2-40B4-BE49-F238E27FC236}">
                <a16:creationId xmlns:a16="http://schemas.microsoft.com/office/drawing/2014/main" id="{CFE32229-CCD3-41C5-B61E-AC3944F9853B}"/>
              </a:ext>
            </a:extLst>
          </p:cNvPr>
          <p:cNvSpPr>
            <a:spLocks noGrp="1"/>
          </p:cNvSpPr>
          <p:nvPr>
            <p:ph type="title"/>
          </p:nvPr>
        </p:nvSpPr>
        <p:spPr>
          <a:xfrm>
            <a:off x="1097279" y="100153"/>
            <a:ext cx="10972800" cy="986019"/>
          </a:xfrm>
        </p:spPr>
        <p:txBody>
          <a:bodyPr>
            <a:normAutofit/>
          </a:bodyPr>
          <a:lstStyle/>
          <a:p>
            <a:r>
              <a:rPr lang="en-US" dirty="0"/>
              <a:t>Updated Requirements May/June</a:t>
            </a:r>
          </a:p>
        </p:txBody>
      </p:sp>
    </p:spTree>
    <p:extLst>
      <p:ext uri="{BB962C8B-B14F-4D97-AF65-F5344CB8AC3E}">
        <p14:creationId xmlns:p14="http://schemas.microsoft.com/office/powerpoint/2010/main" val="1622202658"/>
      </p:ext>
    </p:extLst>
  </p:cSld>
  <p:clrMapOvr>
    <a:masterClrMapping/>
  </p:clrMapOvr>
</p:sld>
</file>

<file path=ppt/theme/theme1.xml><?xml version="1.0" encoding="utf-8"?>
<a:theme xmlns:a="http://schemas.openxmlformats.org/drawingml/2006/main" name="Retrospect">
  <a:themeElements>
    <a:clrScheme name="Custom 1">
      <a:dk1>
        <a:srgbClr val="21272D"/>
      </a:dk1>
      <a:lt1>
        <a:srgbClr val="FFFFFF"/>
      </a:lt1>
      <a:dk2>
        <a:srgbClr val="264A64"/>
      </a:dk2>
      <a:lt2>
        <a:srgbClr val="FFFFFF"/>
      </a:lt2>
      <a:accent1>
        <a:srgbClr val="BFB0A3"/>
      </a:accent1>
      <a:accent2>
        <a:srgbClr val="336A90"/>
      </a:accent2>
      <a:accent3>
        <a:srgbClr val="A12854"/>
      </a:accent3>
      <a:accent4>
        <a:srgbClr val="475260"/>
      </a:accent4>
      <a:accent5>
        <a:srgbClr val="63BAB0"/>
      </a:accent5>
      <a:accent6>
        <a:srgbClr val="E29F4D"/>
      </a:accent6>
      <a:hlink>
        <a:srgbClr val="336A90"/>
      </a:hlink>
      <a:folHlink>
        <a:srgbClr val="47526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EST" id="{EF7F1599-2F0D-4D3C-B5E6-FDE22C0DB98E}" vid="{E1AD9708-17E1-4BC7-8730-09F23040E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4ff7fab8-25ab-457e-ab3e-f043d0c3fdef">
      <UserInfo>
        <DisplayName>Lores, David</DisplayName>
        <AccountId>528</AccountId>
        <AccountType/>
      </UserInfo>
      <UserInfo>
        <DisplayName>Kendrick, Carla D</DisplayName>
        <AccountId>484</AccountId>
        <AccountType/>
      </UserInfo>
      <UserInfo>
        <DisplayName>Feliciano, Lariel</DisplayName>
        <AccountId>283</AccountId>
        <AccountType/>
      </UserInfo>
      <UserInfo>
        <DisplayName>Melo, Walt</DisplayName>
        <AccountId>585</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52B0644B5A1814C830262EED0290B08" ma:contentTypeVersion="4" ma:contentTypeDescription="Create a new document." ma:contentTypeScope="" ma:versionID="e69f23ffad209a75fc516dcffb083c88">
  <xsd:schema xmlns:xsd="http://www.w3.org/2001/XMLSchema" xmlns:xs="http://www.w3.org/2001/XMLSchema" xmlns:p="http://schemas.microsoft.com/office/2006/metadata/properties" xmlns:ns2="5ec2b599-c3b8-4a41-b9ba-34c4fa96d4d3" xmlns:ns3="4ff7fab8-25ab-457e-ab3e-f043d0c3fdef" targetNamespace="http://schemas.microsoft.com/office/2006/metadata/properties" ma:root="true" ma:fieldsID="f8da9e80b95a808f221e218544f784cc" ns2:_="" ns3:_="">
    <xsd:import namespace="5ec2b599-c3b8-4a41-b9ba-34c4fa96d4d3"/>
    <xsd:import namespace="4ff7fab8-25ab-457e-ab3e-f043d0c3fde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2b599-c3b8-4a41-b9ba-34c4fa96d4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ff7fab8-25ab-457e-ab3e-f043d0c3fde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EA62E6B-6D4E-4854-B685-399081E46523}">
  <ds:schemaRefs>
    <ds:schemaRef ds:uri="http://schemas.microsoft.com/sharepoint/v3/contenttype/forms"/>
  </ds:schemaRefs>
</ds:datastoreItem>
</file>

<file path=customXml/itemProps2.xml><?xml version="1.0" encoding="utf-8"?>
<ds:datastoreItem xmlns:ds="http://schemas.openxmlformats.org/officeDocument/2006/customXml" ds:itemID="{678B8CEF-9D76-428B-A53B-7DA4CB09D8A8}">
  <ds:schemaRefs>
    <ds:schemaRef ds:uri="http://purl.org/dc/elements/1.1/"/>
    <ds:schemaRef ds:uri="http://schemas.microsoft.com/office/2006/metadata/properties"/>
    <ds:schemaRef ds:uri="4ff7fab8-25ab-457e-ab3e-f043d0c3fdef"/>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5ec2b599-c3b8-4a41-b9ba-34c4fa96d4d3"/>
    <ds:schemaRef ds:uri="http://www.w3.org/XML/1998/namespace"/>
    <ds:schemaRef ds:uri="http://purl.org/dc/dcmitype/"/>
  </ds:schemaRefs>
</ds:datastoreItem>
</file>

<file path=customXml/itemProps3.xml><?xml version="1.0" encoding="utf-8"?>
<ds:datastoreItem xmlns:ds="http://schemas.openxmlformats.org/officeDocument/2006/customXml" ds:itemID="{6C53E20E-21E1-48C8-89E5-F758A8291B01}">
  <ds:schemaRefs>
    <ds:schemaRef ds:uri="4ff7fab8-25ab-457e-ab3e-f043d0c3fdef"/>
    <ds:schemaRef ds:uri="5ec2b599-c3b8-4a41-b9ba-34c4fa96d4d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12947</TotalTime>
  <Words>413</Words>
  <Application>Microsoft Office PowerPoint</Application>
  <PresentationFormat>Widescreen</PresentationFormat>
  <Paragraphs>38</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Retrospect</vt:lpstr>
      <vt:lpstr>Exec Sec Digital Mail Solution </vt:lpstr>
      <vt:lpstr>Background</vt:lpstr>
      <vt:lpstr>Questions for PSC</vt:lpstr>
      <vt:lpstr>Appendix</vt:lpstr>
      <vt:lpstr>Updated Requirements May/June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Hennington, Billee (ACF)</dc:creator>
  <cp:lastModifiedBy>Reza</cp:lastModifiedBy>
  <cp:revision>386</cp:revision>
  <cp:lastPrinted>2019-12-18T15:50:34Z</cp:lastPrinted>
  <dcterms:created xsi:type="dcterms:W3CDTF">2018-08-28T15:20:47Z</dcterms:created>
  <dcterms:modified xsi:type="dcterms:W3CDTF">2021-07-29T12:28:22Z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8ee09c4a-09fb-4e4c-a84a-76094eeda9cf</vt:lpwstr>
  </property>
  <property fmtid="{D5CDD505-2E9C-101B-9397-08002B2CF9AE}" pid="3" name="ContentTypeId">
    <vt:lpwstr>0x010100552B0644B5A1814C830262EED0290B08</vt:lpwstr>
  </property>
  <property fmtid="{D5CDD505-2E9C-101B-9397-08002B2CF9AE}" pid="4" name="SharedWithUsers">
    <vt:lpwstr>528;#Lores, David;#484;#Kendrick, Carla D;#283;#Feliciano, Lariel;#585;#Melo, Walt</vt:lpwstr>
  </property>
  <property fmtid="{D5CDD505-2E9C-101B-9397-08002B2CF9AE}" pid="5" name="MITRE Sensitivity">
    <vt:lpwstr>Sponsor Deliverable</vt:lpwstr>
  </property>
  <property fmtid="{D5CDD505-2E9C-101B-9397-08002B2CF9AE}" pid="6" name="MPR">
    <vt:bool>true</vt:bool>
  </property>
  <property fmtid="{D5CDD505-2E9C-101B-9397-08002B2CF9AE}" pid="7" name="Approved">
    <vt:bool>false</vt:bool>
  </property>
</Properties>
</file>