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60" r:id="rId6"/>
    <p:sldId id="277" r:id="rId7"/>
    <p:sldId id="278" r:id="rId8"/>
    <p:sldId id="279" r:id="rId9"/>
    <p:sldId id="280" r:id="rId10"/>
    <p:sldId id="281" r:id="rId11"/>
    <p:sldId id="282" r:id="rId12"/>
    <p:sldId id="283" r:id="rId13"/>
    <p:sldId id="284" r:id="rId14"/>
    <p:sldId id="285" r:id="rId15"/>
    <p:sldId id="286" r:id="rId16"/>
    <p:sldId id="287"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48655610@qq.com" initials="8" lastIdx="1" clrIdx="0">
    <p:extLst>
      <p:ext uri="{19B8F6BF-5375-455C-9EA6-DF929625EA0E}">
        <p15:presenceInfo xmlns:p15="http://schemas.microsoft.com/office/powerpoint/2012/main" userId="20097758a9e9a6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31:19.371"/>
    </inkml:context>
    <inkml:brush xml:id="br0">
      <inkml:brushProperty name="width" value="0.05292" units="cm"/>
      <inkml:brushProperty name="height" value="0.05292" units="cm"/>
      <inkml:brushProperty name="color" value="#FF0000"/>
    </inkml:brush>
  </inkml:definitions>
  <inkml:trace contextRef="#ctx0" brushRef="#br0">11359 3140 0,'18'-18'109,"35"18"-93,-35 0-1,17 0 1,-17 0 0,-1-18-1</inkml:trace>
  <inkml:trace contextRef="#ctx0" brushRef="#br0" timeOffset="416.85">11571 2928 0,'0'18'31,"0"-1"-16,0 19-15,0-1 16,0 53 0,18-35-1,-18 0 1,0-35 0,0-1-1,0 1 1,0-1-1,-18-17 1</inkml:trace>
  <inkml:trace contextRef="#ctx0" brushRef="#br0" timeOffset="801.81">11359 3369 0,'18'0'47,"0"-18"-47,-1 1 16,1 17-16,0-18 15,35 0 1,-18 1 15,18-1-15,-36 1-1</inkml:trace>
  <inkml:trace contextRef="#ctx0" brushRef="#br0" timeOffset="1821.09">11800 2928 0,'-17'0'15,"-1"0"1,18 18-16,0-1 15,0 19-15,0-1 16,0-17 0,0 123 15,0-88 16,0-18-16,0-18-15,18 1-1,-1-18 32,36 0-31,-35 0-1,0 0 1,-1 0-16,19 0 31,-19-18-31,-17 1 16,18 17 0,-18-18-1,17-17 1,-17 17 15,0 1-15,0-19-1</inkml:trace>
  <inkml:trace contextRef="#ctx0" brushRef="#br0" timeOffset="2220.03">11942 3052 0,'0'0'0,"-18"0"16,0 0 15,18 17-15,-35-17-1,-18 35 1,35-17 0,-17 0-1,17-18 1,1 17 0</inkml:trace>
  <inkml:trace contextRef="#ctx0" brushRef="#br0" timeOffset="2688.78">11465 3457 0,'0'18'31,"0"17"-31,0 0 16,0 1-16,0-1 15,0 0-15,0 18 16,18-35-16,-18-1 16,0 1-1</inkml:trace>
  <inkml:trace contextRef="#ctx0" brushRef="#br0" timeOffset="3545.48">11624 3422 0,'18'0'16,"-36"0"-16,53 0 15,-17 0 17,0 0-1,17 0 0,18-18 0,-36 18 16,-17 18-31,0 0-16,18-1 16,-18 1-1,0-1-15,18 89 31,-18-88-15,0 17-16,0 1 16,0-1-1,-18 106 1,18-106 0,0 36-1,0-36 1,-18-35 15,18-18 94,-35-17-125,17 17 16,-17 1-16</inkml:trace>
  <inkml:trace contextRef="#ctx0" brushRef="#br0" timeOffset="4106">11642 3581 0,'17'0'109,"1"0"-93,0 0-1,-18-18-15,-18 18 79,18 18-64</inkml:trace>
  <inkml:trace contextRef="#ctx0" brushRef="#br0" timeOffset="4656.54">11501 3828 0,'17'0'63,"1"0"-63,-1 0 31,1-18-15,0 18-16,-1 0 46,1 0-14,0 0 61</inkml:trace>
  <inkml:trace contextRef="#ctx0" brushRef="#br0" timeOffset="11591.5">6421 7073 0,'-18'0'110,"-141"35"-95,71-17 1,53 0-1,-1-18 1,19 17 0,-1-17-1,0 36 1,1-19 15,17 36-15,-18-35-16,18-1 15,-35 36-15,0 53 16,35-88 0,0 35-16,0 35 15,0-17 1,0-54 0,0 18-1,0 71 1,0-18-1,35 18 1,-17-35 0,-1-1-1,-17 19 1,0-36 0,0 88-16,0 17 15,0-52 1,0 18-1,0-71 1,0 0 0,0-1-1,-17 1 1,17-17 0,-36 17-1,1-1 1,-18 19-1,18-53 1,-124 88 15,89-54-31,-89 1 32,141-35-17,-17-18 1,17 18-1,18-1 251,0 19-250,0 34-1,0-17-15,0 18 16,0-36 0,0 88-16,0-34 15,0 87 1,0-88-1,0-17 1,0 105 15,0-158-31,0 88 16,-17-1 0,17-52-16,0 71 15,-18-18-15,18-18 16,0 18-1,0 70 1,0 0 0,0 36-1,0-53 1,0 194 0,0-265-1,0 0 1,0 88-1,-18-87 1,18-19 0,0-35-16,0 71 31,0-71-15,0 54-1,0-19 1,0-17-1,0 0-15,0-35 16,0 35 0,0-18-1,0-17 1,0-1 0,0 1-1,0 17 1,18 18-1,-18-35 1,0-1 15,18 19-15,-18-19 0,0 1-1,0-1 1,0 1-1,17 0 1,18-1 0,-35 1-1,0 0 1,0-1 0,0 1-1,18 0 1,0-1-1,-1 19 1,-17-19 15,18-17-15,0 0 0,-1 53 15,-17-35-16,0-1 1,18 19 0,-18-19-1,0 1 1,18-18-16,-18 18 16,0-1-1,17-17 1,-17 18-1,18-18 1,-18 17 47,18-17-48,-1 0 16,1 0 1,-18 18-17,17-18 48,1 0-48,0 0 17</inkml:trace>
  <inkml:trace contextRef="#ctx0" brushRef="#br0" timeOffset="25889.24">17921 7955 0,'176'0'188,"-123"0"-188,-35-18 15,17 18-15,1-17 16,-19 17 0,19-18-1,-1 18 17,-18 0-32,72 0 31,-36 0-31,-1 0 15,-16 0-15,70 0 16,-71 0 0,-18 0-16,72 0 15,-72 0 1,19 0-16,34 0 16,71 0-1,-35 0 1,-18 0-1,-35 0 1,0 0 0,0 0-1,-18 0 1,-17 0 15,17 0-15,1 0-1,34 0 1,18 18 0,-52-1-1,34-17 1,-35 0 0,18 0-1,35 0 1,107 0-1,-125 0 1,195 0 15,-142 0-31,-52 0 16,-36 0 15,0 0-15,-17 0-1,35 0 1,17 0 0,19 0-1,-72 0 1,36 0 0,-35 0 15,-1 0-16,1 0 17,0 0-17,17-17 251,0 17-266,-17 0 16,17 0-1,-17 0 16</inkml:trace>
  <inkml:trace contextRef="#ctx0" brushRef="#br0" timeOffset="27879.14">6509 8925 0</inkml:trace>
  <inkml:trace contextRef="#ctx0" brushRef="#br0" timeOffset="30336.57">19650 9013 0,'35'18'203,"18"-18"-187,0 0 0,-36 0-16,19 0 15,-1 0 16</inkml:trace>
  <inkml:trace contextRef="#ctx0" brushRef="#br0" timeOffset="32342.27">21290 9013 0,'18'0'62,"17"0"-46,-17 0 0,211 0-1,124 0 17,-318 0-1</inkml:trace>
  <inkml:trace contextRef="#ctx0" brushRef="#br0" timeOffset="33304.81">17868 9066 0,'18'0'110,"17"0"-95,0 0-15,159 0 16,36 0-16,34 0 16,265 0-1,-405 0 1,-36 0 0,-70 0-16,70 0 78,-70 0-78,52 0 15,-17 0 1,35 0 0,-35-17-16,-35 17 15,35 0 1</inkml:trace>
  <inkml:trace contextRef="#ctx0" brushRef="#br0" timeOffset="36224">17427 9878 0,'88'0'125,"159"0"-110,-70 0-15,176 0 16,1075-36 15,-405 36 0,-899 0-15,70 0 0,-159 0-1,-17 0 1,35 0 15,0 0-15,17 0-1,1 0-15,-1 0 16,124 0 0,-158 0-1,34 0-15,1 0 16,-36 0 0</inkml:trace>
  <inkml:trace contextRef="#ctx0" brushRef="#br0" timeOffset="38382.41">17692 11201 0,'0'-18'109,"211"18"-93,-158 0-16,124 0 15,440 0 16,-546 0-15,-18 0-16,123 0 16,-88 0-1,-35 0 1,123 0 0,-17 0-1,0 0-15,-141 0 16,211 0-1,-176 0 1,88 0 0,-123 0-1,52 0 17,-35 0 124,-17 0-156,53 0 15,17 0 1,-35 0-16,247 0 16,-212 0-1,-53 0 1,-17 0 0</inkml:trace>
  <inkml:trace contextRef="#ctx0" brushRef="#br0" timeOffset="40045.96">9066 10689 0,'18'18'125,"0"-1"-110,-1 1-15,1 0 16,17 35 0,-35-36-1,18-17 1,35-53 156,0 18-172,-36 0 15,19 17-15,-1-17 16,18 0 0,0-36-1,-36 53 1,1 1 0,17-1-16,1 18 31,-19 0-16</inkml:trace>
  <inkml:trace contextRef="#ctx0" brushRef="#br0" timeOffset="43296.5">18168 11959 0,'35'0'219,"-17"0"-203,0-17-16,52 17 31,-35 0-31,-17 0 15,0 0-15,35 0 16,-36 0 0,1 0-16,17 0 15,0 0 1,107 0 15,-90 0-15,19 0-16,-36 0 15,18 0-15,18 0 16,35 0 0,-71 0 15,-17 0-31,-1 0 16,1 0-1,-1 0-15,36 0 16,18 0-1,-18 0 1,-18 0 0,18 0-1,-18 0 1,1 0 0,-1 17-16,18-17 31,-36 0-31,19 0 15,17 0-15,17 0 16,-35 0 0,18 0-1,-17 0 1,34 0 0,-52 0-1,-1 0 1,19 0 15,-19 0-31,1 0 16,0 0-1,17 0 1,0 0 15,-17 0-31,0 0 0,-1 0 31,18 0-15,-17 0 0,17 0-1,1 0 1,-1 0 0,0 0-1,0 18-15,-17-18 16,0 0-1,-1 0 1,19 0 0,-19 0-1,19 0 1,-19 0 0,18 0 15,-17 0 0,0 0-15,-1 0-1,1 0 1,0 0 0,-1 0 109,-17 17-110,18-17-15,0 0 16,17 0-1,-17 0 1,-1 0 0,1 0-1</inkml:trace>
  <inkml:trace contextRef="#ctx0" brushRef="#br0" timeOffset="46200.65">9684 11307 0,'-18'17'235,"18"1"-235,0-1 15,0 19 17,-18-36-32,18 17 15,0 1-15,-17 0 31,-1 17 1,18-17-1,0-1 31,0 1-46</inkml:trace>
  <inkml:trace contextRef="#ctx0" brushRef="#br0" timeOffset="53149.87">9437 11677 0,'17'0'110,"1"0"-110,-18-18 15,35 18 1,-17-17 0,-18-1 15,18 18-15,-1 0-16,19 0 31,-19 0-31,1 0 15,17 0 1,-17-18 15,-1 18-31,1 0 16,0 0 0,-1 0-1,1 0 16,0 0-15,34 0 0,-34 0 15,0 0 31,-1 0-30,-17 36 15,0-1-32,0 0-15,-17-35 16,-1 35-16,-17 1 15,17-19-15,1 1 16,-72 70 15,72-70-31,-36 35 32,18 0-17,-1-36 1,1 19-1,35-54 142,0-17-157,0-1 15,0 19-15,0-18 16,0-1 0,18-17-1,-18 0 1,17 18-1,-17-18 1,0 36 0,0-1-1,0 0 1,0 1 0,0-1-1,0 0 16,0 1-31,18-19 16,0 19 0,-1-18-1,-17-1 1,0 19 0,18 17-1,-18-18 1,17 18 249,19 71-249,-19-36-16,1 35 16,17 19-1,-17 105 1,0-141 0,-1-18-1,1 18 1,-18-36-1,0 1-15,17-18 16,1 35 15,-18-17-31,18-18 32,-18 18-1,0-1-16,0 1 17,-36-18 124,36-18-156,-52 1 16,34-1-16,18 0 15,-35-17 1,-18-18-1,0-17 1,18 34 0,35 19-16,-53-1 15,35 0 1,-17 18 0,35-17-1,-18 17 32,0 0-47,1-36 16,-18-17-1,17 18 1,0-18 0,1 53-16,17-17 15,-18-1 1,0 18 15,1 0-15</inkml:trace>
  <inkml:trace contextRef="#ctx0" brushRef="#br0" timeOffset="55686.51">16933 13017 0,'194'0'234,"-70"0"-234,158 0 31,-247 0-31,-17 0 16,35 0 0,-35 0-1,-1 0 1,71 0 15,-17 0-15,17 0 15,0 0-15,-35 0-1,0 0 1,-35 0-16,-1 0 15,1 0-15,35 0 16,-18 0 0,18 0-1,18 0 1,17 0 0,-35 0-1,-18 0 1,-17 0-1,35 0 1,-36 0 15,36 0-15,0 0 0,-18 0-16,1 0 15,-1 0-15,53 0 16,-70 0-1,52 0-15,19 18 16,105-18 0,70 18-1,-35-18 1,54 0 15,-142 0-31,-18 0 16,18 0-1,-88 0-15,106 0 32,-141 0-32,52 0 31,-34 0-15,-1 0-1,18 0 1,0 0-1,0 0 1,-1 0 0,-16 0-1,-1 0 1,-17 0 0,-1 0 15,1 0-16,-18 17 17,18-17-17,-1 0-15,1 0 32,17 0-17,-17 0 1,17 0-1,0 0 1,-17 0 0,0 0-1,-1 0 63,1 0-62,-18 18 0</inkml:trace>
  <inkml:trace contextRef="#ctx0" brushRef="#br0" timeOffset="59069.97">16034 14340 0,'194'0'109,"17"-17"-93,283-19-16,-176 36 15,299 0-15,830 0 32,-495 0-32,1323 0 31,-1745 0-31,581 18 31,-670-18-15,-71 0-1,124 0 1,35 18 0,-141-18-1,-194 0 1,-70 0 0,-71 0-1,-18 0 1,-17 0 15,-1 0 32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0:06.553"/>
    </inkml:context>
    <inkml:brush xml:id="br0">
      <inkml:brushProperty name="width" value="0.05292" units="cm"/>
      <inkml:brushProperty name="height" value="0.05292" units="cm"/>
      <inkml:brushProperty name="color" value="#FF0000"/>
    </inkml:brush>
  </inkml:definitions>
  <inkml:trace contextRef="#ctx0" brushRef="#br0">3669 9948 0,'-18'0'141,"-17"0"-141,0 0 15,17 0-15,-17 0 16,35 18-16,-18-18 31,0 18-15,18 17-1,-17-17 1,17-1 0,0 1-16,0-1 15,0 19 1,0 17 0,0 0-1,0-18 1,0-18-1,0 1 1,0 17 15,0-17-31,0 0 32,0-1-17,35 19 1,-35-1-1,0-18-15,0 1 16,0 0 0,0-1-1,0 19 1,0 17 0,0-18-1,0-17 1,18 34-1,-18-34 17,0 0-32,-18-18 31,-17 0-15,35 17-1,-18-17 1,1 0-1,-1 18 1,-17-18 0,17 0-1,-17 18 1,17-18-16,0 0 16,1 0 15,17 17 328,0 1-343,17 0-1,1-1-15,-18 1 16,0-1 0,18 1-16,-18 0 15,0-1 1,0 1 0,0 0 15,17-1-16,-17 1 1,0 0-16,18-1 16,-18 1-1,0-1 1,0 19 0,0-19-1,0 19 1,0-19-1,0 19 1,0-1 0,0-17-1,0 34 1,0-16 0,0-19-1,0 19 1,0-19-1,0 1 1,0 17 0,0-17-16,0 17 31,0-17-15,0-1-1,35 1 1,-17 17-1,17-17 1,-35 17 0,0-17-1,18-18 17,-1 17 61,1-17-77,0 18 0,-1 0-1,1-1 1,17-17-1,-35 18-15,18-18 16,0 0 15,-18 18-31,17-18 32,1 0-17,0 0 1</inkml:trace>
  <inkml:trace contextRef="#ctx0" brushRef="#br0" timeOffset="4241.47">18750 8167 0,'18'0'125,"-1"0"-125,1 0 16,17 0-16,1 0 16,-19 0-1,36 0 1,0 0-16,-18 0 15,-17 0-15,35 0 16,-18 0 0,-17 0-16,17 0 15,0 0 1,36 0 0,-18 0-1,0 0 16,-18 0-31,0 0 32,1 0-17,-1 0 1,-17 0 15,-1 0-31,1 0 47,-1 0-31,1 0-1,0 0 1,-1 0 0,1 0 15</inkml:trace>
  <inkml:trace contextRef="#ctx0" brushRef="#br0" timeOffset="5520.47">7073 7602 0,'0'0'0,"0"-17"0,-35-36 140,-36 35-124,54-17-16,-19 17 15,19 18-15,-124-35 16,88 17-16,-141 18 16,53-17-1,-53 17 1,141 0 0,-36 0-1,-16 0 1,16 0-1,54 17 1,18-17-16,17 18 16,-71 35-1,53-35-15,18-1 16,-53 89 0,18-53-1,35 0 16,0-18-15,0 18 0,0-18-1,0-17 1,35 0 15,1-1-15,-1 1-1,-17-1 1,-1-17 0,19 0 15,-19 0-31</inkml:trace>
  <inkml:trace contextRef="#ctx0" brushRef="#br0" timeOffset="7113.31">7585 9684 0,'35'0'63,"18"-18"-48,-18 18-15,177 0 16,-36 0-16,283 0 16,70 0-1,18 0-15,494 35 16,-371-35-1,-247 18 1,-264 17 0,-141-35-1</inkml:trace>
  <inkml:trace contextRef="#ctx0" brushRef="#br0" timeOffset="8217.37">19244 9842 0,'0'-17'109,"35"17"-109,18 0 16,124 0 0,-36 0-16,159 0 15,-142 0 1,-52 0-1,-88 0 1,-1 0 0</inkml:trace>
  <inkml:trace contextRef="#ctx0" brushRef="#br0" timeOffset="13374.69">4427 10866 0,'0'-18'172,"124"18"-172,-18 0 16,-36 0-16,89 0 0,-106 0 15,53 0 1,-53 0 0,17 0-1,-17 0 1,-35 0-16,-1 0 16,19 0-1,34 0-15,-52 0 16,35 0-16,88 0 15,-53 0 17,-53 0-32,-17 0 0,0 0 0,-1 0 15,19 0 1,-1 0 0,0 0-16,0 0 15,89 0 1,52 0-1,-88 0 1,36 0 0,-18 0-1,0 0 1,-1 0 0,-69 0-16,34 0 15,-52 0 16</inkml:trace>
  <inkml:trace contextRef="#ctx0" brushRef="#br0" timeOffset="14744.03">7108 10301 0,'0'-53'47,"18"53"-47,0-35 16,-18 17-16,0 1 16,0-1-1,17 18-15,19-18 16,-36 1-1,17-1-15,19 0 16,-1 1 0,-18-1 15,1 1-15,0-1-1,17 18 1,-17-18-1,-1 18 1,1 0 0,-18-17-16,18 17 15,-1 0 1,1 0 46,17 0-46,-17 0 0,-1 0-16,1 17 31,35 1-15,-53 0-16,18-18 15,-1 17 1,1 1-16,0-1 31,-1 1-31,-17 0 31</inkml:trace>
  <inkml:trace contextRef="#ctx0" brushRef="#br0" timeOffset="16023.83">7585 10160 0,'17'0'31,"-17"18"-31,0-1 16,71 1-1,-36-18 1,-17 0-1,-1 0 157,1 0-156,0 0 0,-1 0 93,-17-18-93,18 1-16,-18-1 46,0 0-30,18-17 0,-18 17-16,0 1 15,0-18 1,0 17-16,0-35 16,0 35-1,0 1 1,0-19-1,0 19 1</inkml:trace>
  <inkml:trace contextRef="#ctx0" brushRef="#br0" timeOffset="33623.78">8890 10760 0,'88'0'109,"-17"0"-109,-36 0 16,71 17-16,-36-17 15,142 53 1,-141-53-16,-1 0 16,89 0 15,-18 0-15,-106 0-1,18 0 1,-35 0-1,0 0 17,-1 0-32,1 0 31,-1 0-31,36 0 31,18 0-15,-53 0-16,87 0 31,-87 0-31,35 0 0,0 0 16,0 0-1,17 0 17,-52 0-17,35 0 1,-18 0 187,18 0-203,-35 0 16,-1 0-1</inkml:trace>
  <inkml:trace contextRef="#ctx0" brushRef="#br0" timeOffset="36351.15">20214 10213 0,'0'-35'47,"-17"35"-31,17-18-16,-18 0 15,18 1-15,-35-1 16,35 0-1,-53-17 1,35 35-16,-70-17 31,70 17-31,-52 0 0,17 0 32,-18 0-32,54 0 15,-89-18 1,70 18-1,-34 0-15,-89 0 16,18 0 0,-141 0-1,70 0 1,106 0 0,-88 0-1,141 18 1,36-18-1,-1 17 1,-35 1 0,-53 70 15,89-53-15,-19-17-16,-17 35 15,36-18 1,17 0-1,0 1 1,0-1 0,0 18-1,17 35 1,1-53 0,88 71-1,-88-71 1,158 36-1,124-36 1,141 18 0,-177-35-1,-52 17-15,282-35 32,-53 0-17,-318 0 1,-70-18-1,-35 1 1,17 17-16,-35-18 16,53 18-1,-35 0 1,35-35 0,-36 17-1,1 18-15,35-35 16,17 17-1,-52 18 1,0-35 0,-18 17 15,17 18-15,-17-17-1,0-1-15,18-35 31,-18 36-31,0-1 16,0-35 0,0 35-1,0 1 17,0-19 77,-18 36-93,1-35-16,-1 18 15,18-1 1,-35 18-1,17-18 1,-17 18 0</inkml:trace>
  <inkml:trace contextRef="#ctx0" brushRef="#br0" timeOffset="37703.83">5151 11783 0,'194'35'94,"123"-35"-78,-141 0-16,36 18 15,194-18-15,-230 0 16,159 0-1,-317 0 1</inkml:trace>
  <inkml:trace contextRef="#ctx0" brushRef="#br0" timeOffset="46358.61">5080 9842 0,'-18'-35'109,"-70"35"-93,53-17 0,-142 17-1,54 0-15,17 0 16,36 0 0,34 0-16,19 0 15,17 35 79,-53-35-78,18 35-16,-1-17 15,19 17-15,-19 0 16,-17 18-1,53-35-15,-17 0 16,-19 17 0,36-18-1,0 1 1,0 17 0,0 18-1,0 0 1,0-18 15,0 1-15,0 34-1,0-34 1,0-19 0,18 36-1,0-18 1,-18-17-1,0 0-15,53 17 16,0-17 0,0 17-1,52 18 1,1-36 0,-18 1-1,1 0 16,-54-18-31,0 0 16,0 0 0,-17 0-16,0 0 15,105-18 1,-105 18 0,17 0-16,-17-35 15,-1 35 1,-17-18-1,18 1 1,-18-54 15,0 53-31,0 1 16,0-19-16,0 1 31,0 0-31,0 17 16,0-17-16,0 17 15,0-35 1,0 36 0,0-19-1,0 1 1,0 0 46,0 17-62,0 1 32,0-19-32,0 19 15,0-1 1</inkml:trace>
  <inkml:trace contextRef="#ctx0" brushRef="#br0" timeOffset="54832.7">18591 11889 0,'36'0'94,"17"-18"-78,17 0-16,1 18 15,-36-17 1,0 17-16,36-18 16,-54 18-1,19-18 1,-19 18 15,1 0-31,0 0 31,52-17-15,-35 17 0,-17 0-16,17 0 15,1-18 1,-1 18-1,0 0 1,-17 0 0,70 0-1,-35 0 1,0 0 0,17 0-1,1-18 1,-18 18-1,-18 0 1,0 0 0</inkml:trace>
  <inkml:trace contextRef="#ctx0" brushRef="#br0" timeOffset="61864">11871 9948 0,'18'0'140,"-1"18"-109,1-18-15,-18 18-16,0-1 16,0 1 15,0 0-31,18 34 16,-18 19-1,0 0 1,0-19-1,-18 37 1,0-19 0,-17 36-1,0-35 1,17-18 0,18-18-1,0-18 1,18-17 15,-18 18-15,17-18-1,1 0 1,0 0-16,-1 0 78,-17 18-78,18-18 0,0 0 31,-1 0 1,-17 17-1,0 1-16,0 0 1,0 17 0,0-17-1,0 17 1,0-18 0,0 36-16,0 18 15,0-18 16,0-36-31,-17 36 16,17 36 0,-18-54-1,0 53 1,-17-35 0,17-18-1,1-17 1,-1 35-1,0-36-15,18 19 16,-17-19 0,-1 1-16,0 0 15,18-1-15,0 1 32,-17 0-17,-1-18 1,18 17-1,-17 1 1,-1-18 93,18-18-93,-18-17 0</inkml:trace>
  <inkml:trace contextRef="#ctx0" brushRef="#br0" timeOffset="72950.34">1517 10866 0,'159'-36'62,"-53"19"-46,17-1-16,36-35 15,70-35 1,-158 53 0,-36 17-16,18 0 15,-36 18 1,19-35 15,-36 70 110,0 1-126,0 34-15,-36-17 16,1 0-16,0 88 16,-265 71-1,177 299 1,-36-211 0,71-141 15,88-141-31,-18-18 0,0 35 31,18-53 110,53-193-126,-35 175-15,0-70 16,70-317-16,-71 211 16,-17-105-16,0 211 15,0-35 1,18 123-1,-18-17-15,0-36 32,0 36-32,0 18 0,0-72 31,0 36-15,0-17-1,0 52 1,0-17-1,18 300 126,-1-124-125,19 35-16,16 124 15,-16-53-15,52 141 16,-53-71 0,-35-281-1,18 52 1,-18-70-1,17-1 1,19-17 0,-19 0-1,-17 18 1,18-18 0,-18 17-1,-18-34 141,1-18-140,-1-18-16,18 35 16,-35-53-16,-36-34 15,-70-107 1,106 106-16,-18 18 16,18 70-1,-18-52 1,-71-160 15,89 195-31,0-88 0,-106-1 16,141 89-1,-18 17-15,0 18 32,1 0 14,17-53-30,-18 36 0,18-1-1,18-17 173</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1:35.361"/>
    </inkml:context>
    <inkml:brush xml:id="br0">
      <inkml:brushProperty name="width" value="0.05292" units="cm"/>
      <inkml:brushProperty name="height" value="0.05292" units="cm"/>
      <inkml:brushProperty name="color" value="#FF0000"/>
    </inkml:brush>
  </inkml:definitions>
  <inkml:trace contextRef="#ctx0" brushRef="#br0">4057 5856 0,'18'0'141,"370"0"-125,-71 0-1,177 0-15,-141 0 16,211 18-16,353-1 15,89-17 17,-689 0-32,-52 0 15,264 0 1,-229 0 0,-53 0-1,-159 0 1,-35 0-1,53 0 1,158 0 0,213 36-1,105-19 1,35 1 0,-141-18-1,-211 0 16,-247 0-31,-1 18 16,1-18 297,229-18-298,-212 18-15,0 0 0,-17 0 16</inkml:trace>
  <inkml:trace contextRef="#ctx0" brushRef="#br0" timeOffset="1640.6">14041 5962 0,'17'-18'78,"18"18"-63,1-17-15,-19-1 16,19 18 0,-1 0-1,-17-18 1,17 18-1,0 0 1,18 0 0,35-17 15,0 17-15,-35 0-1,-17-18 1,-19 18-1,1 0 1,0 0 15,17 0-15,-18 0 0,1 0 15,17 0-31,-17 0 15,17 0-15,-17 0 32,35 0-17,17-18 1,19 18 0,-19 0-1,-52 0 16,-1 0 32,1 0-47,0 0 62,-1 0 47,1-17-125,17 17 31,-17 0-31</inkml:trace>
  <inkml:trace contextRef="#ctx0" brushRef="#br0" timeOffset="4839.99">6685 3775 0,'0'-36'15,"0"72"-15,0-89 0,0 35 16,0 1 0,-18 17 93,-34 17-109,16-17 16,-17 35-16,36-17 15,-54 0 1,54 17-1,17-17 1,0 17 0,0-17-16,0-1 15,-18 1-15,18 17 16,0-17-16,0 35 16,0-36-1,0 36 16,0-35-31,0 17 32,0-17-17,18-18 63,17 0-78,35-18 16,-17 18-16,53 0 16,-35-18-16,-18 1 15,0-18 1,-53 17 0,17 18 15,-17-18-31,0 1 31,0-36-15,18 17-1,-18 19 17,0-1-17,0 1 1,0-1-1,0 0 1,0 1-16</inkml:trace>
  <inkml:trace contextRef="#ctx0" brushRef="#br0" timeOffset="5526.87">6491 3775 0,'-18'0'63,"18"53"-63,-17 17 15,17-35-15,0 89 16,-18 17-16,1-17 31,-1-54-15,0-35 0,18-17-1,0 0 1,0 17-1,18-17 1,-18 17 0,0-18-1,-18-17 48,18-35-48,0 18-15</inkml:trace>
  <inkml:trace contextRef="#ctx0" brushRef="#br0" timeOffset="6375.87">6597 3757 0,'18'0'156,"70"35"-141,-53-17-15,0 0 16,-17-1-16,-18 1 16,18-18 46,-1 0 1,-17 18-32,0-1 0</inkml:trace>
  <inkml:trace contextRef="#ctx0" brushRef="#br0" timeOffset="8390.17">8767 3845 0,'0'0'0,"17"-17"31,-17-19-15,18 36-16,-18-35 31,0 17-15,0 1-1,0-1 1,0 1 0,0-19-1,0 19 1,0-1-16,-35 0 15,-1-17 1,1 35 0,0-18-1,-18 18 1,0 0 0,-35 18 15,88 0-31,-36 17 15,19-35-15,-36 53 16,18 0 0,17-18-1,-17 0 1,35 18 0,0 0-1,0 0 1,0-18-1,0-17 1,17 17 15,1-35-31,17 0 16,18 0 0,53 0-1,53 0-15,-124 0 0,53 0 31,-70 0-15,-18-35 0,17 35-1,1-53 1,-18 35 0,0-34-1,18 16 1,-18 1-1,0 17 1,17 1 0,-17-1-1,-35 53 110,17 1-109,1 34-16,-18-17 16,35-18-1,-18 106-15,-17 1 16,35-89-1,-18 17 1,0-52 0,18-1-1,0 1 1</inkml:trace>
  <inkml:trace contextRef="#ctx0" brushRef="#br0" timeOffset="9351.62">10072 5697 0,'17'0'78,"19"0"-78,34 0 16,89 0-16,53 18 15,105 17 1,-140-17-16,175-18 16,160 18-1,-1-18 1,-246 0-16,-142 0 16,-17 0-1,-88 0 1,17 0 203,-17-36-219</inkml:trace>
  <inkml:trace contextRef="#ctx0" brushRef="#br0" timeOffset="10394.56">13317 5151 0,'-211'-53'140,"-36"17"-140,70-17 16,-211-35-16,230 35 16,-248-17-16,-300 17 31,618 35-31,53 18 31,-18 0 16,-194 0-47,212 18 16,-54-1-1,-69 54 1,34-36-1,124 18 1,-88 0 0,18 0-1,52 0 1,-17-18 15,35-17-31,0 17 16,0 0-1,0 18 17,0 0-32,0 35 15,0 36 1,53-89-16,35 159 16,282-53-1,106-70 1,36-18-1,17-36 1,-70-17 0,-283 0-1,-141 0 1,-17 0 0,-36 0 62,18-17-63,0-1-15,0-35 16,0 36 0,0-54-16,0 18 15,-17-211 1,-36 52-1</inkml:trace>
  <inkml:trace contextRef="#ctx0" brushRef="#br0" timeOffset="11679.19">12259 3933 0,'0'36'47,"0"-1"-47,0-17 15,18-1 1,-18 89-1,0-35 1,0-18 0,-18-18-1,18-17 1,0-54 125,0 1-126,0 17-15,0-35 16,0 18-16,18 0 15,-18 17 1,0 1 0,0-1 46,17 0 16,-17 1-62,0-1-16,18 18 16,-18-18-1,18 1 32,-1 17-47,1 0 47</inkml:trace>
  <inkml:trace contextRef="#ctx0" brushRef="#br0" timeOffset="24751.76">8167 5045 0,'17'0'15,"-34"-18"48,-424-17-48,176 17-15,54 18 0,-266 0 16,-87-17 0,335 17-1,105 0 1,106 0-16,-34 0 78,-142 17-78,88-17 16,-88 0-16,-141 0 15,-195 18 16,248-1-31,247-17 16,0 36 62,-1 52-62,36-70-16,0 34 15,0-34-15,0 0 16,0 17 0,0 0-1,0-17 1,0 17 0,36-17 15,52-1-31,88-17 31,-141 0-31,1 0 16,87 53-1,54-17 1,34-19 0,36-17-1,18 0 1,17 0-1,-35 0 1,-124 0 0,-34 0-1,-36 0 1,17 0 15,-17 0-31,229 0 31,53 0-15,18 0 0,-141 0-1,-18 0 1,-159 0-16,18 0 16,18 0-1,-36 0 1,53 0-1,-70 0 1,52 0-16,-17 0 16,-18 0-1,1-17 1,-1-1 0,-17 0-1,17 18 1,18 0 15,-53-17-31,17 17 31,1-18-15,0 18-16,-18-18 16,35 18-1,-35-17 1,0-1-1,0 1 79,0-1-94,0 0 16,0 1-1,-18-1-15,18-17 32,0 17-32,-17 0 31,-1 18-15,0-17-16,-17-1 15,0 18-15</inkml:trace>
  <inkml:trace contextRef="#ctx0" brushRef="#br0" timeOffset="26062.25">6773 6085 0,'18'0'47,"-18"18"-32,0 0-15,18-1 16,-18 1-16,0 0 16,0 70-1,0 0 1,0-53 0,0-17-16,35 17 15,-35 18 1,0-35 15,0-1-15,0 1-1,-18-18 95,1-18-110,17 1 15</inkml:trace>
  <inkml:trace contextRef="#ctx0" brushRef="#br0" timeOffset="26992.44">6809 6068 0,'35'-36'62,"-17"36"-46,-1 0 62,1 18-62,17 0-1,-17-1-15,-18 36 16,17-35-16,-17 0 16,18-1-1,-18 1 48,0 17-63,0-17 15,0-1 1,0 1 0,0 0-1,-18-1 1,18 1 0,-17 0-1,-1-18 63,18 17-62,-18-17 0</inkml:trace>
  <inkml:trace contextRef="#ctx0" brushRef="#br0" timeOffset="29441.28">6650 6156 0,'35'18'78,"-17"-1"-78,17 1 16,0 17-16,1-17 0,87 52 31,-123-34-31,35-19 16,1-17-1,-36 18-15,17-18 31,-17 18-15,18-18 15,0 0-15,-1 17 0,1-17-16,-18 18 15,17-18 48,19 0-48</inkml:trace>
  <inkml:trace contextRef="#ctx0" brushRef="#br0" timeOffset="30199.3">7073 6191 0,'-53'36'46,"18"-1"-30,17-18-16,1 36 16,17-35-16,-36 17 15,19-35-15,-36 71 32,18-71-32,-1 35 0,1 36 31,0-36-16,17-35 1</inkml:trace>
  <inkml:trace contextRef="#ctx0" brushRef="#br0" timeOffset="37792.16">21449 4710 0,'18'-18'63,"-1"18"-48,18 0-15,1-18 16,17 1-1,17-19 1,-35 36 0,-17 0 46</inkml:trace>
  <inkml:trace contextRef="#ctx0" brushRef="#br0" timeOffset="38726.66">21396 4921 0,'0'18'62,"0"0"-46,18-18 93,140-53-109,-122 35 16,-19 0-16,1-17 16,0 35 109,-18 18-125,17-18 31,-17 17 47,-35 19-62,17-36-1,1 35-15,17-17 16,-18-18 0,0 17-16</inkml:trace>
  <inkml:trace contextRef="#ctx0" brushRef="#br0" timeOffset="39088.71">21502 5186 0,'70'-35'47,"-34"-1"-31,-19 19-1,-17-1 1,18-17-16,0-1 16,-18 19-1,0-1 1,0-17-16</inkml:trace>
  <inkml:trace contextRef="#ctx0" brushRef="#br0" timeOffset="39689.08">21713 4269 0,'0'0'0,"0"105"0,0-87 15,18 211 1,-18-88 0,0 36-16,35 105 15,1-141 1,17 36 0,-36-107-1,1-52 1,-18 17-1,17-35 1,1-70 78,0 34-79,-1-34-15,-17 34 16,-17-34 0,17 17-16</inkml:trace>
  <inkml:trace contextRef="#ctx0" brushRef="#br0" timeOffset="40143.87">21890 4974 0,'-35'0'31,"35"35"-31,-18 1 16,-17-19-16,-1 19 15,-34 52 1,17-35-1,53-36 1</inkml:trace>
  <inkml:trace contextRef="#ctx0" brushRef="#br0" timeOffset="40464.01">22049 3933 0,'17'36'125</inkml:trace>
  <inkml:trace contextRef="#ctx0" brushRef="#br0" timeOffset="42006.57">19950 6562 0,'17'0'47,"18"158"-47,-17-122 15,0 52-15,-1-53 16,-17 18 0,18 0-16,17 141 15,-17-106 1,-18-17-1,0-54 1,0-34 62,0-19-78,0 19 16,0-18-16,18-36 15,17 18 1,18-88 0,17-18-1,-17 71 1,-35 17 0,0 36-1,-18 18 16</inkml:trace>
  <inkml:trace contextRef="#ctx0" brushRef="#br0" timeOffset="42600.48">19297 6809 0,'18'17'47,"-18"71"-31,17-52-16,-17 17 15,0 105 1,0-52 0,0-53-1,0 0 1,0-35-1,0-36 64,0 0-79</inkml:trace>
  <inkml:trace contextRef="#ctx0" brushRef="#br0" timeOffset="43214.9">19367 6791 0,'18'0'47,"0"0"-47,-1 0 16,19 0-16,-19 0 15,1 18 1,-18-1-16,18 1 31,-18 17-15,17-17-1,-17 17 1,-17 18 0,-1-18 15,18-17-15,-18-18 46,-17 0-46,0 18-1,17-1-15,0 1 16,18-1-16</inkml:trace>
  <inkml:trace contextRef="#ctx0" brushRef="#br0" timeOffset="44345.16">20585 6950 0,'0'-36'78,"-18"36"-63,0 0-15,1-17 16,-1 17 15,0 0-15,1 0 0,-1 0-1,0 0 1,18 17-1,-17 54 1,17-53 0,0-1-16,0 19 15,0-1 1,0 18 0,17-36-1,1 1 1,70-18 15,18-71-15,-18 1 15,-70 52-31,-18 1 16,0 52 62,0 35-78,0-34 15,0 87-15,0 18 16,-18 247 0,1-141-1,-1-194 1,18-17-1,0-72 48,0 1-63,-18-36 16</inkml:trace>
  <inkml:trace contextRef="#ctx0" brushRef="#br0" timeOffset="51864.87">6791 8378 0,'53'0'94,"176"0"-79,124-35-15,211 0 16,-17 35-16,282 0 16,265-18-1,-177-17 1,-441 35-1,-405 0 1,-36 0 0,-17 0-16,35 0 156,458 0-156,-140 0 16,52 0-1,353 0 1,-141 0-1,-564 0 1</inkml:trace>
  <inkml:trace contextRef="#ctx0" brushRef="#br0" timeOffset="56015.62">9596 6544 0,'-18'18'31,"0"264"-31,1-194 16,-1 36 0,18 122-1,-18 107 1,18-53 0,-35-71-16,35-140 15,0 69 1,0 1-16,0 106 15,-18-107 1,18-87 0,0 17-1,0-53 1,0-17 15,53-18 250</inkml:trace>
  <inkml:trace contextRef="#ctx0" brushRef="#br0" timeOffset="57972.53">15804 8449 0,'-35'106'94,"-88"-53"-79,87-18-15,1 36 16,-18-18-16,18-1 15,-89 178 1,124-213 0,-17 1-1,34-18 220,125 0-235,-125 0 15,18 0 1,18 0 0,-53-18 140,0-17-141,0 17 1,0 1-16,0-1 16,0 1-16,36-36 31,-36 35-15,0 0-1,17-17 1,-17 17-1,0 1 17,0-1-17,0 1 1,0-1 31,0 0-32</inkml:trace>
  <inkml:trace contextRef="#ctx0" brushRef="#br0" timeOffset="58712.42">14834 8414 0,'247'0'110,"-176"-18"-110,17 18 15,124 0-15,105 0 16,-35-18 0,-211 18-1,-18 0 1,-18 0 15,-17 0-31,-1 0 31</inkml:trace>
  <inkml:trace contextRef="#ctx0" brushRef="#br0" timeOffset="60567.77">15699 5009 0,'0'0'0,"-18"0"63,-17 18-47,17 17-16,0 1 15,1-1 1,-19 71-16,19-36 15,17 124 1,0-53 0,35-35-1,-17-70 1,-1-19 0,1-17-16,0 18 15,105-1 1,-35-17-1,-17 18 1,-36-18-16,0 18 31,-17-18-15,0 0 0,-1 35-1,1-53 16,0 18-15</inkml:trace>
  <inkml:trace contextRef="#ctx0" brushRef="#br0" timeOffset="62559.48">16351 5644 0,'-17'0'78,"-72"106"-78,54-70 15,0-1 1,-36 35 0,54-34-1,-1-19-15,0-17 31,1 0 63,-1 0-47,53 0-16,36 0-31,-36 0 16,18 0-16,141-35 16,-159 35-1,1 0-15,-54 0 63,18-35 30,0 17-61</inkml:trace>
  <inkml:trace contextRef="#ctx0" brushRef="#br0" timeOffset="65086.91">5592 10989 0,'141'0'172,"-88"18"-157,-36-18-15,18 0 16,-17 0-16</inkml:trace>
  <inkml:trace contextRef="#ctx0" brushRef="#br0" timeOffset="73608.34">7902 9454 0,'0'18'63,"0"158"-48,18-105-15,-18-18 16,0-35 0,0 140-1,0-140 1,-18 17-1,18 1 126,0-19-125,0 1-16,0-1 15,18 1 1</inkml:trace>
  <inkml:trace contextRef="#ctx0" brushRef="#br0" timeOffset="75224.02">7920 9507 0,'17'0'188,"1"-17"-157,0 17 110,-18 17-126,17-17-15,1 18 16,-18 0 0,0-1-16,0 1 15,18 0-15,-18-1 16,0 1 46,0 17-30,0-17-32,0-1 47,-18 1-32,18 0 1,-18-18-1,18 35 1</inkml:trace>
  <inkml:trace contextRef="#ctx0" brushRef="#br0" timeOffset="84319.2">20479 11060 0,'123'-18'109,"759"18"-109,-564 0 16,70 0-16,-177 0 16,19 0-1,-160 0 1,-52-18-1,0 18 1,17-17 0,18-1-1,-36 18 1,1 0-16,17 0 16,-17-18-16,17 18 15,0 0 63</inkml:trace>
  <inkml:trace contextRef="#ctx0" brushRef="#br0" timeOffset="87790.85">20249 10672 0,'53'-18'47,"494"18"-31,-229-18-16,-1 18 15,671 0 1,-671-35 0,124 35-1,-370 0 1,-53 0 0,-424 18 140,159-18-141,-159 17-15,53-17 16,-70 0-16,-371 0 16,600 0-1,159 0 17,88 0 93,106 0-125,-36 0 15,265 0-15,36 0 16,-125-35-16,195 53 15,-423-18 1,-230 0 109,-247-36-125,-158-34 16,-53 34-16,52 19 15,-458-18 1,812-1 0,193 36-1,36 0 79,264 0-94,-88 0 16,141 0-16,-18 0 15,460 0 1,-389 0-1,-300 0 1,-71 0 0,1 0-1,0 0 1,-36 0 78,-17 36-79,-1-19-15,-69 1 16,-54-1-16,71 1 16,35 0-1,141-18 63,177 0-78,-142 0 16,283 0-16,141 0 16,140 0-1,-651 0 1,-107 17 109,18 1-125,-17-18 15,-18 0 1,-195 0-16,36 0 16,-105 35-1,316-35 1,89 0 46,0-35-62,159 17 16,52-35 0,336 18-16,-441 18 15</inkml:trace>
  <inkml:trace contextRef="#ctx0" brushRef="#br0" timeOffset="102176.46">13758 10866 0,'371'0'109,"-248"-18"-93,124-17-16,141 35 16,-88 17-16,459-17 31,-477 0-31,-141 0 15,247 0 1,-318 0-16,19 0 16,87 0-1,-123 0-15,53 0 16,123 0-16,-123 0 16,-35 0-1,-1 18 1,-35-18-1,36 0 1,193 0 0,-87 0-1,105 0-15,-35 18 32,-194-1-32,18-17 15,-36 0 1,-18 0-16,19 0 15,-19 0 1</inkml:trace>
  <inkml:trace contextRef="#ctx0" brushRef="#br0" timeOffset="104431.4">17921 9578 0,'18'-35'16,"-18"-1"-1,0 19 1,0-19 0,0 1-1,0 18-15,0-1 16,0 0 0,-18 18 15,0 0 78,1 0-93,-1 0-1,-17 0 1,35-17 0,-35 34-1,35 19 1,-18-36 0,18 35-1,0-18 1,0 36-1,0-17 1,0-19 0,0 1-16,0 0 31,0-1-15,18-17 15,-1 0-16,1 18 1,0-36-16,-1 18 16,1 0-1,-1-17 1,1-19 0,-18 142 140,0-35-156,0-36 15,0 0-15,-18 142 16,18-142 0,0 35-16,0-52 15,0 35-15,0 0 16,0-18 0,0-52 46,-17-54-46</inkml:trace>
  <inkml:trace contextRef="#ctx0" brushRef="#br0" timeOffset="105798.91">13247 10125 0,'0'0'0,"-18"0"0,1 0 0,17 17 16,-36 36 0,19 18-1,17 35 1,0-53-1,0-1 1,0-16 0,0-19-16,17 36 31,19 0-15,-36 18-1,52 17 1,-16-70-16,-1 17 15,0 0 1,-35-17-16</inkml:trace>
  <inkml:trace contextRef="#ctx0" brushRef="#br0" timeOffset="106569.05">19456 10178 0,'0'0'0,"53"0"0,-53 17 16,17 1-16,-17 0 16,0-1-16,18 18 15,-18-17 1,0 17-16,18 1 15,-1-19 1,-17 1 15,0 0-15,0 52 0,0-35-16,-17 1 15,-1 17 1,-17 0-16,17-36 15,-70 71 1,70-88 0,-88 0-16,-211 0 15</inkml:trace>
  <inkml:trace contextRef="#ctx0" brushRef="#br0" timeOffset="107331.68">16351 10901 0,'18'17'31,"-18"19"-15,0-19-16,0 36 16,0 0-1,0 18 1,0-1 0,0 1-1,0-18 1,0-88 46,-35-1-62,17 36 16</inkml:trace>
  <inkml:trace contextRef="#ctx0" brushRef="#br0" timeOffset="107785.38">16351 11271 0,'0'0'16,"0"18"-16,0 0 15,18 34 1,0-16 0,-18-19-16,17-17 15,-17 18 1,18-18 46,35-53-62,17-17 16,-17 17 0,-53 35 15,18 0-31,-18 1 31,-35 17-15,-36 0-1</inkml:trace>
  <inkml:trace contextRef="#ctx0" brushRef="#br0" timeOffset="108488.51">16175 11659 0,'35'0'31,"0"0"-31,36 0 0,-53 0 16,17 0-16,-17 0 15,-1 0-15,1 0 16,-1 0 15,-17 18-15,18-18 0,-18 18-1,18-18 16,-18 17-15,0 1 0,0 17-1,17 0 1,-17-17-16,0 35 16,0-18-1,0-17 1,18-36 93</inkml:trace>
  <inkml:trace contextRef="#ctx0" brushRef="#br0" timeOffset="109574.88">17127 11642 0,'0'0'15,"0"-18"-15,-17 18 31,17-18-31,-36 18 79,19 0-48,-1 0-31,1 18 15,17 0 1,-18-18-16,18 17 16,0 19-1,0 16 1,0 1 0,0 0-1,0-35-15,0 0 16,0-1-1,0 1-15,0 0 0,35-18 79,-17-36-64,35 19-15,-36-19 16,19-17-1,-19 53 1,-17-17-16,-17 17 109,17 141-93,0-106-16,0 0 16,0 71-1,0-88 1,0 0 0,0-1-1,17-17 32,1 0-31,-18-17 15</inkml:trace>
  <inkml:trace contextRef="#ctx0" brushRef="#br0" timeOffset="118306.03">24765 12136 0,'0'70'0,"0"-17"15,-18 18-15,1 158 16,17 88-1,-18-123 17,0-123-17,18-18 1,0-18-16,0-17 16,0-1-1</inkml:trace>
  <inkml:trace contextRef="#ctx0" brushRef="#br0" timeOffset="119737.42">24730 12083 0,'0'-18'0,"17"18"16,1 0-1,0 0 32,-1 0-47,19 0 31,-1 0-31,18 35 32,-36-35-17,1 0 1,0 36 0,-18-19 15,0 1 16,0-1-47,17 1 15,-17 0 17,0-1-32,0 1 15,0 0 1,0-1 15,0 1-15,-17-18-16,-1 18 15,0-1 1,18 1 0,-17-18 93,-1 17-109,0-17 16,1 0-1,-1 0 95,1 0-110,-54 0 15</inkml:trace>
  <inkml:trace contextRef="#ctx0" brushRef="#br0" timeOffset="134432.06">16192 11642 0,'53'0'78,"0"0"-78,53 0 16,-71 0-1,124 0-15,282 35 16,-141 35-1,-212-70 1,-88 18 0,-17 17 62,-19-17-63,36 0-15,-53-18 16,36 0 0,-124 17-1,17 1 1,107-18 0,-1 0 234,-335-124-235,177 19-15,52 69 16,-123-34-16,71 17 15,-36 0 1,212 35 47,18-17-48,17 35-15,18-35 16,18-36-1,87 18 17,-34 36-32,-107 17 15,36 0 1,-53-18 0,36 18 15,34 18-16,-34-1 1,-19-17 0,1 0-1,-18 18 1,0 0 15,0-1-31,0 19 16,-35-19-1,17 1 1,0-18 15,36 17 79</inkml:trace>
  <inkml:trace contextRef="#ctx0" brushRef="#br0" timeOffset="135477.49">20884 12083 0,'0'-18'47,"106"0"-31,-70 18-16,105-17 15,-18-1 1,-88 18 0,1 0-1,-19 0 63,-17 35-62,0 1-16,0 17 16,0-18-1,0 35-15,0-34 16,-17 105 0,17-88-1,-18-18 1,36-53 78</inkml:trace>
  <inkml:trace contextRef="#ctx0" brushRef="#br0" timeOffset="136807.54">21643 12171 0,'0'-35'63,"0"17"-48,0 0-15,0 1 16,0-1-1,-18-35-15,18 35 32,-17 18 30,-1 0-46,0 0-1,1 18 1,-1 0 0,18 17-1,0 0 1,0 18 0,0-18-1,0 1 1,-18-1 15,18-17-31,0-1 16,18 19-1,0-19 1,-18 1-16,17-18 47,1 0-32,17 0 1,1-18-16,-19-17 16,18 0-1,1-18 1,-36 17 15,0 72 79,0 34-110,0-17 15,0-18-15,0 1 16,-36 105-1,36-71-15,0-52 16,0 53 0,0-54-1,18-17 95,335 0-110</inkml:trace>
  <inkml:trace contextRef="#ctx0" brushRef="#br0" timeOffset="137449.82">22348 12259 0,'36'0'94,"122"0"-63,-105 0-31,141 0 0,194 0 31,-317 0-31,-18 0 16,-35 0-1,-1 0 17,1 0-17,0 0 32</inkml:trace>
  <inkml:trace contextRef="#ctx0" brushRef="#br0" timeOffset="138405.9">23213 11959 0,'17'0'78,"36"35"-62,88 1-16,-105-1 15,158-17 1,-88 35 0,-54-36-1,-52 1-15,18-18 32,-36 35 108,-17 0-124,18-35-16,-1 36 15,0-19 1,1-17-16,-1 36 16,0-19-1,1-17 63,17 18-46,-18-1-17,0-17 32</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6:01.555"/>
    </inkml:context>
    <inkml:brush xml:id="br0">
      <inkml:brushProperty name="width" value="0.05292" units="cm"/>
      <inkml:brushProperty name="height" value="0.05292" units="cm"/>
      <inkml:brushProperty name="color" value="#FF0000"/>
    </inkml:brush>
  </inkml:definitions>
  <inkml:trace contextRef="#ctx0" brushRef="#br0">20867 14340 0,'17'-35'31,"-17"17"-31,0 1 16,18-54-1,0 18 1,-1 0 0,-17 1-1,0-37 1,0 36-1,-17 36 1,-19 17 31,19 0-31,-1 17-16,-17 1 15,-18 35 1,35-18-1,1 18 1,17-35 15,0-1-15,17-17 15,1 0-15,-18 18-16,35-18 31,-17 0-15,17 0-16,-17-35 15,-1 17 1,-17 36 78,0-1-94,0 19 15,0-1-15,0-17 16,0 35 0,18-18-1,-18 0-15,0 18 16,0-35-1,18-18 32</inkml:trace>
  <inkml:trace contextRef="#ctx0" brushRef="#br0" timeOffset="533.55">21184 14093 0,'18'-17'78,"70"-1"-78,18 18 16,141 0-16,-159 0 16,265 0-1,-265 0 1,-35 0-1,-35-17 64</inkml:trace>
  <inkml:trace contextRef="#ctx0" brushRef="#br0" timeOffset="1246.92">22190 13899 0,'17'-17'62,"19"17"-46,-19 0-16,1 0 15,0 0-15,-1 17 32,1-17-1,-18 36 31,0 34-62,0-17 16,0-35 0,0 17-1,-18 36 1,18-54 0,-17 19-1,-1-36 1,18 17-16,0 1 31,35-18 125</inkml:trace>
  <inkml:trace contextRef="#ctx0" brushRef="#br0" timeOffset="1837.35">22719 13952 0,'18'0'16,"-18"18"31,0 0-47,0-1 15,0 36 1,0 88 0,0-35-1,0 53 1,0-36-16,0-52 15,0-36-15,0 53 16,0-70 0,0 0-16,0-1 15,0-34 63,0-54-62</inkml:trace>
  <inkml:trace contextRef="#ctx0" brushRef="#br0" timeOffset="2798.6">22772 13917 0,'17'0'31,"19"0"-31,-19-18 16,19 1-16,17-1 31,-53 1-15,17 17 46,1 0-46,-18 17-16,0 1 15,17-1-15,-17 19 16,36-19-16,-1 54 16,-35-36-1,0 0 1,-18-17 15,1-18-15,-1 18-1,0-1 17,1-17-17,-1 0 1,1 0 0,-19 18-1,19-18 1,-1 0-16,-17 18 15,35-1 1,-18-17 0,0 0-1,1 0 32,-1 0-47,1 0 0</inkml:trace>
  <inkml:trace contextRef="#ctx0" brushRef="#br0" timeOffset="13078.2">4022 13406 0,'35'0'94,"71"17"-94,-71 1 16,0-18-16,1 0 15,175 0-15,248 0 16,141 0 0,-159 0-1,-247-18 17,-53 18-32,-53 0 15,35 0 1,1-17-1,35 17 1,-124 0-16,-17 0 16,17 0-16,35 0 15,89 0 1,0 0 0,105 0-1,36 17 1,-106-17-1,-123 0 1,-36 0 0,0 0 15,-17 0-31,0 0 16,-1 0-16,36 0 15,53 0 1,-18 0-1,0 0 1,-70 0 0,0 0-1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6:43.050"/>
    </inkml:context>
    <inkml:brush xml:id="br0">
      <inkml:brushProperty name="width" value="0.05292" units="cm"/>
      <inkml:brushProperty name="height" value="0.05292" units="cm"/>
      <inkml:brushProperty name="color" value="#FF0000"/>
    </inkml:brush>
  </inkml:definitions>
  <inkml:trace contextRef="#ctx0" brushRef="#br0">16457 4745 0,'229'-18'79,"-17"18"-64,194 0-15,264 35 16,-70-35-16,299 0 15,636 124 1,-441-124 0,-407 35-1,-634-35 1,18 0 187,-53-17-203,-1 17 16,1 0-16</inkml:trace>
  <inkml:trace contextRef="#ctx0" brushRef="#br0" timeOffset="1089.55">4516 6385 0,'35'0'79,"18"0"-64,0 0-15,123 0 16,159 36-1,-123-1-15,299 0 16,-475-17 0,105-18-16,-124 0 15,1 17-15</inkml:trace>
  <inkml:trace contextRef="#ctx0" brushRef="#br0" timeOffset="15094.35">4092 14340 0,'18'0'79,"17"0"-79,53 0 15,-35 0-15,141 0 16,71 0-1,88 0 1,-283 0 0,-70-17 15</inkml:trace>
  <inkml:trace contextRef="#ctx0" brushRef="#br0" timeOffset="16616.28">8237 14252 0,'18'-17'16,"17"17"-16,36 0 16,-36 0-16,-17 0 15,-1 0 1,36 0-1,-17 0 1</inkml:trace>
  <inkml:trace contextRef="#ctx0" brushRef="#br0" timeOffset="20886">9190 14393 0,'35'0'188,"0"0"-188,-35-17 16,36 17-16,-1 0 15,-17 0 1,-1 0 140,160-18-156,-124 18 0,-18 0 16,88 0-1,-17 0 1,-71 0 0,36 0 77,-36 0-77,89 0-16,-54 0 16,89 18-1,-53-18-15,141 53 16,-88-53-1,-71 0 1,0 17 0,-35-17-1,0 0 1,0 0 0,-36 0-1,19 0 1,-1 0-1,-17 0 1,17 0 0,-18 0-16,36 18 15,0-18-15,18 18 16,-36-18 0,36 17-16,-1 1 15,36-1 1,-53 1-1,18-18 1,-19 0 0,19 0-1,-18 0 1,-18 0 15,-17 0-31,-1 0 31,1 0-31,0 0 16,17 18-16,0-18 31,1 0-15,34 0 0,36 0-1,-18 0 1,-35 0-16,-18 0 15,159 0 1,-123 0 0,-53 0-16,34 0 15,-34 0 1,70 0 0,-52 0-1,34 0 1,-35 0-1,1 0 17,-19 0-1,1 0-15,0 0-1,-1 0-15,1 17 16,194-17-1,-124 0 1,88 0 0,-105 0-1,-1 0 1,1 0 0,105 0-1,-17 0 1,-71 0-1,53 0 1,-35 0 15,-18 0-15,-35 0-16,18 0 16,-18 0-1,17 0 1,-34 0-1,-19 0 1,1 0 0,-1 0-1,19-17 1,-19 17 1265,107 0-1265,17 0-1,-106 0-15,-17 0 16,17 0-16,0 0 16</inkml:trace>
  <inkml:trace contextRef="#ctx0" brushRef="#br0" timeOffset="31568.1">3898 15152 0,'106'0'109,"88"-35"-93,0 17-16,141 18 16,-158 0-16,17 0 15,300 0 1,-195 0-1,-281 0 1,0 0 172,17 0-188,88 0 15,-105 0-15,53 0 16,-54 0-1</inkml:trace>
  <inkml:trace contextRef="#ctx0" brushRef="#br0" timeOffset="38535.21">6138 14975 0,'18'0'94,"0"0"-79,-1 0 1,1 0 0,17 0-1,-17 0-15,35 0 16,105-17-1,-52 17 1,106 0 0,-159 0-16,88 0 15,18 0 1,-106 0-16,35 0 16,88 0-1,-158 0 1,52 0-1,-34 0 1,-1 0 15,36 0-15,17 0 0,-18 0-1,-17 0 1</inkml:trace>
  <inkml:trace contextRef="#ctx0" brushRef="#br0" timeOffset="46006.86">3933 15857 0,'53'0'78,"0"-17"-78,-35-1 16,17 18-1,18 0-15,53 0 16,-35 0-1,-19 0 1,-34 0 15,0 0-15,17 0 0,36 0-1,52 0 1,-70 0-1,17 0 1,-17 0 0,0 0-1,-35 0 1,0 0 0,17 0-1,18 0-15,106 0 31,-1 0-31,19 0 32,-107 0-17,-52 0 1</inkml:trace>
  <inkml:trace contextRef="#ctx0" brushRef="#br0" timeOffset="52893.98">7285 15787 0,'194'0'94,"176"0"-79,54 0-15,228 0 16,-175 0 0,316 35-16,-228-53 15,105 18 1,-547 0 0,-105 0-1</inkml:trace>
  <inkml:trace contextRef="#ctx0" brushRef="#br0" timeOffset="66094.78">6385 16510 0,'300'0'109,"-176"18"-93,105-18-16,35 0 16,-52 17-16,194-17 31,-283 18-31,18-18 15,-70 18 1,-36-1 0,1-17-1,-19 0-15,1 0 32,-1 0-17,1 0-15,0 18 16,-1-18-1,1 0 1,17 0-16,-17 0 16,0 0-1</inkml:trace>
  <inkml:trace contextRef="#ctx0" brushRef="#br0" timeOffset="133734.63">8890 5098 0,'600'-71'62,"-177"71"-62,300 0 16,53 0-1,124 0-15,-71 0 16,864-35 0,-317 52-1,-935-17 1,-406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8:00.424"/>
    </inkml:context>
    <inkml:brush xml:id="br0">
      <inkml:brushProperty name="width" value="0.05292" units="cm"/>
      <inkml:brushProperty name="height" value="0.05292" units="cm"/>
      <inkml:brushProperty name="color" value="#FF0000"/>
    </inkml:brush>
  </inkml:definitions>
  <inkml:trace contextRef="#ctx0" brushRef="#br0">5133 7444 0,'18'-18'125,"176"18"-125,141 0 16,194 0-16,0 0 15,371 0-15,599 0 16,124 0 0,282 0-1,-635 0 16,-847 0-31,53 0 16,688-18 0,-740 18-1,-248 0 1,-88 0 0,1 0-1,16 0 1,107 0-1,17 0 1,212 0 15,-70-35-31,87 53 32,-317-18-32,89 0 31,-36 0-16,-177 0-15,54 0 16,-36 0 0,18 0-1,-18 0 1,-17 0 0,17 0-1,-17 0 1,0 0 62,-1 0-78,1 0 16,0 0-1,-1 0 1,19 0-1,-1 0 1,0 0 0,-17 0-1,35 0 1,-36 0 78,19-18-94,-19 18 15,18 0-15,18 0 16,-17-18-16,193 18 31,-106 0-15,-52 0-16,-53 0 31,-1 0-31</inkml:trace>
  <inkml:trace contextRef="#ctx0" brushRef="#br0" timeOffset="2848.34">4075 9419 0,'17'0'109,"477"0"-109,-194 0 16,353 0-16,35-35 16,917 35-1,-441 18 1,-194-18-1,-441 17 1,-300-17 0,-70 0-1,-53 0 17,-71 0-32,1 0 15,-19 0 1,18 0-1,160 0 1,34 0 0,88 0-1,-193 0 1,-71 0 0,-36 0-1,1-17 63,53 17-62,-36 0-16,0 0 16,89 0-1,-89 0-15,-18 0 16,19 0-1</inkml:trace>
  <inkml:trace contextRef="#ctx0" brushRef="#br0" timeOffset="12535.09">21255 8784 0,'-35'71'47,"-1"-36"-47,19-17 16,-19 140-16,1-105 16,0 18-16,0 123 15,-71-53 1,88-70 15,0-71-15</inkml:trace>
  <inkml:trace contextRef="#ctx0" brushRef="#br0" timeOffset="13127.85">21237 8996 0,'18'0'31,"-1"141"-31,1-106 16,0 0 0,-18 36-16,17-18 15,19 18 1,-36-54-16,0 1 16,0-1-1,35 1 1,-35 0-1,0-1 17</inkml:trace>
  <inkml:trace contextRef="#ctx0" brushRef="#br0" timeOffset="13696.3">20673 8961 0,'0'0'0,"-18"0"0,0 0 16,1 0-1,-1 35-15,18-18 16,-88 54-1,53 0 1,35-36-16,-18 71 16,0-36-1,18 18 1,0-70 15,230-18-15</inkml:trace>
  <inkml:trace contextRef="#ctx0" brushRef="#br0" timeOffset="14196">22983 9049 0,'18'0'31,"0"53"-15,-1 0-1,1 17 1,-18-35-1,0 1 1,0-19 0,0 1-1,-18-18 1,-35 18 0,1-1-1,16 1 1,-34-18-16</inkml:trace>
  <inkml:trace contextRef="#ctx0" brushRef="#br0" timeOffset="24024.46">6738 7673 0,'0'18'219,"-194"34"-188,176-52-31,-17 36 16,35-1-16,-18-17 16,1-1-16,-1 1 15,18 0 1,0 34-1,0-16 17,0-19-17,0 19 1,18-19 0,-18 1-16,35-18 156,-17 0-141,-1 0-15,1 0 16,17 0 0,-17 18-1,0-18 1,-1 0 15,1-18-31,-18 0 16,0 1 15,17-1-15,-17 0-1,0 1 17,0-1-17,0 0-15,0 1 16,0-1 15,0 1-15,0-1-1,0 0 1,-17 1 0,17-1 15,0 0-31</inkml:trace>
  <inkml:trace contextRef="#ctx0" brushRef="#br0" timeOffset="25815.76">7003 7779 0,'-18'0'157,"18"17"-142,-18 1 1,18 17 15,0-17-15,0 0-1,0-1 1,0 1 0,0-1-1,0 1 1,0 0-1,18-1 1,0 19 0,-18-19-1,17 1 32,1-18-47,-18 18 16,18-18-1,-1 17-15,1-17 16,17 0 15,-17 0 1,-1-17-17,19 17 1,17-53-1,-18 35 1,-18 0 0,-17 1-1,0-1 17,0 0-17,0 1 1,0-18-1,0 17 32,0 0-31,0 1 234,-17 17-250,-1 0 16</inkml:trace>
  <inkml:trace contextRef="#ctx0" brushRef="#br0" timeOffset="28872.6">6544 8378 0</inkml:trace>
  <inkml:trace contextRef="#ctx0" brushRef="#br0" timeOffset="38350.75">17939 9084 0,'17'0'16,"1"35"62,0-35-78,-18 36 16,0-1-16,0-18 15,0 36-15,0 36 31,0-36-31,0 158 16,-18-52 0,18-106-16,0 35 15,0-53-15,0 18 16,0 53 0,0-71-1,0 1 1,18-1-1,17-35 79,-17 0-31,-1 0-63,-17 18 47,0 17-32,0-18-15,0 19 16,0 34-16,0-52 15,0 123 1,-17 0 0,-1 0-16,0-88 15,18 53-15,0 88 16,0-18 0,0-70 15,0-70-16,0-19 1,0 18 0,0-17 31,-17 0-32,17 17 1,-36-17-1,36 35 1,-35-36 0,-18 18-1,36 1 1,-1-19-16,-35 36 31,18-17-31,-1-19 31,19 1-15,-18 17 0,-1-17-1,19 17 1,-1-35 0,18 18 62,-18-18-78,1 17 15,-19-34 63,-228-54-62,35 54-16</inkml:trace>
  <inkml:trace contextRef="#ctx0" brushRef="#br0" timeOffset="40255.06">8202 13952 0,'71'0'141,"140"36"-125,19-36-16,34 0 15,18 0-15,-35 35 16,283-35-1,-125 0 1,-246 0 0,-88 0 15,-54 0-15,1 0-1,-1 0 1,19 0-1,-1 0 1,0 0-16,71 0 16,-35 0-1,-54 0 1,1 0 234,123 18-234,-106-1-16,106-17 15,124 18-15,88 17 16,-318-17-1,-17-18 1</inkml:trace>
  <inkml:trace contextRef="#ctx0" brushRef="#br0" timeOffset="41399.94">5274 13882 0,'18'0'110,"211"0"-95,-194 0-15,247 0 16,-193 0-16,528 17 16,-141 19-1,-229-19 17,-229-17-32</inkml:trace>
  <inkml:trace contextRef="#ctx0" brushRef="#br0" timeOffset="43791.12">14199 14041 0,'36'0'109,"158"0"-93,70 0-16,36 0 15,18 0-15,440 0 32,-440 0-32,-89 0 31,-194 0-31</inkml:trace>
  <inkml:trace contextRef="#ctx0" brushRef="#br0" timeOffset="46257.09">21096 11218 0,'0'18'31,"0"141"-15,0-124-16,0 0 15,0 1 1,0-1-16,0 71 15,0-89 1,0 124 0,0-123-1,0 0-15,0-1 16,0 1 0</inkml:trace>
  <inkml:trace contextRef="#ctx0" brushRef="#br0" timeOffset="47201.68">21414 11483 0,'-18'0'31,"18"18"-31,0-1 16,0 18-1,0-17 1,0 0-16,0 17 16,0-17-1,18-18 17,-18 17-32,35-17 31,-17 0-16,17 0 1,-18 0 0,1-35-1,0 17 1,-18-17 0,17 0-1,-17 17-15,0-17 31,0 17-31,0-17 16,0 17 0,-17 1 15,-54 17 31,54 0-46,-1 0 0,0 0-1,36 0 63</inkml:trace>
  <inkml:trace contextRef="#ctx0" brushRef="#br0" timeOffset="48592.96">22154 11483 0,'-17'0'31,"-1"0"-31,1 0 47,-19 35-31,36 0-1,-17-17 1,17 17-16,0 1 16,0 34-1,0-35 17,17-35-17,19 18 1,-19-18-16,18 0 31,-17 0-31,17 0 16,-17-18-1,-18 1-15,35-1 32,-35-17-17,0 17 1,0 1-1,0-19 1,0 19 0,0-19-1,0 1 17,0 18-17,-17 17 1,-1-18-1,-17 18 1,17 0 15,0 0-15,36 0 62</inkml:trace>
  <inkml:trace contextRef="#ctx0" brushRef="#br0" timeOffset="49303.18">22613 11201 0,'0'53'62,"0"17"-46,0-52-16,35 105 15,-35-52-15,0 17 16,0-35 0,0 0 15,0-36-31,0 1 16,0 17-1,0-17 1,0 0-1,0-1 1,18-17-16,-18 36 16,0-19-1,0 1 1,0 0 0,0-1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59:10.161"/>
    </inkml:context>
    <inkml:brush xml:id="br0">
      <inkml:brushProperty name="width" value="0.05292" units="cm"/>
      <inkml:brushProperty name="height" value="0.05292" units="cm"/>
      <inkml:brushProperty name="color" value="#FF0000"/>
    </inkml:brush>
  </inkml:definitions>
  <inkml:trace contextRef="#ctx0" brushRef="#br0">4463 6773 0,'35'0'110,"706"36"-95,158-54-15,-52 18 16,53 0-16,-124 0 16,53 0-16,617 0 15,-846 0 1,-53-35-16,-212 35 15,-53 0-15,0-18 32,-211 18-32,-54 0 47</inkml:trace>
  <inkml:trace contextRef="#ctx0" brushRef="#br0" timeOffset="3815.23">17780 6791 0,'212'0'141,"-36"0"-125,36 0-16,176 0 15,-53 18-15,194-18 16,230 35 0,-318-17-16,-18-18 15,-123 0 1,-124 17-1,-141-17 1,36-17 93,105 17-109,107 0 16,52 0-16,53 0 16,106 0-16,476 0 31,-194 0-15,-600 0-16,36 0 15,-142 0-15,-52 0 16,0 0-1</inkml:trace>
  <inkml:trace contextRef="#ctx0" brushRef="#br0" timeOffset="5999.46">3581 7655 0,'194'0'109,"35"18"-93,36 35-16,-54-53 15,195 0-15,17 0 16,265 17-1,124 19 1,-389-36-16,-176 0 16,-35 0-16,105 0 15,-141 0-15,195-18 16,17-17 15,-71 35-15,-140 0-16,-71 0 31,70 0-15,-88 0-1,18 0 1,53 0 0,-53 0-1,-53 0 1,-36 0-1,18 0 204,71 0-203,124 0-1,-54 0-15,530 35 16,-1-17 0,-211 17-1,-441-35 1</inkml:trace>
  <inkml:trace contextRef="#ctx0" brushRef="#br0" timeOffset="7919.87">12382 7708 0,'36'-17'203,"299"17"-203,-229 0 16,141 0-16,141 0 16,405 0-1,-404 0 1,-284 0-1,-69 0 1,52 0 93,-35 0-109,70 0 16,177-18 0,-106 18-1,-123 0 1,-54 0 93,230-18-93,-159 18-16,212 0 16,-70 0-16,34 0 15,177 0 1,-229 0-1,-36 0 1,-123 0-16,-35 0 16,-1 0-16,1 0 15,0 0 1,-1 0-16,19 0 16,-1 0-1,-17 0-15,17 0 31,-18 0 251,72 0-267,-36 0-15,229 18 16,106 0 0,106-18-1,-459 0 1,36 17-16,-54-17 15</inkml:trace>
  <inkml:trace contextRef="#ctx0" brushRef="#br0" timeOffset="8926.23">20514 7691 0,'194'0'94,"18"0"-78,193 0-16,142 0 15,53 0-15,952 0 31,-370-18-31,-935 18 16,-35 0 0,-177 0-1</inkml:trace>
  <inkml:trace contextRef="#ctx0" brushRef="#br0" timeOffset="11095.4">11889 5662 0,'17'176'47,"-17"-87"-31,0 34-16,0 195 16,0-142-1,0 124-15,0-71 16,0 36-1,0-142-15,0 18 16,0-88-16,0-35 16,0 17-16,0-17 15</inkml:trace>
  <inkml:trace contextRef="#ctx0" brushRef="#br0" timeOffset="12126.42">26652 5556 0,'0'194'47,"0"-141"-47,0-18 16,0 389-1,0-1 1,18 18-1,17-212 1,-17-158 0,-18-53-1</inkml:trace>
  <inkml:trace contextRef="#ctx0" brushRef="#br0" timeOffset="14392.58">19967 7126 0,'0'35'47,"0"318"-47,0-229 16,0 17-16,0 35 16,-17 283-1,17-248 1,0-158-1,0-17-15,0-19 16</inkml:trace>
  <inkml:trace contextRef="#ctx0" brushRef="#br0" timeOffset="19174.55">18680 9895 0,'35'-17'125,"459"17"-109,-71 0-16,177 0 15,299 0 1,-123 0 0,847 17-16,-952-17 15,263 36 1,-634-36-1,-123 0 1,-160 0-16</inkml:trace>
  <inkml:trace contextRef="#ctx0" brushRef="#br0" timeOffset="22320.05">9190 10654 0,'70'0'94,"424"0"-78,-176 0-1,1146 0 1,-935 0 0,512 0-1,-583 35-15,-317-35 16,-105 0-16,-19 0 16</inkml:trace>
  <inkml:trace contextRef="#ctx0" brushRef="#br0" timeOffset="26462.77">11465 11377 0,'124'0'125,"140"0"-110,-52 0-15,105 0 16,-140 0-16,176 18 15,-300-18 17</inkml:trace>
  <inkml:trace contextRef="#ctx0" brushRef="#br0" timeOffset="27630.12">13353 11448 0,'158'0'110,"-17"0"-95,-52 0-15,122 0 16,-52 0-16,-71 0 15,53 0 1,-88 0 0</inkml:trace>
  <inkml:trace contextRef="#ctx0" brushRef="#br0" timeOffset="28633.6">15134 11465 0,'18'0'109,"335"0"-109,-265 0 16,212 0-16,-71 36 16,247-36-1,-247 0-15,-176 0 16,0 0-1,-35 0-15</inkml:trace>
  <inkml:trace contextRef="#ctx0" brushRef="#br0" timeOffset="29592.61">17110 11483 0,'17'0'172,"124"0"-172,-123 0 16,106 0-16,-72 0 16,1 0-16,0 0 15,-35 0 1</inkml:trace>
  <inkml:trace contextRef="#ctx0" brushRef="#br0" timeOffset="32501.95">9066 11465 0,'18'0'47,"-18"-17"-47,35 17 15,-35 0 1,36 0 0,34 0-16,-52 0 15,105 0-15,18 0 16,212 0 15,-53 0-15,35 0-1,-158 0 1,34 0 0,-52 0-1,-106 0-15,0 0 16,158 17-1,-158-17 1,0 0 0,-35 0-1,17 0-15,-17 0 16,17 0 0,0 0-1,1 0 1,17 0 15,17 0-31,1 0 31,35 0-15,17 0 0,-88 0-16,89 0 15,70 0 1,-53 0-1,-71 0 1,54 0 0,-71 0-1,-18 0 1,18 0 0,-35 0-1,17 0 16,0 0-31,89-17 32,-1 17-17,54 0-15,-54 0 16,-52 0-16,17 0 16,-35 0-16,17 0 15,-17 0-15,18 0 16,-1 0-1,248 0 1,-54 0 0,36 0-1,-106 0 1,-123 0 0,-18 0-1,-36 0 1,1 0-16,35 0 31,0 0-15,35 0-1,0 0 1,0 0 0,-17 0-1,-18 0 1,0 0-1,-18 0 1,0 0 0,-17 0-16,0 0 15,-1 0 1,1 0 0,17 0-16,-17 0 15,35 0-15,123 0 31,36 0-15,-53 0 0,-36 0-1,-70 0 1,-18 0 0,0 0-1,-17 0-15,17 0 16,107 0-1,-19 0 1,-17 0 0,-53 0-16,0 0 15,-18 0-15,18 0 16,-36 0 0,36 0 62,-35 0-78,17 0 15,54 0 1,87 0 0,-141 0-16,18 0 15,-35 0 16,17 0 32,159 0-63,-106 0 16,0 0-1,-52 0 1,-1 0-1,0 0 17,-17 0-32,0 0 15,17 0-15,71 0 16,35 0 0,-18 0-1,54 0 1,122 0-1,-34 0 1,-230 0 0</inkml:trace>
  <inkml:trace contextRef="#ctx0" brushRef="#br0" timeOffset="38927.33">16969 12224 0,'0'0'0,"35"-18"16,18-17-1,-36 35-15,19-18 16,34 18-1,-52 0-15,123 0 16,-70 0 0,-19 0-1,-16 18 1,-1 35 0,-35-36-1,35 19 1,-35 34-1,0 160 1,0 87 0,0-105-16,0 211 15,18-388 1,-18 177 0,0-159-16,0 123 31,0-140-31,18 16 15,-1-52 1,-17 18 156,36-18-172,-19 0 16,18 0-16,-17 0 15,0 0 1,-18 18-1,35-18 64,-17 0-64,-1 0-15,1 0 16,52 17-1,-52-17 1,-18 18 125,0 0-126,0-1-15,0 19 16,0-19 0,-18 36-1,1-18 1,17 1-1,-18-19-15,18 54 16,-17-18 0,17-18 15,0-17-31,0 88 31,0-89-31,0 107 31,0-89-15,0 35-16,0-17 16,-18 53-1,18-35 1,0 140 0,0-52-1,0-53 1,-18 18-1,1-19 1,17 107 0,-18-177-1,0 106 17,18-123-32,0 35 31,0-35-16,0 17 1,-17-17 0,-1 17-1,0-35-15,18 53 16,-35-18 0,0 0-1,-18 18 1,18-53-1,-18 53 1,35-35 0,0-18-1,18 17 1,-35-17 15,0 18-15,0-18-1,-1 0 1,-17 0 0,53 18-1,-52-1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3:00:02.647"/>
    </inkml:context>
    <inkml:brush xml:id="br0">
      <inkml:brushProperty name="width" value="0.05292" units="cm"/>
      <inkml:brushProperty name="height" value="0.05292" units="cm"/>
      <inkml:brushProperty name="color" value="#FF0000"/>
    </inkml:brush>
  </inkml:definitions>
  <inkml:trace contextRef="#ctx0" brushRef="#br0">14728 8326 0,'283'0'156,"-72"0"-140,354 0-16,-142 0 15,177 0-15,194 0 16,-265 0-16,-35 0 15,176-36-15,-247 36 16,-141-17-16,-123-1 16,106-35-16,282-17 31,-494 34-31,52 36 16,54-17-16,18 17 31,-19 0-16,1 0 1,194 0 0,-142 17-1,19-17 1,123 36 0,-54-36-1,107 0 1,-282 0-1,-54-18 1,-52 0 0,-18 1-16</inkml:trace>
  <inkml:trace contextRef="#ctx0" brushRef="#br0" timeOffset="2721.38">3228 8855 0,'141'-18'110,"53"18"-110,141 0 15,-158 0-15,175 0 16,72 0-16,264-18 15,-195 1 17,-210-18-17,-248 17-15,36 18 16,-36-18 0,-18 18-1,54-17 1,-18 17-1,53 17 1,158-17 0,213 0-1,16 0 1,37 0 0,-319 0-1,-140 0 1,-18-17 15,-36 17-15,1 0-16,-18-18 15,35 0-15,18 18 16,53 0 0,53 0-1,-18 0 1,53 0-1,18 0 1,105 0 0,212 18-1,-246-18 17,-248 0-32,-18 0 0</inkml:trace>
  <inkml:trace contextRef="#ctx0" brushRef="#br0" timeOffset="6085.73">8890 9225 0,'-18'0'156,"-70"0"-156,-229 0 16,140 0 0,-352 0-1,-35 18 1,299-18 0,230 0-1,0 0 48,17 0-63,-123 0 15,-36 0 1,-264 0-16,142 0 16,122 17-1,54 1 16,123 0-31,-18-18 16,0 17 15,1-17-31,-1 0 16,-35 0 0,-158 0-1,122 18 16,89 0-31,-17-1 16,70 36 93,-53-18-93,17-17-16,1 0 16,0 17-1,34 18 1,-52-18 0,18-17-1,-18-1 1,18 1-16,-1-18 15,36 53 1,-17-18 0,34 1-1,-35-19 1,1-17 0,-1 0-16,-17 0 0,70 0 31,-53 0-31,71 0 15,88 0 1,35 18 0,300-18-1,89 17 1,193 19 0,-123-19-1,-212-17 1,-246 0-1,-160 0 1,-17 0-16,-18 0 16,36-17-1,17 17 17,-35 0-17,18 0 1,-36 0-1,18 0 1,0 0 0,70 0-1,-17 0 1,17 17 0,-87-17-1,17 0 1,-18 0-16,-17 0 15,52 0-15,-17 0 16,88 0 0,-70 0-1,-36 0 1,-17 0 15,-1 0-31,19 0 31,-19 0-15,142 0-16,-88 0 16,-1 0-16,212 18 15,-194-18 1,-35 0-16,-17 0 16,-19 0-1,19 0 16,-19-18-15,19 18 0,-19-17-1,18 17 1,1-18 0,-19 0-1,19 1 1,17-1 15,-18 1-15,-18-19-1,1 19 1,-18-1-16,18 0 16,17-17-1,-35 17 1,0 1 31,18 17-16,-1-18-31,19 1 16,16-19-1,-34 19 1,35-1-1,-18 0 1,-17 1 0,17 17-1,-52-18 235,-371-17-250,-283 0 16,336 17-16,-18 18 16,18 0-16,18-18 15,34 18-15,160-17 16,88 17-1,17 0 1,0 0 0,-52 0 15,-89 0-31,0 0 31,-264 0-15,123 0-1,247 0 1,-35 0 0,35 0-16,-17 0 15,-1 0 1,-35 0 0,71 0-16,35-36 125,0 19-110</inkml:trace>
  <inkml:trace contextRef="#ctx0" brushRef="#br0" timeOffset="7305.92">17057 9684 0,'264'0'110,"-34"0"-110,34 0 15,36 0 1,18 0-16,87 0 16,-34 0-16,34 0 15,-334 0 16,-53 0 32,-1 0-63,1 0 16,17 0-1,-17 0 1</inkml:trace>
  <inkml:trace contextRef="#ctx0" brushRef="#br0" timeOffset="9536.29">5803 10689 0,'18'0'78,"52"0"-63,-17 0-15,-35 0 16,123 0-16,35 18 16,265-18-1,-141 0 1,282 17-1,-52-17 1,-72 0 0,54 0-1,17 0 17,-423 0-32,105 0 31,-70 0-16,36 0 1,-160 0 0,36 0-16,0 0 15,0 0 1,0 0 0,18 0-1,-18 0 1,0 0-1,-1 0 17</inkml:trace>
  <inkml:trace contextRef="#ctx0" brushRef="#br0" timeOffset="14265.18">21625 10954 0,'18'-18'62,"264"18"-46,194 0-16,-88-35 16,36 35-16,246 17 15,212-17 17,-794 0-17,-35 0 1</inkml:trace>
  <inkml:trace contextRef="#ctx0" brushRef="#br0" timeOffset="15928.79">3104 11536 0,'89'17'109,"246"-17"-109,-247 0 16,194 0-16,36 0 15,405 0 1,-406 0-16,1 0 15,-195 0-15,18 0 16,-105 0-16,-19 0 31,1 0-15,0-17 0,70 17-1,141 0 1,-52 0-1,-107 0 1,36 0 0,-88 0-16,17 0 15,0 53 1,0-53 0,89 0-1,-106 0 1,70 0-1,35 0 1,124 0 15,-35 0-31,-53 0 32,-107 0-32,-34 17 15,35-17 1,-35 0 15,-1 0 47,1-17-47,17 17-15,-17 0-16,-1 0 16,1 0-1,0 0 126,17 0-141</inkml:trace>
  <inkml:trace contextRef="#ctx0" brushRef="#br0" timeOffset="21200.13">2646 13582 0,'17'0'79,"160"-53"-64,70 53-15,-159-18 16,212 18-16,-106-17 31,-159 17-15,-35 17 109,0 1-110,-53 17-15,18 1 16,-53 87-16,0 53 16,17-87-1,0-1 1,19-53 15,34-17-31,0-18 94,18-36-32,0 19-62,0-54 16,18 18-16,-18-123 16,0 123-1,18 35 1,-18-35 140,0 36-156,0-54 16,0-17-16,0-35 15,17-71 1,-17 88 0,0 0-1,18 53 1,-18 35-1,0 159 157,17 18-156,19 18-16,-36-124 16,17-18-16,-17 53 15,36 0 1,-19-88-1,-17 18 17,0-1-17,0 1 1,0 17 15,18-35-15,-18 36-1,0-19 1,0 1 0,0 0-16,18-1 15,-18 1 1,17 0 0,-17-1-1,18 1 1,17 35 15,-17-36-15,-1 1-1,1-18 32,-18 18-16,-53-36 173,-35-35-189,35 18 1,-70 0-16,87 17 15,-158-53 1,141 71 0,36-17-1,-1 17 48,-17 0-63,-1 0 15,-34-18 1,17 0-16,-18 1 31,54-1-31,-1 18 16</inkml:trace>
  <inkml:trace contextRef="#ctx0" brushRef="#br0" timeOffset="22312.75">5450 12912 0,'36'-18'78,"17"18"-62,-36 0 0,1 0-1,0 0 1,-1 0-1,-17 18 17,0-1-32,0 1 15,0 0 1,0 17 0,0-18-1,0 1 16,0 0-15,-17-18-16,17 17 16,0 1-1,0 0 1,17-1 31,-17 1-32,0 0 1,0 17 0,0 18-1,0-36 1,0 1 15</inkml:trace>
  <inkml:trace contextRef="#ctx0" brushRef="#br0" timeOffset="22824.36">5556 13053 0,'0'0'0,"0"35"16,0 0-1,0 54 1,0 34 0,0-52-1,0 52 1,0-52 0,0-54 62,18 54-31,-18-89-32</inkml:trace>
  <inkml:trace contextRef="#ctx0" brushRef="#br0" timeOffset="23535.87">6085 12647 0,'-17'0'31,"-1"35"-15,-17-17-16,-36 53 15,54-36 1,-89 71 0,71-36-1,-18-17 1,17-18 0,1-17-1,35 0 1,-18-18-1</inkml:trace>
  <inkml:trace contextRef="#ctx0" brushRef="#br0" timeOffset="23960.73">5803 12912 0,'18'-36'93,"-1"36"-93,1 0 16,0 0-16,-1-17 16,19 17-1,-19 0 1,1 0-1,0 0 1,-1 0 0,-17 17 46</inkml:trace>
  <inkml:trace contextRef="#ctx0" brushRef="#br0" timeOffset="24441.45">5733 13106 0,'0'-18'32,"17"18"-17,1 0-15,17-18 16,-17 1 0,17 17-1,0-18 1,-35 36 46,-17-18-46,17 17-16,-18 1 16</inkml:trace>
  <inkml:trace contextRef="#ctx0" brushRef="#br0" timeOffset="24928.15">5609 13335 0,'35'0'63,"1"-18"-63,-19 1 15,1-1-15,35 0 32,0-17-17,-36 35-15</inkml:trace>
  <inkml:trace contextRef="#ctx0" brushRef="#br0" timeOffset="26010.25">5803 13141 0,'0'18'31,"0"17"-15,0 18 0,0-36-16,0 36 15,0-35-15,0 53 16,0-19 15,0-16-15,0-19-1,0 1 32,0 0-31,0-1-1,0 1 17,0 17-17,0 0 1,0 1 0,0-19-1,0 1 63,0 0-78,0-1 16,-17-17 171,17-17-155,0-1-17,-18 0 1,18-17-16,-18 35 16,18-18-1,0 1 1,-17-1 140,-1-17-156,18 0 16</inkml:trace>
  <inkml:trace contextRef="#ctx0" brushRef="#br0" timeOffset="26402.2">5697 13458 0,'0'18'78,"0"0"-78,0-1 15,0 1-15,0 0 16,0-1 0,0-34 77</inkml:trace>
  <inkml:trace contextRef="#ctx0" brushRef="#br0" timeOffset="26908.84">5944 13406 0,'18'0'31,"-18"17"1,18-17-32,-18 18 31,17-1-15,-17 1-1,0 0 1,0-1-1,18-17 1,141 36 0,-106-36-1</inkml:trace>
  <inkml:trace contextRef="#ctx0" brushRef="#br0" timeOffset="27497.27">6279 12982 0,'71'0'62,"-53"0"-62,105-17 16,-105 17 0,-1 0 15,-34 0 47</inkml:trace>
  <inkml:trace contextRef="#ctx0" brushRef="#br0" timeOffset="27968.25">6332 13247 0,'18'0'78,"0"-18"-62,-1 18-1,1-35-15,0 35 0,-18-18 16,17 18 15</inkml:trace>
  <inkml:trace contextRef="#ctx0" brushRef="#br0" timeOffset="28617.54">6103 13494 0,'35'0'15,"-17"0"16,0 0-31,-1 0 32,19 0-32,-19 0 31,-17-18-31,35 18 16,-17 0-1,17-35 1,-17 35-1,0 0 17,-1 0-32,1 0 31,0 0 0,-18-18-15,17 18 62,1 0-62,-18-17-16,0-1 31,0 0-16,0 1 1</inkml:trace>
  <inkml:trace contextRef="#ctx0" brushRef="#br0" timeOffset="29354.83">6632 12594 0,'0'106'31,"0"-53"-15,0-18-16,-17 36 16,-1 140-1,18-105 1,0 18 0,0-36-1,0 0 1,0-53-1,0-17 1,18 17 0,-18-17-16,0 0 31,0-1 0,0 1-31,0-1 31,0-52 79,0-18-95</inkml:trace>
  <inkml:trace contextRef="#ctx0" brushRef="#br0" timeOffset="30154.29">6914 12771 0,'0'176'63,"0"-123"-63,0 53 15,0 52-15,0-122 16,0 175 0,0-175-1,0 17 1,0-36 0,0 36-1,0-18 1,0 1-1,0 17 1,0-18 0,0-70 109,0-1-110</inkml:trace>
  <inkml:trace contextRef="#ctx0" brushRef="#br0" timeOffset="31131.8">7056 12912 0,'17'-18'94,"36"0"-79,-35 18-15,-1 0 32</inkml:trace>
  <inkml:trace contextRef="#ctx0" brushRef="#br0" timeOffset="31689.06">6950 13212 0,'35'0'63,"0"0"-48,-17 0 1,-18-18-16,35 18 16,-35-18-1,18 18 1,-1 0 46,-17 18-46,0 0 0</inkml:trace>
  <inkml:trace contextRef="#ctx0" brushRef="#br0" timeOffset="32258.4">6985 13458 0,'18'0'125,"105"0"-125,-88 0 15,18-35 1,-35 35-1,0 0 17</inkml:trace>
  <inkml:trace contextRef="#ctx0" brushRef="#br0" timeOffset="33545.61">7920 13141 0,'0'141'63,"0"-88"-63,17 0 15,1-35-15,-18 70 16,18-53-16,-18 194 15,0-176 1,0 18 0,0-54-1,0 1 1,0-53 109</inkml:trace>
  <inkml:trace contextRef="#ctx0" brushRef="#br0" timeOffset="34265.65">8043 13088 0,'18'-18'16,"17"18"62,-35-17-78,18 17 16,35 35-16,-18-17 15,-17-18 1,-18 35-1,0-17 1,17-18 0,-17 17-1,0 1 1,0 0 0,0-1-16,0 1 15,-17 35 1,-36 17-1,53-52 1,-53 17 0,35 18 15,18-18-15,-17-35 30,17-17-14</inkml:trace>
  <inkml:trace contextRef="#ctx0" brushRef="#br0" timeOffset="34762.37">8590 13476 0,'0'18'31,"0"-1"-15,0 1-1,0 0 1,-18-18 0,18 17-1,-17-17-15,-1 36 16,1-36 15,-1 0 0,-17-18-15,17 0-16</inkml:trace>
  <inkml:trace contextRef="#ctx0" brushRef="#br0" timeOffset="35593.14">9366 12541 0,'71'0'16,"-54"0"-16,19 0 31,-19 0-15,36 0-1,18 0 1,-1 0 0,-34 0-1,-19 0 32,19 0-31,-19 0-1,18 0 1,-17 0 0</inkml:trace>
  <inkml:trace contextRef="#ctx0" brushRef="#br0" timeOffset="36136.68">9701 12559 0,'0'18'46,"-17"52"-30,-1-52-16,-17 17 16,17-17-16,-35 35 31,36-18-15,-36 124-1,17-142 1,19 1-1,-1-1 1</inkml:trace>
  <inkml:trace contextRef="#ctx0" brushRef="#br0" timeOffset="36703.48">9596 12718 0,'0'0'0,"17"0"15,-17 17 1,18-17 0,-18 18-1,17 0-15,-17-1 16,0 36-1,18-18 1,0 36 0,-18-36-1,17-17 1</inkml:trace>
  <inkml:trace contextRef="#ctx0" brushRef="#br0" timeOffset="37121.37">9737 12788 0,'17'0'32,"19"0"-17,16 0 1,-16 0-1,-19 0 1,1 0 0,-124 0 93</inkml:trace>
  <inkml:trace contextRef="#ctx0" brushRef="#br0" timeOffset="37554.57">9331 13070 0,'0'0'0,"18"0"16,-18 18-16,0 35 16,17-18 15,1-35-31,-18 36 16,0-19-1,18 1 1,-18-1-1</inkml:trace>
  <inkml:trace contextRef="#ctx0" brushRef="#br0" timeOffset="38266.21">9754 13106 0,'0'0'0,"36"0"0,-1-18 15,0 18 1,-17 0 0,-1 0 15,1 0-16,0 0 157,-18 18-156,0-1-16,0 1 16,0 17-16,0 1 15,0-1 1,0 0-1,-18-17 48,18-1-47,-18 1-1,-17 17 1,35-17-1,-35-18-15,-18 0 16,35 0 0</inkml:trace>
  <inkml:trace contextRef="#ctx0" brushRef="#br0" timeOffset="38579.37">9737 13388 0,'17'0'78,"36"0"-62,-35-18 0,-1 1-16,1 17 15,0 0 1,-18-18-16,0 0 16,0 1-16</inkml:trace>
  <inkml:trace contextRef="#ctx0" brushRef="#br0" timeOffset="39244.15">10407 12612 0,'0'0'0,"18"17"32,-18 1-17,17 35-15,-17-18 16,0 1-16,0 34 15,0-17 17,0-18-32,0 1 31,0-19-15</inkml:trace>
  <inkml:trace contextRef="#ctx0" brushRef="#br0" timeOffset="39898.66">10530 12629 0,'0'0'0,"0"18"0,18-18 16,0 0-1,17 0 1,0 0 0,1 0-1,-19 0 1,1-18 0,-1 18 46,1 0 1,-18 18-48,0 0 1,0-1-16,0 1 15,0 17 1,0 1 0,0 16 15,0-34-15,-18-18 15,1 0-16,-1 0-15,-17 0 16,35 18 0</inkml:trace>
  <inkml:trace contextRef="#ctx0" brushRef="#br0" timeOffset="40328.14">10619 12859 0,'0'17'31,"0"1"-15,0 17-1,0-17-15,-18 17 16,18 0 0,-18 1 15,1-19-15,-1 1-1,18 0 1,0-1 31,-18-17 0,18-35-32</inkml:trace>
  <inkml:trace contextRef="#ctx0" brushRef="#br0" timeOffset="40668.23">10636 12929 0,'18'0'16,"0"0"62,-1 0-47,36 18-15,-18-18-1,-17 0 1,0 0 0,-1-18-1</inkml:trace>
  <inkml:trace contextRef="#ctx0" brushRef="#br0" timeOffset="41165.92">10901 12700 0,'0'0'0,"17"18"0,-17 35 15,0-1 1,0 1 0,0-17-1,0-1 1,0-53 46,18-52-46,-18 34-16,0 1 16,0 18-1,0-19-15</inkml:trace>
  <inkml:trace contextRef="#ctx0" brushRef="#br0" timeOffset="42504.32">11095 12524 0,'17'0'16,"-17"17"-1,18 1 1,0 35 0,-18 17-1,0 89 1,0 17-1,0-87 1,0-36 0,0 0-1,0-18 1,0 0 0,0-17 155,17-18-155,1 0 15,-18-18 94,0 0-109,0 1 0,-18-1-16,18 1 109,0-1-109,0 0 16,-17 18 124,-19-17-124,1 17-16,18 0 15</inkml:trace>
  <inkml:trace contextRef="#ctx0" brushRef="#br0" timeOffset="45647.96">11659 12876 0,'18'0'32,"-18"-17"-17,0-1 1,18 18-16,-18-18 16,0 1 15,0-1-16,0-17 1,-18 17 0,18 1-1,-18 17 48,-35 0-48,18 0-15,17 0 16,1 0 0,-1 0-16,1 0 15,-1 0 1,0 0 0,1 0-1,-1 0 1,0 17 15,18 1-15,0 17-1,0-17-15,-17 35 16,-1-18 0,0-35-1,18 18 1,0-1-1,0 1 17,0 0-17,18-18 79,0 0-78,35 0-1,-36 0-15,36 0 16,0 0 0,-18 0-1,-17 0 48,0 0-48,-1 0-15,1-18 16,0 0-16,-1 18 16,1-17-1,-18 34 251,-18 213-251,18-195-15,-17 35 16,17-17 0,-18-17-16,18-19 15,-18 36 1,18-18 515,18-17-515,-18 0 31,35-36 500,0 0-547,-35 1 15,36-1-15,-36 1 16,17 17-1,-17-18 1</inkml:trace>
  <inkml:trace contextRef="#ctx0" brushRef="#br0" timeOffset="50139.52">5627 14235 0,'17'-18'110,"689"-17"-95,70 35-15,-123 0 16,193 0-16,830 0 16,-424 0-1,-1075 0 1,352 0-1,-317-36 1,-159 36 0,-18 0-16,18 0 15,0 0 1,35-17 15,18-1-15,0 18-1,-36 0 1,-52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3:01:00.847"/>
    </inkml:context>
    <inkml:brush xml:id="br0">
      <inkml:brushProperty name="width" value="0.05292" units="cm"/>
      <inkml:brushProperty name="height" value="0.05292" units="cm"/>
      <inkml:brushProperty name="color" value="#FF0000"/>
    </inkml:brush>
  </inkml:definitions>
  <inkml:trace contextRef="#ctx0" brushRef="#br0">12965 4939 0,'-18'0'16,"18"18"-16,176-36 109,89 18-93,-142 0-16,107 0 16,34 0-16,-52 0 15,370 0 1,-70 0-1,-301 0 1,-140 0 0,-36 0-1,36 0 1,-36 0 0,35-18-1,-17 18 1,36 0-1,105 0 1,264 0 0,-246 0-16,-71 0 15,88 0 1,-158 0-16,17 0 16,71 0-1,88 0 1,53 0 15,105 0-31,36 0 31,-141 0-31,-71 0 32,18 0-17,459 0 1,-530 0-1,353 0 1,-52 0 0,17 0-1,-300 0-15,141 0 16,-159 0-16,18 0 16,124 0-16,-124 0 15,88 0-15,212 0 16,-212 0-1,-158 0 17,17 0-32,-53 0 0,106 0 31,-159 0-31,89 0 16,17 0-1,-106 0-15,0 0 16,1 0-1</inkml:trace>
  <inkml:trace contextRef="#ctx0" brushRef="#br0" timeOffset="7689.78">14093 7003 0,'18'0'203,"70"0"-188,-35 0-15,141 0 16,-88 0-16,406 0 16,34 0-1,89 0 1,-194 0-1,18 0 1,53 0 15,-72 0-15,-228 0 0,-141-18-16,17 18 15,-18-18 1,-52 18-1</inkml:trace>
  <inkml:trace contextRef="#ctx0" brushRef="#br0" timeOffset="13977.52">13935 8819 0,'17'0'140,"160"-35"-140,70 0 16,-159 17-16,124 1 16,123-36-1,282 0 1,-352 53 0,-142 0-16,71 0 15,-88 0 1,0 17-1,-18-17 1,35 18 0,-34-18-1,-36 0 1,-18 0 15,-18 0-31,1 0 0,17 0 31,-17 0-15,35-18 0,-35 1-1,35 17 1,35 0 0,194 17-1,282 36 1,301 36-1,-530-72-15,18-17 16,229 0 0,-318 0-1,-211 0 1,-35 0 0</inkml:trace>
  <inkml:trace contextRef="#ctx0" brushRef="#br0" timeOffset="21488.97">13423 10566 0,'53'-18'171,"35"18"-171,106 0 16,124 0-16,193 18 16,-158-18-16,635-18 15,158 0 1,-528-17 15,-283 35-15,-265-18-1,-52 18-15,0 0 16,-1 0-16,1 0 172,70-17-172,-17-1 16,-18 1-16,53 17 15,-36 0 1,212 0-1,-211 0 1,-53 0 0,-1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36:13.770"/>
    </inkml:context>
    <inkml:brush xml:id="br0">
      <inkml:brushProperty name="width" value="0.05292" units="cm"/>
      <inkml:brushProperty name="height" value="0.05292" units="cm"/>
      <inkml:brushProperty name="color" value="#FF0000"/>
    </inkml:brush>
  </inkml:definitions>
  <inkml:trace contextRef="#ctx0" brushRef="#br0">10283 11589 0,'0'-71'31,"-17"1"-31,-1 34 31,18 1-15,-35-35-1,17 52 1,-17 0 0,17 1-16,-70-19 31,53 19-31,0-1 16,17 18-16,-35 0 15,0-18 1,-141 1-1,35-1 1,-35 18 0,-70 0-1,193 0 17,-17 0-17,35 0 1,18 0-16,-71 0 15,18 0 1,52 0-16,-105 0 16,0 0-1,-17 0 1,-89 0 0,70 0-1,36 0 1,-18 0-1,89 18 1,17-18 0,35 17 15,1-17-31,-54 0 31,53 0-15,-17 18-16,-88 0 15,-18-1 1,52 1 0,19 17-1,52-35 1,0 18 15,1 17-31,-1-35 16,1 35-16,-19-17 31,19 0-31,17 17 16,0-17-1,-18 17 1,18 0 0,0-17-1,0 17 1,0-17 15,0-1-15,0 1-1,0 0 1,18 52 0,-1-52-1,1 35 1,17-53-1,-17 35-15,88 18 32,70 18-32,53-19 31,-158 1-15,194 36-1,-213-72 1,54 1-1,-88-18 1,17 0 0,-17 17-1,52-17 1,-17 0 0,371 0-1,-72 0 1,-105 18-1,-141-18 1,-53 0 15,0 0-31,-18 0 32,-17 0-17,17 0 1,18 0 15,0 0-31,35 0 16,283 0-1,-107 0 1,-211-18 0,-35 18-1,17-35 95,-35 18-95,18-1-15,-1-17 16,19-1-1,-19 1 1,-17 17 31,18 1-31,-18-1-16,0 1 31,18-1-16,-18 0 1,0 1 15,0-19 266,0 1-297,-18 17 16,18-17-1,0 17-15,0-17 16,0 18-16,0-1 16</inkml:trace>
  <inkml:trace contextRef="#ctx0" brushRef="#br0" timeOffset="6717.8">19491 13088 0,'0'18'62,"0"-1"-31,-18 36-31,-35 0 16,53-35 312,-17 17-328,17-17 31,0-1-31,0 1 32,0 0-17,17-18 110,19 0-109,-1 0-1,-17 0-15,-1 0 16,1 0 0,-18-18 171,0 0-187,0 1 31,0-1-15,0-17 0,0 17-1,0 1-15,-18 17 32,18-18-32,-17-17 15,-1 17-15</inkml:trace>
  <inkml:trace contextRef="#ctx0" brushRef="#br0" timeOffset="8096.38">10389 12753 0,'18'35'47,"-18"-17"-32,18-1-15,-18 36 16,17-17 15,18-1-15,-35 0-16,18-17 16,-18-1-1,18-34 79,35-54-94,-18 36 16,0 0-16,18-36 15,0-35 1,-53 71-1,88-124 1,-35 106 0,-18 0-1,-35 36 1</inkml:trace>
  <inkml:trace contextRef="#ctx0" brushRef="#br0" timeOffset="11186.38">17992 12312 0,'0'0'16,"-512"53"-1,265-36-15,18 72 32,176-72-17,18 54 1,17 35 0,18 17-16,-18-52 15,18-18 1,0-18-1,18-17 1,17 17 15,36 0-15,17 18 0,71-18-1,194 18 1,-248-35-1,19 17 1,-1-17 0,-87-18-16,34 0 15,124 0 1,-123 0 0,52-35-1,18-36 1,-105 36-1,-1-1 1,0-34 0,-35 17-1,0 18 1,18 35 0,-1 0 15,-17-18-16,0 0 32,0 1-31,0-19 0,-35 1-1,18-18 1,-36 0-1,0-35 1,-53 35 0,18 0-1,70 18-15,-17 17 16,0-17 15,17 35 47,-17 0-62</inkml:trace>
  <inkml:trace contextRef="#ctx0" brushRef="#br0" timeOffset="24944.96">18715 4762 0,'-18'0'16,"-158"0"0,88 0-16,-124 0 15,-211 53 1,-107 0-1,354-35 1,-124 53-16,-123 140 16,35 1-1,282 70 1,-141 406 0,-70-282-1,-213 317 16,671-582-31,-264 300 16,35-88-16,53 246 16,-36 89-16,18 371 15,53 17 1,0-53 0,0-230-1,0-69 1,106-89-1,388 1093 1,-283-1110 0,178 70-1,-266-212 1,159-123 0,-105-195-1,-54-158-15,-70 0 16,53 0-1,35 0-15,406 0 32,-389 0-32,389 0 31,-88 0-15,705 0-1,-494 0 1,459 0-1,335-17 1,-53-107 0,-970 71-16,-35 0 15,-159-105-15,35-19 16,-158 107-16,17-371 16,-35 35-1,-71 0 1,88-423 15,-52 565-31,-18-36 16,70-300-1,-17-141 1,-35 106 0,17-247-1,-53 283 1,-52-107-1,17 389-15,0-1 16,0-211 0,0 441-16,0-124 15,0 53-15,-18 1 16,0-125 15,1 107-31,-36-71 0,0 35 31,35 54-31,-17 105 16,-71-318 0,53 248-1,-141-177 1,88 212 0,-264-124-1,264 0 1,18 71-16,-18 18 15,-53 52 1,106 1-16,-53-18 16,54 35-1,-72-36 1,-70 1 0,-35-35 15,70 70-31,53 18 0,-17-54 31,35 72-31,-36-36 16,36 18-1,-18-18 1,-159 17 0,-52-17-1,158 0 1,-123 18-1,211-35 1,-105-1 0,-106-52-1,123 70 1,-300-106 15,212 88-31,195 54 16,-54-1-16,35 0 15,-70-17 1,18 18 0,105-1-1,-17 0 1,-18 1 0,-124-36-1,124 35-15,-52 0 16,-19 18-1,107 0-15,-195 0 79,177 18-79</inkml:trace>
  <inkml:trace contextRef="#ctx0" brushRef="#br0" timeOffset="25976.29">14552 8132 0,'-35'17'125,"-741"18"-125,441-35 16,-54 0-16,-210 0 15,-618 0 1,705 0-1,459 0 1,18 0 0</inkml:trace>
  <inkml:trace contextRef="#ctx0" brushRef="#br0" timeOffset="26967.64">10777 7796 0,'-300'71'110,"230"-36"-95,52-35-15,-599 124 32,335-89-17,123 0-15,71 1 16,88-19 281,353 89-282,88-35-15,17-19 16,36-16-16,123 175 16,477-34-1,-1059-160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32:36.805"/>
    </inkml:context>
    <inkml:brush xml:id="br0">
      <inkml:brushProperty name="width" value="0.05292" units="cm"/>
      <inkml:brushProperty name="height" value="0.05292" units="cm"/>
      <inkml:brushProperty name="color" value="#FF0000"/>
    </inkml:brush>
  </inkml:definitions>
  <inkml:trace contextRef="#ctx0" brushRef="#br0">15857 5186 0,'-35'0'125,"0"0"-109,0-18 15,17-17-31,0 35 16,-17-18-16,17 1 31,1 17-31,-19 0 16,1-18-1,-35 18 1,34 0 0,19 0-1,-19-18 1,1 18 0,17 0-1,-17 18 1,18-18 15,-1 0 16,0 0-16,1 0 16,-1 18-16,0-18 1,18 17-17,-17-17 1,-1 0 31,0 0 15,-17 0-46,18 0-1,-54 0-15,36 0 16,-1 0-16,-34 0 16,17 18-16,-18 0 15,54-18 1,-1 0-16,18 17 16,-18-17 30,-17 18-46,18-18 16,-54 17-16,0 19 31,-34 34-15,52-34 0,35-19-1,-35 18 1,35-35-1,18 36-15,-52 34 16,34-52 0,18 35 15,0-35-31,-18-1 16,18 18-1,0-17 16,0 0-31,0-1 0,0 19 32,0-1-17,18 0 1,-18-17-16,18 17 16,-18 0-1,17-17-15,1-18 16,17 53-1,0-35 1,1 52 0,-1-35-1,18 1 1,0-19 0,141 1-1,0 35 1,18 0 15,-142-53-31,-17 0 0,35 17 31,-70-17-31,-1 0 16,19 0 0,-19 0-1,36-17 1,35-1-1,-52 1 1,34-19 0,-34 19-1,-36-1 17,17 18-32,19-18 31,-36 1-16,17 17-15,1-36 32,-1 19-32,-17-1 15,18-17 1,17 0 0,-17-1-1,17 1 1,1-18-1,-19 35 1,-17-52 0,18 52-1,-18 1 1,0-1 0,0-17-1,17 17 1,-17-17-1,0 0 1,0-1 15,0-17-15,18 0 0,-18 0-1,0-17 1,0 52-1,0-35 1,0 36-16,0-1 16,0 0-16,-35 18 15,35-17 1</inkml:trace>
  <inkml:trace contextRef="#ctx0" brushRef="#br0" timeOffset="8701.07">20673 5486 0,'17'123'47,"1"-88"-32,-18 124 1,0-35 0,0 440-1,0-423 16,0 36-15,0-160 0,0 1-1,-18-106 32,18 52-31,0-17-16</inkml:trace>
  <inkml:trace contextRef="#ctx0" brushRef="#br0" timeOffset="9595.68">20637 5592 0,'0'0'0,"18"0"32,0-18-1,17 0-31,0 1 16,18-19 15,-35 36-16,0 0 48,-1 0-63,-17 18 16,0 0-1,18-1 16,-18 36-15,0 18 0,0-36-1,0 0 1,0 18 0,0-18-1,0-17 1,-53 17-1,53-17-15,-18 0 16,1-1-16,17 1 16</inkml:trace>
  <inkml:trace contextRef="#ctx0" brushRef="#br0" timeOffset="10340.93">25294 5768 0,'0'35'31,"0"0"-31,18-17 16,-18 229 15,0-194-31,0-18 15,0 71 1,0-53-16,0 0 16,0 17-1,0-87 79</inkml:trace>
  <inkml:trace contextRef="#ctx0" brushRef="#br0" timeOffset="11093.92">25312 5856 0,'0'-18'0,"17"1"16,36-18 15,-35 35-15,-18 17 93,18 54-109,-18-36 16,17-17 0,-17-1 15,0 1 31,0 0-46,0 17 0,-35-18-1,0 19 1,17-19-16,0 19 15,-17-1 1,18-17 0,-1-18-1,0 17 1</inkml:trace>
  <inkml:trace contextRef="#ctx0" brushRef="#br0" timeOffset="11692.32">25770 5503 0,'0'18'31,"0"0"-31,0 52 16,0-35-16,0 71 16,-17-70-16,-1 122 31,-17 54 0,35-177-31,-18-17 31,18-53 32</inkml:trace>
  <inkml:trace contextRef="#ctx0" brushRef="#br0" timeOffset="12310.03">25735 5644 0,'0'36'110,"35"87"-110,-35-88 15,18 1 1,0 34-16,-1-52 15,1 52 1,0-34 0,-1 17-1,-17 0 1,0-36 0,0 1-1,0 0 1,36-18 93,52 0-93</inkml:trace>
  <inkml:trace contextRef="#ctx0" brushRef="#br0" timeOffset="13150.88">26476 5786 0,'-18'0'63,"-17"0"-63,17 0 15,1 17-15,-19 1 16,19-1-16,17 1 16,-18 35 30,1-18-14,17-17-32,17 17 31,-17 0-15,18-17-1,52 35 1,-52-35-1,-18-1 110,-123 54-125,70-53 16,-18 17-16,-193 18 16,-266-36-1,230-17 1,-105 0 0</inkml:trace>
  <inkml:trace contextRef="#ctx0" brushRef="#br0" timeOffset="15308.43">14552 5997 0,'18'0'78,"229"0"-62,176 0 0,89-17-1,-36 17 1,-159 0 0,-281 0-1</inkml:trace>
  <inkml:trace contextRef="#ctx0" brushRef="#br0" timeOffset="16590.47">25418 6844 0,'0'-18'16,"0"54"46,0 140-46,0-35-16,0 53 15,0-88-15,0 17 16,-18 36 15,18-141 1,-18-18 14,-17-18-30</inkml:trace>
  <inkml:trace contextRef="#ctx0" brushRef="#br0" timeOffset="17155.96">25206 7673 0,'18'18'78,"-1"-1"-78,-17 1 16,0-1-16,36 19 16,-1-1-1,-35 0 1,17-17 0,1-36 30,17 1-30,-35-1-16,36-17 16,-19 35-1,-17-18 1,0-17-16,18 0 16,17 17-1,-35-17 1</inkml:trace>
  <inkml:trace contextRef="#ctx0" brushRef="#br0" timeOffset="17624.25">24730 8026 0,'-18'88'15,"18"-35"1,0-36-16,0 125 16,-18-90-16,18 90 31,-35 69-15,35-193 30,-17-18 1</inkml:trace>
  <inkml:trace contextRef="#ctx0" brushRef="#br0" timeOffset="18380.47">24765 8061 0,'53'0'31,"-18"0"-31,-17 0 0,17 0 16,-17 0 31,-1 0-31,1 18-1,0-1 1,-18 1-1,0 0 1,0 17 0,0-18-1,0 1-15,0 0 16,0-1 0,-18 19-1,-17-19 1,17-17-1,18 18-15</inkml:trace>
  <inkml:trace contextRef="#ctx0" brushRef="#br0" timeOffset="19814.18">26423 8079 0,'0'0'0,"-35"0"16,17-18-1,0 18-15,1 0 16,-1 0-16,-17 0 15,17 0 1,1 0-16,-1 0 16,0 35 15,1-17 16,17 0-32,0 17 1,0-18 0,0 36-1,35-53-15,-17 36 32,17-19-17,-17 1 1,-1 0-16,1-18 15,-1 35 17,-17-18-1,18 1-15,-18 0-1,0-1 16,0 1-15,0 0 0,0-1-1,-35 1 1,0 0 0,17-1-1,0-17 1,1 0 359,-142 0-375</inkml:trace>
  <inkml:trace contextRef="#ctx0" brushRef="#br0" timeOffset="21446.14">9366 6473 0,'0'-17'62,"36"-1"-46,34 18 0,142 0-1,193 0 1,-140 18-1,-194-18 1,34 17 0,1-17-1,-70 0 1,-19 0-16,107 0 16,-19 0-1,-69 0 16,-1 0-31,0 0 16,1 0 0,34 0-1,1 0 1,-36 0-16,-17 0 16,-1-17-1,1 17-15,17-35 141,-17 17-126</inkml:trace>
  <inkml:trace contextRef="#ctx0" brushRef="#br0" timeOffset="22657.29">11571 5221 0,'0'-18'31,"0"1"-15,0-1-16,-18 1 15,-17-1 1,35 0 0,-17 1-16,-72-1 15,-69-53 1,-160 54-1,-123-54 1,300 54 0,88 17-1,0 0 17,18 0-17,35 17-15,-53-17 31,18 18-31,-1 0 16,1-1-16,-18 18 31,36 18-31,-1-17 16,-17 17 0,17-1-1,18 160 1,0-159-1,88 53 1,-52-71 0,87 71-1,-17-88 1,-71 35-16,318 52 16,88-34-1,-300-1 1,88-70-1,-123 18 17,-35-18-17,-36-18 1,35 18 0,125-35-1,-143 18 1,1 17-1,-35 0-15,0-18 16,17 0 0,18-35-1,-18 18 1,0 0 0,-17 35-1,-18-35 1,0-1 15,18 1-31,-18-18 31,0 18-15,0-18 0,0 35-16,0-35 15,-36-53 1,36 71-1,-17 18-15,-1-19 16,18 19 15,-18 17-31,1 0 16,-1 0 0</inkml:trace>
  <inkml:trace contextRef="#ctx0" brushRef="#br0" timeOffset="24037.03">22119 11518 0,'-17'0'31,"-1"0"63,-88 0-94,53 0 15,0 0-15,36 0 16,-1 18-16,-17-18 15,17 35 1,0 0-16,1-35 16,17 36-1,0-1 17,17 35-1,19-34-16,-1-19 1,18-17 0,-36 0-1,36-35 1,-17 0 0,-19-18-1,36 0 16,-35 18-31,-18 17 32,0 0-17,0 36 48,0 0-48,0-1-15,0 36 16,0 0 0,0 247-1,0-247 1,0 0-16,0-18 16,0-17-1,-18-18 79,18-18-94,0 1 16,18-19-1</inkml:trace>
  <inkml:trace contextRef="#ctx0" brushRef="#br0" timeOffset="24827.91">22331 11518 0,'0'18'31,"0"-1"-15,17 195 15,1-141-15,0-1-1,-18-52 1,17-53 93,1 17-93,17-17-16,-17 17 15,-18-17-15,35 17 16,36-52 0,-54-1-1,1 0 1,17 36 0,-35 18-1,0-19 1,0 19 15,18-1 78</inkml:trace>
  <inkml:trace contextRef="#ctx0" brushRef="#br0" timeOffset="25624.09">23001 11606 0,'0'36'47,"0"-19"-47,0 19 15,0 16-15,0-16 16,0-19-16,0 36 16,18-106 109,-1 18-110,1-53 1,17-36-16,36-122 16,-18 193-16,35-71 15,-70 106 1</inkml:trace>
  <inkml:trace contextRef="#ctx0" brushRef="#br0" timeOffset="26661.36">24483 9472 0,'-230'35'47,"178"-17"-47,16 0 16,-52-1-16,35 19 16,-17-36-16,52 17 15,-17 1 1,-865 352 15,724-246 0,105-54-15,18-17 0,-17 0-1,-1 0 16,36-18-31,17-17 16,-17 0-16,35-1 16,0 1-1,-18-1 17</inkml:trace>
  <inkml:trace contextRef="#ctx0" brushRef="#br0" timeOffset="27288.11">22190 10054 0,'0'18'31,"35"52"-15,-17-17-16,-1-17 16,1 34-16,17 54 31,-17-36 0,-1-53 0,1-35-15,17 0 62,477 0-62,-248-18-16,-52 1 15,17 17-15,-140-18 16,-36 0 0,-18 18-16,-35-17 15</inkml:trace>
  <inkml:trace contextRef="#ctx0" brushRef="#br0" timeOffset="29398.82">26352 8961 0,'18'0'31,"0"17"-31,-1 18 16,19 36-16,-1 0 31,-17-1-31,52 89 32,-17-89-1,-53-52-31,0 0 15,18-18 1,-36 17 47</inkml:trace>
  <inkml:trace contextRef="#ctx0" brushRef="#br0" timeOffset="30206.7">26476 9525 0,'0'71'16,"18"-19"-1,-1-16-15,19 175 16,34 107 0,-35-248-16,54 124 31,-54-158 16,-35-89 15,17-18-46,36-52 0,18 88-1,-36-36-15,0-35 16,18 53-1,-17-35 1</inkml:trace>
  <inkml:trace contextRef="#ctx0" brushRef="#br0" timeOffset="31166.1">26300 11007 0,'0'0'0,"52"0"15,1 0 1,53-18-16,-70 18 15,-19 0 1,1 0 47,-1 0-48,-17-18 16,0 36 16,0 0-15,0-1-32,0 19 0,0 87 31,0-88-16,-17 54 1,17-54-16,0-18 16,0 72-1,0-54 1,0-17-16,0 34 16,0-69 109,0-18-110</inkml:trace>
  <inkml:trace contextRef="#ctx0" brushRef="#br0" timeOffset="32253.19">26829 11095 0,'0'53'63,"0"0"-63,17-36 15,-17 89 1,-17 53 0,17-141-16,0 34 15,0-34-15,0 0 16,0-1 15,0-70 94,0 18-125,0 0 16,0 17-16,17-52 15,-17 52 1,0-17-16,18 17 16,-18-17-16,18 0 15,-18-1 1,17 36 0,1 0 30,-18-17-30,18 17 0,17-18-1,-18 18 63,1 0-46,-18-18-32,18 18 78,-1 0-63,-17 18 1,0 0 0,-17-18-16,-19 0 15</inkml:trace>
  <inkml:trace contextRef="#ctx0" brushRef="#br0" timeOffset="33357.37">23248 12347 0,'0'18'31,"53"123"-15,-35-88-16,140 600 31,-52-389-15,-53-140 15,-53-107-31,35 18 15,-35 1 1,18-19-16,-18 1 16,18 0-16,-36-18 93,0 0-77,1 0 0</inkml:trace>
  <inkml:trace contextRef="#ctx0" brushRef="#br0" timeOffset="33945.8">23513 13652 0,'17'18'15,"19"17"-15,-1 1 16,0-1-1,0 18-15,18 17 0,-35-17 16,17 0-16,36 0 31,-54-35 1,1-53 46,-18-1-78,35 19 15,1-19-15,-1-34 16,-17 35 15,-18-1-31,0 19 16,0-19-16</inkml:trace>
  <inkml:trace contextRef="#ctx0" brushRef="#br0" timeOffset="35694.19">23036 11307 0,'0'17'16,"18"1"-16,-18 88 31,0 35 1,0 0-1,0-124 0,0-34 203,0-18-218,18-1-16,-18 19 16,35-1-1,-17-17-15,-1-1 16,1 1 0,-1-18-1,1 36-15,0-19 16,17 36-16,0-70 15,-17 52 1,17-35 0,1 53-1,-1-35 1,18 17 0</inkml:trace>
  <inkml:trace contextRef="#ctx0" brushRef="#br0" timeOffset="37061.23">26864 11800 0,'-18'0'94,"1"18"-94,-1 17 15,-17 54-15,35-37 16,-71 107 0,54-124-1,-160 248 17,-34-36-1,-1 123 0,177-335-31,-1 1 16,-17 17-1,1 35 1,16-71-16,1 19 16,0-19-16,-1 19 15,1-19-15,-35 18 31,52 1-31,-17-36 0,-71 70 16,88 1 0,-70-18 15,88-36-15,-18-17-16,18 18 15,-17 0 1,17-1 31,-53 1-32,35-18 1,-17 0 0,-18 0-16,-35-35 15,35-1 1</inkml:trace>
  <inkml:trace contextRef="#ctx0" brushRef="#br0" timeOffset="37636.71">24853 13406 0,'18'0'78,"-1"35"-78,-17-18 16,18 19-16,-18-1 16,18 36-1,-18-1 1,0 1-1,0-36 1,0 0 0,0 36 15,0-54-31,35-17 94,159-17-94,35 17 15,-140 0-15,210 0 16,107 0 0,-212 0-1,-176-35 1,-36 35 31,18-18-32,0 0 1</inkml:trace>
  <inkml:trace contextRef="#ctx0" brushRef="#br0" timeOffset="39120.74">24447 14887 0,'0'-35'31,"0"70"-31,0-88 16,0 18-16,0 17 15,0-17 1,0-18 0,-17-35 15,-1 88 31,1 0-46,-36 35 0,-212 142-1,265-160-15,-53 36 16,18 18-16,17-36 16,18-17-16,0 17 15,0 0 1,18-17 15,0-18 47,-1 0-78,18 0 0,89-18 31,-106 1-31,34-1 16,-52 0 0,18 18-1,-18 18 95,18 35-95,-18-18-15,0 106 16,0 36 0,-53 352-16,35 35 31,1-282-16,17-264-15,0 0 16,0 17 0,0-88 124</inkml:trace>
  <inkml:trace contextRef="#ctx0" brushRef="#br0" timeOffset="45583.82">26088 6703 0,'18'0'47,"-18"17"-47,52 266 47,-52-248-47,71 159 31,-71-124-15,0 1-1,0-36 1,18-17-1,-18 0 1,0-1 0,0 1-1</inkml:trace>
  <inkml:trace contextRef="#ctx0" brushRef="#br0" timeOffset="47100.76">26053 7320 0,'17'0'62,"19"53"-62,246 0 16,-247-18-16,0 53 31,36 36 0,-71-106 0,35-18 16,0-53 94,-35 17-141,18 19 16,0-19-16,-1 1 15,19 0 1,-36-18-1,17 53 1,-17-35-16,18 35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37:03.612"/>
    </inkml:context>
    <inkml:brush xml:id="br0">
      <inkml:brushProperty name="width" value="0.05292" units="cm"/>
      <inkml:brushProperty name="height" value="0.05292" units="cm"/>
      <inkml:brushProperty name="color" value="#FF0000"/>
    </inkml:brush>
  </inkml:definitions>
  <inkml:trace contextRef="#ctx0" brushRef="#br0">8625 6262 0,'106'-18'141,"388"1"-141,-406-19 16,124 36-16,17 0 15,-52 0-15,175 0 16,-210 0 15,-72 0-31,-52 0 16,52 0-1,-34 0 1,17 0 0,-18 0-16,18 0 15,70 0-15,177 0 16,-106 0-1,0 0 1,18 0 0,-71 0-1,53 0 1,106 0 0,-106 0-1,70-17 16,-175 17-31,34 0 0,18 0 16,71 0 0,-53 0-1,370 0 1,-318 0 0,-87 0-1,52-18 1,-52 18-1,-71 0 1,-18 0 0,35-18-1,-17 18 1,-17-17-16,-19 17 16,36 0-1,-35-18 1,0 18 93,17 0-109,-18 0 16,107 0-16,52 0 15,442 0 1,-424 0 0,53 0-1,-230 0 1</inkml:trace>
  <inkml:trace contextRef="#ctx0" brushRef="#br0" timeOffset="8334.86">21308 5168 0,'0'0'0,"-18"0"94,-546 141-79,405-141-15,-17 18 16,-124 70-16,-282 36 16,211 17-1,195 159 1,141 52 0,35-52-1,0 106 1,0-53 15,0-177-31,35-52 16,-18-72-1,1-16-15,17 34 16,18-17 0,-35-18-1,17-35 1,18 18-1,123-18 1,389 0 0,299-70-1,-176 17 1,-212-53 0,-176 0 15,-123 71-31,-1-106 15,-70-18-15,-53 106 16,35-71-16,0-87 16,-17 105-1,-1 0 1,-17 36 0,-18-1-1,-17 18 1,-18-17-1,0-19 1,0 19 0,-18 17-1,-17-18 1,35 36 0,-35-53-1,17 35 1,1 35-1,-1 18 48,-17 0-63</inkml:trace>
  <inkml:trace contextRef="#ctx0" brushRef="#br0" timeOffset="9974.46">26352 5186 0,'0'0'0,"0"-18"0,-17-17 32,-1 35-32,1-18 15,-19 18 1,19 0-1,-19 0 1,-17 0 0,1 0-1,-19 18 1,36 0 0,-1-18-1,-16 35 1,34-35-1,-35 17 1,18 1-16,-1 35 16,1-18-1,-35 142 1,-1-89 0,18-35-1,-17 70 1,70-52-1,-36-18 1,19-18 0,-36 18 15,35 0-15,18-36-1,0 1-15,-18 35 16,1 0-1,17-18 1,-18 18 0,1 18-1,17-1 1,0-17 0,0 53-1,0-88-15,35 35 16,71 35-1,-89-71 1,36 1-16,0 17 31,53-35-15,106 0 0,-54-17-1,1-19 1,-124 19-16,18-1 15,0-17 1,-18 17 0,36-35-1,-36 18-15,-35 17 16,106-70 0,-53 35-1,-35 36-15,52-54 16,-34-17-1,-1 0 1,-18-36 0,1 36 15,17-53-31,-35 17 31,0 89-31,0 0 16,0 0-16,0-71 15,0 53 1,0 35-16,-17-70 16,17 53-1,-18 35 142</inkml:trace>
  <inkml:trace contextRef="#ctx0" brushRef="#br0" timeOffset="17006.99">15434 5927 0,'-35'141'125,"-442"300"-109,142-141-16,124-177 16,122 18-16,37-70 15,-90-1-15,-16 1 16,140-54-16,177-34 422,-106-1-422,123-35 15,71-17-15,141-1 16,-229 36 0,-106 35-16,-53-18 234,35 1-218,-17-1-16,17-17 31,-17-18-31,-18 18 109,0 17-93,0-17-16,0-1 15,0-17 1,0 18 0,0 17-1,0-17 1,0 18 0,0-1-1,0-17 1,0-1-1,0 19 1,0-1 15,0 0 16,0 1-47,0-18 16,0 17-1,0-17 1,0-1 0</inkml:trace>
  <inkml:trace contextRef="#ctx0" brushRef="#br0" timeOffset="28719.45">10566 6085 0,'-18'0'31,"-35"53"-31,35-35 16,-17 17-16,0 1 15,-53 16 1,52 19-1,1-18 1,18-18-16,-1-17 16,36-18 109,52 17-125,18-17 15,195 0-15,-37 0 16,19 0 0,-71 0-16,318 0 15,-477 18 1,35-18-16,-87 0 125,-1 0-110,1 0-15,17-18 16,-53-17 0,35 0-16,-17 17 15,-18-35 1,0 36 0,-53-71 15,88 70-31,-17 0 15</inkml:trace>
  <inkml:trace contextRef="#ctx0" brushRef="#br0" timeOffset="35614.53">22684 12224 0</inkml:trace>
  <inkml:trace contextRef="#ctx0" brushRef="#br0" timeOffset="36222.9">25188 12012 0,'0'35'62,"-17"-17"-46,-1 0-16,-17-1 15,-1 36 1,19-53 0,-18 35-16,17-35 31</inkml:trace>
  <inkml:trace contextRef="#ctx0" brushRef="#br0" timeOffset="37269.44">22966 12136 0,'35'-18'93,"106"0"-93,-88 1 16,194-19-16,-18 36 16,107 0-1,440 0 1,0 0-1,-459 0-15,-52 0 16,176 0 0,-265 0-16,36 0 15,52 0 1,-228 0 0,-1 0-16,18 0 15,17-17 79,-52 17-78,0 0-16</inkml:trace>
  <inkml:trace contextRef="#ctx0" brushRef="#br0" timeOffset="54023.91">27481 4445 0,'-17'0'156,"-301"18"-140,265-18-1,-123 0 1,-318 0 0,194 0-16,-17 0 15,140 0-15,-34 0 16,-195 0 0,282 0-16,19 0 15,-72 0 1,1 0-1,123 0-15,-494 0 16,-211 17 0,87-17-1,160 0 1,140 18 15,336 0-15,-18-18-1,18 0-15,0 0 16,-18 0 0,17 0 15,36 17-31,-17-17 16,-18 35-1,-1-17 1,19-18-1,17 18 1,0-1 0,0 54-1,-36 123 1,-34 282 0,35 318 15,35-565-16,17 336 1,-17-177-16,-17 159 16,17-54-1,0 37 1,0-54 0,0 18-1,0-53 1,0 17-1,0-123 1,0-299-16,0 105 16,0 159-1,0-159-15,0-53 16,0 124-16,0 17 31,0-53-31,0 18 16,0 106-1,0 106 1,0 123 0,0-70-1,0 35 1,0-53 0,0-159-1,17-176 1,1-18-1,-18-53 1,0 0-16,0 18 31,17-17-31,19-1 16,-19 0 15,1-17-15,-18-1-1,53 36 1,0-35 0,-18 35-1,-17-35 1,-1 52 0,19-35-1,-1-35 1,18 18 15,17 70-15,-17-70-1,53 35 1,247 53-16,0-71 31,-247-17-31,17-1 16,-52 1-16,17-1 15,-53 1-15,-17-18 16,70 18 0,-35-18-1,123 0-15,477 0 16,229 0 0,-247 0-1,-353 0 1,-264 0 62,17 0-62,35-18-16,-17 18 15,53-18 1,-70 18-16,-1-17 15,0 17-15,36 0 16,-54 0 0,36 0-1,53 0 1,300 0 0,70 0-1,-335 0 1,-106 0-1,-17 0 1,-18-18 31,18 1-47,-18-1 31,17 0-31,19-35 16,34-35-1,-17 18 1,53-54 0,-53 54-1,0-54 1,-53 36 0,53-36-1,-18-34 1,-17-54-1,-18 194-15,0-17 16,0-53-16,0 53 16,35-36-1,-18-52 17,1-142-32,53-211 31,-1-106-16,-35-300 1,-17-177 0,-18 742-1,0-36-15,18-229 16,-18 282 0,17 71-16,-34-71 15,34 106 1,-17 71-1,0 34 1,-17-34 0,17-142-1,0 142 1,0-107 0,-18-52 15,36-106-16,-18 194 1,0-194 0,0 335-1,0 0-15,0-35 16,0 35 0,0 18-16,0-36 15,0-17 1,0 18-1,0-19 1,0-69 15,0 105-31,0-124 16,0 107 15,0-1-31,-18 18 16,18 0-16,0 0 15,0 18-15,0 0 16,0-36 0,0 1-1,0 17 1,0 0 0,0-18-1,-18 1 1,18-1-1,0 1 1,0 17 0,0-35-1,0 52-15,0-34 16,-17 17 0,17 0-1,0 35 1,0 1-16,-18-1 15,18-52 1,0 34 0,0 1-1,0 17 1,-17-17 0,-1 17-1,18 1 1,0-1-1,-18 18 1,1-18 0,17 1 15,-36-1-31,1 18 16,35-17-1,-18 17 48,-17 0 109,-106-18-172,123 18 15,1 0 141,-36 0-140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38:12.180"/>
    </inkml:context>
    <inkml:brush xml:id="br0">
      <inkml:brushProperty name="width" value="0.05292" units="cm"/>
      <inkml:brushProperty name="height" value="0.05292" units="cm"/>
      <inkml:brushProperty name="color" value="#FF0000"/>
    </inkml:brush>
  </inkml:definitions>
  <inkml:trace contextRef="#ctx0" brushRef="#br0">19438 4516 0,'-53'17'31,"35"1"-31,1-18 15,-18 0-15,-18 0 16,53-18 0,-53 1-1,35-1 1,-35 0 15,18 18-31,17 0 31,-35 0-15,0 0 0,18 0-1,18 0-15,-54-17 16,36 17 0,17 0 62,0 53-78,1-36 15,-19 1-15,-16 17 16,-72 36 0,1-18-1,105-36 1,0 1 62,-35 35-62,36 0-16,-1-18 15,-35 36 1,0-19-1,36 1 1,17-35 0,-18 17-1,18-17 1,0 17 15,0-17-31,18 88 31,-1 35-31,19 0 16,-19-71 0,19 1-1,-19-36 1,1-35 0,17 18-1,0-18 1,18 0-1,-17 0-15,140 18 16,0-18 0,-123 0-1,-35 0-15,52-18 16,-34 18 0,-1-53 15,36 0-31,-36-35 31,18 17-15,-36 1-1,-17 52-15,0-17 16,18-36 0,-18 54-1,0-54 1,0 36-1,0 17-15,0-52 32,0 52-32,0-17 0,-18 17 31,18-17-31,0 17 31,0 1-15,-17-1 31,-1 0-32,0-17 1,18 0 0,-17 17-1,17-17 1,0 17-1,0 0 1,0-17 0,0 0-1,0 17-15</inkml:trace>
  <inkml:trace contextRef="#ctx0" brushRef="#br0" timeOffset="12654.77">25400 4004 0,'-18'0'203,"-17"-53"-188,17 53 1,1-18-16,-18 1 16,-1 17-16,19-18 15,-1 18 1,0 0 78,1 0-94,-1 0 15,0 0 1,1 18 0,-1-18-16,-17 0 31,17 17 31,18 1-46,0 0 0,0-1 15,0 1-16,0 0 1,0-1 0,35 19 15,-35-19-15,18-17-1,-18 35-15,35-35 16,1 18-1,-1 0 1,-17-1 15,-1 1-31,1-18 32,0 0-17,-1 0 16,-17 18-15,0-1 0,18 1-1,-18 0 32,0-1-47,17-17 31,-17 18-31,0 0 16,0-1 109,-17-17-109,17 18 15,-18-18-31,1 35 187,-1-35-171,0 0-16,1 0 219,-36 18-219,0-1 15,35-17-15</inkml:trace>
  <inkml:trace contextRef="#ctx0" brushRef="#br0" timeOffset="15477.07">18662 5574 0,'0'53'47,"-18"-36"-31,1 19-16,-19 17 15,-52 123 1,53-141 0,35-17-1,35-18 220,194 0-235,-211 0 15,35 0 1,-88 0 140,35-18-140,-18 18-16,0 0 15,1-17 1,17-1 0,-18-70-1,1 70 1,-1-52 0,18 52-16,0 0 15,0-35 157,0 36-172,0-1 16</inkml:trace>
  <inkml:trace contextRef="#ctx0" brushRef="#br0" timeOffset="16813.77">16087 2716 0,'0'0'16,"-18"36"93,18-19-109,-18-17 16,1 18-16,-19 17 15,1-17 1,18-18 0</inkml:trace>
  <inkml:trace contextRef="#ctx0" brushRef="#br0" timeOffset="17406.55">15875 2875 0,'0'18'94,"18"35"-78,-18-36-16,17 36 15,-17-17-15,0 16 16,0-16-1,-17 17 1,17-36 0,-18 1 15,18 0-15,0-36 109</inkml:trace>
  <inkml:trace contextRef="#ctx0" brushRef="#br0" timeOffset="18165.75">15946 2946 0,'0'0'15,"17"-18"-15,1 18 0,-1 0 16,1 0 0,0 0-1,-1 0 32,142 0-31,-141-18-16,17 18 15,-35-17 1,18 17 0,-1 0 15,-17 17 31,0 19-46,0-19-16,-17 1 16,-1 17-1,18-17-15,-18 17 16,-17 36 15,17-36-31,1 18 31,-36-53 126,-35 0-142</inkml:trace>
  <inkml:trace contextRef="#ctx0" brushRef="#br0" timeOffset="18694.34">15998 3087 0,'18'0'46,"53"17"-30,-18 1 0,-18-36-16,0 18 15,0 0 1,18 18 0,-35-18 124,17 0-124</inkml:trace>
  <inkml:trace contextRef="#ctx0" brushRef="#br0" timeOffset="19173.07">16651 2663 0,'18'18'78,"-1"0"-62,1-1 0,-18 19-16,0-19 31,-18-17-15,18 18-16,-17-18 15</inkml:trace>
  <inkml:trace contextRef="#ctx0" brushRef="#br0" timeOffset="19856.28">16633 2910 0,'36'0'47,"-1"0"-47,-17-17 16,-18 52 77,0 0-77,0-17 0,0 53-1,0-36-15,-18 0 16,18 53 0,0-35-1,88-106 110,-70 18-125,-1 0 16,1 17-16,0-17 15,-18-71 1,0 53 0</inkml:trace>
  <inkml:trace contextRef="#ctx0" brushRef="#br0" timeOffset="20424.73">16880 2716 0,'18'0'47,"35"-17"-47,-35-1 47,-1 0-47,1 18 16,-18-17 30,18 17 33</inkml:trace>
  <inkml:trace contextRef="#ctx0" brushRef="#br0" timeOffset="21045.06">17004 2716 0,'0'18'16,"0"0"-16,0 35 16,0-18-1,0 0 1,0 36 0,0-54-1,0 54 1,0-53-1,0-1 1,0 1 0,0-36 93,0-17-109,0 17 16,0 1-16,0-1 15,18 0 1,-1 1 0,1 17 93,-36 0-78</inkml:trace>
  <inkml:trace contextRef="#ctx0" brushRef="#br0" timeOffset="21996.86">16951 2946 0,'-18'35'47,"18"-17"-47,0-1 16,0 1 140,0 17-140,0 0-1,0 1-15,0-19 16,0 1-1,0 0 1,71-18 125,-36 0-141,-17 0 15,-1-18 1,19 18 0,-19 0-1</inkml:trace>
  <inkml:trace contextRef="#ctx0" brushRef="#br0" timeOffset="28391.16">14446 4798 0,'0'141'63,"0"-106"-48,18-17-15,0 17 16,-18 36 0,0-18-1,0-1 1,0 1-1,0-17 1,0-19 0,0 1 15,0 0-31,-18 17 16,18 0-1,0 18 1,0-18-1,0 1 1,0-1 0,0-17-1,53-18 110,317 70-125,54-35 16,69-35-16,178 36 16,-19-36-16,636 70 31,-971-52-31,-193-1 15,52 19 1,-176-19 15,-17-17 94,-1 0-93,0 0-1,1 0-31,17-17 15,-18-19 1,1 36 0,-19-17 46,1-1-62,0 1 16,-18-19-1,-88 1-15,-265-141 16,230 70 0,105 53-1,36 18 1,17 17 0,18 0 93,0 1-109,-18-36 16,18 35-16,0 0 15,0-17 1,0-18-1,-17 18 1,-1 0-16,1-1 16,17 19-1,-36-54 1,36 54 0,0-19-16,-17-17 15,-1 0 1,0 18-16,1-18 15,-1 18 1,18 17 0,-35 18 124,-265 0-124,-35 0-16,158 0 16,-264 0-16,-405 0 15,317 0 16,476 0-15,35 0 78,-123 0-79,70 0 1,54 0-16,-36 0 16,18 0-16</inkml:trace>
  <inkml:trace contextRef="#ctx0" brushRef="#br0" timeOffset="35046.67">16457 5539 0,'-18'17'109,"-264"177"-93,212-158-16,-1 52 15,71-71 1,-106 54 0,53-36-16,53-17 31,159-18 266,-18 0-297,-53 0 15,-35 0-15,18 0 16,-18 0 0,-71 0 171,1-18-156,-1 1-15,18-19-16,0 19 16,18-19-16,-1 1 31,-17 0-16,0 0-15,0 17 32,-17 18 155,-1 0-171,18-53 15,0 35-31,0 1 16,0-19-16,0 19 15</inkml:trace>
  <inkml:trace contextRef="#ctx0" brushRef="#br0" timeOffset="39070.78">8502 5468 0,'529'0'156,"847"0"-140,-476 0-16,722 18 16,-1075-18-1,-282 0 1,87 0 0,-334 0-1,17 0 63,54 0-78,-54 0 16,35 0-16,-34 0 16,-19 0-1,1 0 1</inkml:trace>
  <inkml:trace contextRef="#ctx0" brushRef="#br0" timeOffset="61814.74">14323 4004 0,'0'35'47,"17"212"-47,-17-211 16,0 34-16,0-35 15,0 54 1,0-54-16,0 106 15,0-53 17,0 18-32,0 88 31,-17-123-15,17 17-1,0-35-15,0-18 16,0 71-1,-18-106 1,18 35-16,0 0 16,0 18-1,0 0 1,0 0 0,0 35-1,0-35 1,0-18 15,0 18-31,0-17 31,0-1-31,0-17 16,0 34 0,0-34 15,18-18 78,299 18-93,600 70-1,-229-53-15,159 1 16,-53 52-16,-247-88 16,493 53-1,-775-36 1,-230-17-16,-35-17 125,0-1-125,0 0 0,0 1 16,0-36-16,18-35 31,-18 70-31,0-53 0,-18-70 31,1 35-15,-1-35-1,0-17 1,-35-19 0,0 89-1,-35-106 1,0 18-1,0 52 1,53 71-16,-1 0 16,1 18-16,0 0 15,35 17 1,0 0 0,-18 1 46,-141-71-46,89 52-1,-283-87 1,18 35-16,141 52 16,-177-140-1,336 158-15,0 18 16,0-17-16,17 17 15,0 0 48,-334-18-63,52 18 16,-124 0-1,72-18 1,193 18 15,0 0-31,71 18 0,-159-18 31,159 0-31,-124 0 16,-282 0 0,283 0-16,69 0 15,89 0-15,-105 18 16,52-18-1,18 17 1,52 1 0</inkml:trace>
  <inkml:trace contextRef="#ctx0" brushRef="#br0" timeOffset="65637.86">13106 5821 0,'17'0'406,"1"0"-390</inkml:trace>
  <inkml:trace contextRef="#ctx0" brushRef="#br0" timeOffset="73989.69">21872 5662 0,'18'0'47,"17"0"-32,-17 0-15,17 0 16,0 0 15,1 0-31,-19 0 31,1 0 16,0 18 0,-18-1-31,0 1-16,0 0 15,0 52 1,0-17 0,0 0-1,0-18 1,0 18 15,35-70 110</inkml:trace>
  <inkml:trace contextRef="#ctx0" brushRef="#br0" timeOffset="75125.12">22401 5768 0,'0'-18'31,"0"1"-31,0-1 32,0 0-32,0 1 31,0-1-31,0 0 16,0 1-1,-17 17 95,-36 0-110,35 0 15,1 17-15,-1 1 16,0 17-1,18 1 1,0-1 0,0-17-16,0 17 15,0 0 17,0 0-17,0-17 1,18-18 31,52 0-32,-17 0 1,0 0 0,-35-18-1,-18 1-15,18-1 16,-18 0-1,17 1 1,-17 34 62,0 54-62,0-36-16,0 1 15,0 34 1,0 54 0,0 17-16,0-53 15,0-53 1,0-52 93,0-36-109</inkml:trace>
  <inkml:trace contextRef="#ctx0" brushRef="#br0" timeOffset="76055.1">22807 5468 0,'35'35'15,"-17"-17"-15,17 0 0,-17 105 32,0-17-17,17-18 1,-18-35-1,1-18 1,17-88 93,1 18-93,-19-18-16,1-53 16,0 53-1,17-52 1,-18 52-16,1-18 16,0 18-1,-18 36-15,0-1 16</inkml:trace>
  <inkml:trace contextRef="#ctx0" brushRef="#br0" timeOffset="76964.71">23283 5574 0,'0'53'0,"0"17"31,0-52-31,0 17 16,0 18-1,0 18 1,0-36-16,0-17 16,0-1 15,0-52 47,0 0-62,0-18-16,0 18 0,18-18 15,-18 0 1,18-18-1,-1 54 1,-17-19 0,18 36 31,0 0-1,-1 0-14,1 0-17,-1 0 48,-17 18-48</inkml:trace>
  <inkml:trace contextRef="#ctx0" brushRef="#br0" timeOffset="78249.67">25753 6209 0,'17'0'0,"-17"35"31,0-17-15,0-1-16,0 1 16,0 0-1,-17 35 1,17-36-1,-18 1 1,18 0 0,-18-18-1</inkml:trace>
  <inkml:trace contextRef="#ctx0" brushRef="#br0" timeOffset="79293.84">26617 5662 0,'35'0'16,"-17"0"-1,17 0-15,71 0 16,-35 0 0,-36 0-1,-17 0 1,-1 0 31,1 0 15,-1 0-46,1 0 62,-18 18-62,18-18-1,-18 35-15,0-17 16,0 17-16,0 35 15,0-17 1,0 53 15,0-88-31,0-1 16,0 19-16,0-1 16,0-17-1,0-36 110</inkml:trace>
  <inkml:trace contextRef="#ctx0" brushRef="#br0" timeOffset="80606.49">27358 5644 0,'18'0'31,"-18"18"-15,0 17-16,0 1 15,0-1-15,0 35 16,0 36 0,0-53 15,0-18-31,0-17 16,0 17-1,17-52 157,-17-1-172,0 0 16,18-17-1,-18 18-15,0-1 0,0 0 16,0 1 0,0-1 15,0 0-16,17-17 1,-17 17 0,18-17-1,-18 18 1,0-1 0,18 18-1,-18-18-15,53-35 47,-36 53-31,1 0-1,0-17 1,-1 17 0,1 0 77,-18-18-61,17 18 14</inkml:trace>
  <inkml:trace contextRef="#ctx0" brushRef="#br0" timeOffset="83359.22">22966 6438 0,'17'0'109,"19"35"-109,-1-17 16,0 123-16,1-88 16,175 300-1,-123-283 1,-35 19-1,-35-54 1,0-17 125</inkml:trace>
  <inkml:trace contextRef="#ctx0" brushRef="#br0" timeOffset="84098.22">23248 7426 0,'53'0'16,"-18"0"-1,-17 18 1,52-18-1,-52 0 1,0 0 0,-1 0 31,1 0-47,0 0 15,17 0 16,18 0-15,-36 0-16,1 0 31,-18-18-15,35 18 0,-35 18-1,18-18 16,-18-18-15,0-17 0,0 17-16,18 0 15,17-35 1,-17 18-16,-18 18 16,17-19-1,18 19 1,-17-1 15,-18 0-31</inkml:trace>
  <inkml:trace contextRef="#ctx0" brushRef="#br0" timeOffset="85334.49">27111 6650 0,'-35'88'63,"17"-35"-63,-17 18 16,-1-36-1,1 88-15,-35 36 16,52-141-16,-88 105 31,89-105-15,-19 17-1,36-17-15,-35-18 16,35 17-16,-18 1 16,-17 17-1,0-17 1,0 17-1,-1 18 1,19-53 0,-1 0 77,-264 18-77</inkml:trace>
  <inkml:trace contextRef="#ctx0" brushRef="#br0" timeOffset="86206.3">25859 7461 0,'0'-17'31,"0"34"-31,0 19 0,0 16 16,0 19 15,0-53-15,0-1 124,0 1-124,17-18 203,160 0-204,-1 0-15,36 0 16,35 35-16,105-17 31,-316-18-15,-54 0 46,-17-35-46,-1-36-16,1 36 15,0 17-15</inkml:trace>
  <inkml:trace contextRef="#ctx0" brushRef="#br0" timeOffset="90870.37">24624 8008 0,'0'18'109,"18"-1"-93,-18 1-1,0 17-15,17-35 16,-17 36-1,0-19 17,18 1-17,-18-1 1,17 1 0,-17 0-1,0-1 1,0 1-1,0 0-15,-17-1 32,17 1 15</inkml:trace>
  <inkml:trace contextRef="#ctx0" brushRef="#br0" timeOffset="92033.31">25153 8096 0,'0'0'15,"0"-17"-15,0-1 16,-18 18 156,18 35-172,-17-17 15,-1-18-15,0 35 16,18 0-16,0 1 16,0 17-1,0-36 1,18-17 93,17 0-109,1-17 16,-19-1-16,1 0 16,17-17-1,-17-18 1,-18 71 93,0 52-109,0-52 16,0 17-16,0 36 15,0-36 1,0 71 0,0-88-16,0 34 15,0-16 1,0-19 0,18 19 46,-18-19-46,0-34 31,0-54-47</inkml:trace>
  <inkml:trace contextRef="#ctx0" brushRef="#br0" timeOffset="92934.03">24465 8043 0,'0'18'15,"18"-18"17,-1 0-17,19 0-15,-19 0 16,19 0 0,-19 0-1</inkml:trace>
  <inkml:trace contextRef="#ctx0" brushRef="#br0" timeOffset="94261.54">26935 8449 0,'0'18'47,"0"-1"-32,-18-17 17,18 18-17,-35 17 1,-1-17-16,19 17 31,-1-35 0,18-35-15</inkml:trace>
  <inkml:trace contextRef="#ctx0" brushRef="#br0" timeOffset="94895.09">27693 8149 0,'18'18'16,"-18"52"-1,0-52 1,-18 105-16,18-105 16,0 17-16,0 18 15,0 0 1,0-35 15,0-1-15,18-17 62,-18-17-78</inkml:trace>
  <inkml:trace contextRef="#ctx0" brushRef="#br0" timeOffset="95755">27746 7990 0,'53'-17'141,"-18"17"-141,-17 0 15,35 17 1,-36-17-16,19 0 16,-36 18 46,0 0-46,0-1-16,0 1 15,0 0 1,0-1 15,-36-17-15,36 18-1,0 0 1,-35-1 0,0-17-1,17 35 1,-17-17 0,17-18 62,1 0-63,-1 0-15</inkml:trace>
  <inkml:trace contextRef="#ctx0" brushRef="#br0" timeOffset="96191.08">27887 8184 0,'124'0'110,"-36"0"-95,-35 0-15,17 0 16,-52 0-1,17 0 1,-17 0 47,-1 0-32</inkml:trace>
  <inkml:trace contextRef="#ctx0" brushRef="#br0" timeOffset="96813.41">28293 8043 0,'17'0'16,"1"18"-1,17 0 1,-17-18-16,-18 17 16,0 1 31,18-18-32,-18 18 1,0-1-1,0 1 1,0-1-16,0 19 16,-18-1-1,-17 0 17,17-35-17,0 36 1,18-19-1</inkml:trace>
  <inkml:trace contextRef="#ctx0" brushRef="#br0" timeOffset="97991.47">29051 7955 0,'-17'0'32,"-19"0"-1,19 35-15,-1-17-1,-17 17 1,-18 1-1,35-19-15,1 19 16,-1 16 0,18-16-16,-18-36 15,18 53 1,0-36 0,0 1-1,18-18 1,0-18 31,-1 18-47,54-17 15,-18-19 17,-18 1-32,-17 17 31,-18 1-31,0 123 172,-18-53-157,18-18-15,0 18 16,0-18 0,0 141-16,0-70 15,0-53 1,18-53 93,-18 18-46</inkml:trace>
  <inkml:trace contextRef="#ctx0" brushRef="#br0" timeOffset="100835.02">25100 8890 0,'0'53'47,"0"17"-31,0-52-16,0 17 15,0 54 1,0-37 0,0 37-1,0-54 1,-18 18 93,18-35-93,0-1-16,-17 1 15</inkml:trace>
  <inkml:trace contextRef="#ctx0" brushRef="#br0" timeOffset="101581.73">24677 9260 0,'0'0'15,"17"18"-15,-17 0 16,36-1-16,-1 19 0,-17-19 16,17 19-16,0 52 15,-17-71 1,-1-17-1,1 0 79,0 0-63,17 0-15,0-17 0,1 17-16,-1-18 15,0 0-15,18 1 16,0-18 0,0 17 15,-18 0-31,0-17 15</inkml:trace>
  <inkml:trace contextRef="#ctx0" brushRef="#br0" timeOffset="102732.54">24201 10072 0,'0'0'0,"17"0"16,1 35 0,-18 0-1,0 18 1,17-35-16,-17 52 16,0 1-1,0-53-15,0-1 16,0 1-16,0 17 15,-17 18-15,17-18 16,0 1 0,0-19-1,0 1 1,0-53 78,0 17-94</inkml:trace>
  <inkml:trace contextRef="#ctx0" brushRef="#br0" timeOffset="103390.78">24271 10072 0,'53'-35'0,"-18"35"15,-17-18 1,70-35 0,-17 35-1,-36 1 1,-17 17-1,-1 0 1,-17 17 0,18 19-1,-18-19 1,0 1-16,0 0 16,0 17-1,-18-18 1,-17 19-1,0-1 17,-36 0-32,1 1 31,17-19-15,35 1-1,-17-18 79,17 0-94</inkml:trace>
  <inkml:trace contextRef="#ctx0" brushRef="#br0" timeOffset="104759.12">23724 9931 0,'18'0'78,"-18"17"-15,18 1-63,-1-18 172,1 0-157,-18 35 126,0-17-125,17 70 15,-17-70-31,0-1 16,0 36-16,0 53 31,0-88-31,0-1 47,0 1 46,0 0-30</inkml:trace>
  <inkml:trace contextRef="#ctx0" brushRef="#br0" timeOffset="105743.74">23495 10019 0,'35'0'204,"-17"0"-204,17 0 15,0 0-15,-17 0 31,0 0 94,-1 0-125,1 0 157</inkml:trace>
  <inkml:trace contextRef="#ctx0" brushRef="#br0" timeOffset="108239.8">25277 3669 0,'0'-18'63,"0"1"-63,-18 17 15,0 17 1,-35 1-16,-17-18 16,52 35 15,0-35-31,18 18 0,-35-1 31,0 1-15,-36 35-1,54-35 1,-1 17 0,0 0-16,18 71 15,0-35 1,0 123-1,18-89 1,70 37 0,-88-107-1,18 0 1,123 0 0,159 54-1,300 69 1,-318-105-1,-35-35 1,17 35-16,-158-36 16,-88-17-1,-1-17 17,19-18-17,-1-1-15,18-17 31,-53 36-15,18-54 0,-1 18-1,19-35 1,-19 35-16,1 18 16,-1 35-16,1-35 31,0-54-31,-18-16 31,0 52-15,17 0-1,-17 17 1,0 19 0,-17-36-1,-1 53-15,0-35 16,-176 17-16,-35-35 15,123 18 1,53 17-16,-17 18 16,17 0 46,-106 0-46,106 0-16,-106 0 15,-193 0 17,299 0-32</inkml:trace>
  <inkml:trace contextRef="#ctx0" brushRef="#br0" timeOffset="114997.05">14975 5680 0,'18'0'109,"17"0"-109,71 0 16,35 0-16,36 0 15,193 17 1,-282-17-1,-52 0 1,-19 0-16,1 0 16,17 0-1,-17-17 1,17 17 15,-17-18-15,17 18-1,35 0 1,-34 0 0,17 0-1,-18 0 1,0 0 0,-17 0-1,17-18 1,71 18-1,-71 0 1,18 0-16,18 0 16,-36 0-1</inkml:trace>
  <inkml:trace contextRef="#ctx0" brushRef="#br0" timeOffset="116805.09">25153 4692 0,'-71'18'47,"54"-18"-47,-1 17 15,-17 18-15,0-17 16,-18 53 0,17-36-1,-34 88 1,88-123-16,-36 0 31,18 18 188,-35-18-204,123 0 1,-53 0-16,-17 0 16,-1 0-1,-17-18 188,0-17-203,0 18 16,0-19-16,0 19 16,18-1-16,-18 0 31,0 1-31</inkml:trace>
  <inkml:trace contextRef="#ctx0" brushRef="#br0" timeOffset="123220.96">25030 9825 0,'0'53'47,"0"-18"-47,0 0 16,0 177-16,-18-159 16,0 53-1,1 17 1,17-70-1,-18-35 1</inkml:trace>
  <inkml:trace contextRef="#ctx0" brushRef="#br0" timeOffset="124221.59">25030 9913 0,'17'53'47,"1"-35"-47,-1 17 16,1-35-16,17 53 16,-35-36-1,53 54 1,-17-18-1,-1-35 1,0-1 62,-17 1 0,-18-1-62,0 1 0,0 0-1,0-1 1,0 1-1,0 0 1</inkml:trace>
  <inkml:trace contextRef="#ctx0" brushRef="#br0" timeOffset="125791.93">26123 10037 0,'0'-18'0,"0"0"16,0 1-1,-17 17 1,17-18 0,-18-17-1,0 35 16,1 0 1,-1 0-32,0-18 15,1 18 17,17 35-1,-18-35-16,18 18 1,0 0 31,0 17-31,-18-17-1,1 34 1,-1 1-1,1 18 1,17-36 0,17-35 46,1 0-46,-18 18-16,17-18 31,1 17-15,35 19-1,-18-36 1,-35 17 0,18 1-1,0-18 16,-18 53-15,0 17 0,0-52-1,0 17 1,0-17 15,-18-18-31,18 18 16,-35-18 15,17 0-31,0 17 31,1-17 141</inkml:trace>
  <inkml:trace contextRef="#ctx0" brushRef="#br0" timeOffset="126764.87">23583 10548 0,'53'0'78,"0"0"-63,0 18-15,141-18 16,-18 0-16,124 0 16,247 0-1,70 17 1,-140-17-1,-195 0 1,-141 0 0,-123 0-1,-1 0 1,1 0 0,-18 18 62,18-18-78</inkml:trace>
  <inkml:trace contextRef="#ctx0" brushRef="#br0" timeOffset="134518.94">16757 6244 0,'18'0'15,"-1"0"17,1 0-17,-1 0-15,19 71 16,-1-18-1,0-36 1,177 107 0,123 264-16,-176-106 15,229-88-15,-53 159 16,18-36 0,-141-158-1,-160-88 1,54-18-1,0 35 1,35-18 0,-70 1-1,35-54-15,264 160 32,-317-89-32,0-35 0,300 123 31,-336-158-31,19 0 15,34 17 1,-52-17 0,-1-1-1,1-17 79,17 18-78,18-18-16,124 35 15,105 53-15,670 159 16,-246-159 15,105 212-31,-617-264 31,-176-36-31,-36 0 141,1 0-125,-1-18-1,18 0-15,0-17 16</inkml:trace>
  <inkml:trace contextRef="#ctx0" brushRef="#br0" timeOffset="135142.66">23566 9719 0,'17'0'31,"18"0"-15,-17 18-16,70 105 15,-70-88 1,17-17-16,0 70 16,-52-52-1,17-19 17,17 1 46,-105 35-63,18-53-15,-18 17 16,52 1-16,-34 0 16,17-1 15,35-17 31,1-35-46,-195-18-16</inkml:trace>
  <inkml:trace contextRef="#ctx0" brushRef="#br0" timeOffset="136019.54">16757 6244 0,'0'35'16,"0"230"15,0-247-31,0 35 16,0-1-1,0-16 1,0-1-1,0-17 1,0-36 15,0 0-15</inkml:trace>
  <inkml:trace contextRef="#ctx0" brushRef="#br0" timeOffset="136501.25">16880 6279 0,'159'-35'62,"0"35"-62,17 0 16,36 0 0,-159-17-16,-18 17 15,0 0 1,-70 17 93</inkml:trace>
  <inkml:trace contextRef="#ctx0" brushRef="#br0" timeOffset="139855.13">9825 14340 0,'17'0'63,"1"0"-47,0-17-1,17 17-15,-17-18 16,70 0-1,18 1 1,17 17 0,18 0-1,-35-18 1,-35 18 0,35 0-1,-89 0-15,1 0 16,17 0-16,0 0 15,-17 0 1,53 0 0,17 0-16,0 0 31,-53 18-15,0-18 109,-17 0-125,0 0 15,-1 0-15,1 0 16,17 0-16,1 0 15,-19 0 1</inkml:trace>
  <inkml:trace contextRef="#ctx0" brushRef="#br0" timeOffset="150892.98">15416 5697 0,'0'371'110,"0"-336"-110,0 18 15,0 88-15,0-106 16,0 106 0,0-17-1,0 35 1,0-36-1,0-105 1,0 35 0,0-18-1,0-17-15,0-1 16</inkml:trace>
  <inkml:trace contextRef="#ctx0" brushRef="#br0" timeOffset="152512.07">15258 6738 0,'35'18'94,"-17"17"-78,34 18-16,-34-53 15,-18 35-15,35 0 16,-17-17 0,17 17 437,-17-35-453,17 0 15,-17-17-15,-1-19 16,1 1-16,53-159 16,-71 176-1</inkml:trace>
  <inkml:trace contextRef="#ctx0" brushRef="#br0" timeOffset="161054.07">25506 9684 0,'-177'0'79,"-87"0"-64,140 0-15,71 0 16,-105 0-1,-283-36 1,159 36 0,264 0-1,0 0-15,1 0 16,17 36 78,-36-1-94,36-17 15,-17-1-15,-1 19 16,0 34-16,1 1 16,-19 52 15,36-52-16,0-36-15,0 53 16,0-35 0,0 0-1,0-35 1,0 17 0,18-17-1,17 34 1,18 1 15,-17-17-31,-1-19 0,18 1 16,158 0-16,89 35 31,-141-18-31,-53 35 0,0-17 31,-18-17-15,-70-36-1,17 0 17,-18 0-17,19-18 1,-1 18-16,0-18 16,18 1-1,-17 17-15,-19 0 16,-17-18-1,18 0 1,-1 1 0,36 17-1,0-18 17,0 18-17,35-18 1,-35 1-1,-35 17 1,0 0-16,-18-18 31,17 18-31,1-17 16,17 17 0,-17-18-1,17 18 1,18-18 46,-53 1-46,35-19-16,71 19 31,-18-1-15,-70 18-16,-18-18 15,0 1 32,18-1-31,17 18 0,0-70-1,0 34 1,1 19-1,-19 17 1,-17-18 0,18 0-1,0 1 17,17-1-17,-35 0 1,17 18-1,-17-17-15,-17 17 79,-18-106-79,35 71 15,0 17 1,-18 18-16,18-18 15,-18-34 1,18 34-16,0-17 16,-35-1 15,35 19-31,-18-1 0,1 0 31,-1 18 79,-264 0-95,17-17-15,-35 17 16,159-18-16,-123 18 15,52-35 1</inkml:trace>
  <inkml:trace contextRef="#ctx0" brushRef="#br0" timeOffset="174364.7">13988 6720 0,'17'0'16,"19"-35"15,-1 35-15,-18 0-1,1 0 1,0 0 62,-1 0-78,1 0 16,0 0-1,-1 0-15,19 18 16,-1 17 0,-18-17-1,1 17 1,-18-17-16,18-1 16,-1 36 15,-17 18-16,0-54 1,0 19 0,0-19-1,0 36-15,0 0 32,-17 0-32,17 18 31,-18-36-16,0 18 1,1 17 0,-1-52-1,1 0-15,17-1 32,0 1-17,0 52 1,0-34-1,0-1 1,-18-17 0,18-1-16,0 1 15,-18 17 1,18 18 15,0 18-31,0-1 16,0-35 15,0 1-15,0-19-16,0 1 15,0 35 1,0-35 0,0-1-16,36 1 156,-1 52-156,-18-34 15,1-1-15,17 0 16,1-35-16,-19 53 31,19-35 157,-1-1-173,-17 1 1,-1 0 0,-17-1 202,0 1-202,-17 0-16,-1 17 16,0-35-1,1 35-15,-1 18 16,18 0 0,0-35-1,0-1-15,-18 1 16,18 0-1,0-1 17,0 19-17,0-1 1,-17 18 0,17 17-1,0 18 1,0-35-1,0-17 1,0-19 0,0 36-1,-18 35 1,18 18 0,-18-70-1,18-1 1,0 0-1,-17 36 1,17 17 0,-36 18-1,1 158 17,18-70-32,-1-35 15,-35-18 1,18-53 15,17-35-15,18-35 15,0 17-15,0 18-1,0 0 1,-18 0-1,1 53 1,-1-89-16,1 1 16,-19 53-1,19-36 1,-1 35 15,18-34-31,-18-1 0,1 0 31,-1 53-15,0-17 0,1-36-1,-18 18 1,35-35-16,0 17 16,-18 0-1,18 1 1,-18-1-1,18 18 1,0-18 0,0 0-16,-17 18 31,-1-35-15,18 17-16,0-17 31,0 17-16,-18 0 1,18 1 0,-17 34-1,-1-17 1,0-53 0,1 71-1,17-36 1,-18 18-1,18-35 17,0 52-17,-18-52 1,18 17 0,0-17-1,0 35 16,0-18-31,-17-35 32,17 18-17,0-1 1,0 36 0,0-35-1,0-1 1,-18 1-1,1 17 1,-1 1 0,0-1-1,-35-18 1,53 1 0,-17 17-1,-1-17 1,0 17 15,1-35-15,17 18-1,0 0 1,0-1 31,0-52 93,-18 17-140,-17 1 16,35-36 0,-35 17-16</inkml:trace>
  <inkml:trace contextRef="#ctx0" brushRef="#br0" timeOffset="179550.12">10037 7338 0,'17'0'125,"177"0"-125,-88 0 16,-71 0-16,89 0 15,-107 0 1,1 0 31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41:47.546"/>
    </inkml:context>
    <inkml:brush xml:id="br0">
      <inkml:brushProperty name="width" value="0.05292" units="cm"/>
      <inkml:brushProperty name="height" value="0.05292" units="cm"/>
      <inkml:brushProperty name="color" value="#FF0000"/>
    </inkml:brush>
  </inkml:definitions>
  <inkml:trace contextRef="#ctx0" brushRef="#br0">18591 5521 0,'-17'0'31,"-19"0"-31,1-18 16,0 1-16,17 17 15,-70-36 1,35 1 0,-17 0-1,34 35 1,19 0 15,-19 0 16,19 0-31,-1 17-1,0-17 1,18 18-1,-17-18 17,-1 0 15,18 18-32,0-1 63,-35 160-62,0-142 0,-1 18-16,1-18 15,17 1-15,1 16 16,-18 37-1,35-72-15,-18 19 16,18 16 15,-18-16-31,18-19 32,0 19-32,0-1 31,0 0-31,18 1 15,-18 69 1,18-69 0,-1-1-1,1-35 17,17 0-17,0 0-15,54 0 16,-37 0-1,19 0 1,-53 0 0,-1-18-16,1 18 31,0 0 0,-1-17-31,54-19 16,-18 1-1,-18 0 17,-17 35-17,-18-18-15,0 1 16,0-19 0,17 1-1,-17-18 1,18 18-1,-18-18 1,0 0 0,0 18-1,18-1 1,-18 19 0,0-36 15,17 0-31,1 35 31,-18-17-31,0 17 0,0-17 16,17-18-1,-17 18-15,0 17 32,0 1-32,18-1 15,-18 0-15,0 1 16,0-1-1,0 0 1</inkml:trace>
  <inkml:trace contextRef="#ctx0" brushRef="#br0" timeOffset="2584.58">19967 5697 0,'-17'-17'109,"17"-1"-93,-18-17-16,-35-71 16,0 18-1,18 88 16,0-36-31,17 36 16,-17 0 15,-1 0-15,19 0 0,17 18-1,-36-18 1,36 18-1,-17-18 1,-1 0 15,-52 106 32,17-71-48,-71 141-15,-264 177 16,-35 106 0,123-71-1,282-371 1,18 54 0,18-53 46,0-1-46,-1 1-16,1-18 15,0 17-15,-18 1 16,17-18 0,1 35-16,-1-17 15,1 0 1,0 17-1,35-35 17,-36 0-32,36 0 15,53 0 1,88 0 0,0 0-1,-70 0 1,-107 0-16,1-18 15,-1 18 1,1-17-16,17-1 31,-17-17-31,0 35 16,87-71 0,-69 36-1,52-36 16,-53 54-15,1-36 0,16 0-1,-16-35 1,-19 70 0,1-35-1,0 18 1,-18 0-1,17-1-15,1 19 16,0-36 0,-18 17-1,17 19-15,-17-18 16,18 17 0,17-35 15,-35 18-16,18-53 1,-1 35 0,-17-18-1,18 0 1,-18-17 0,0 53-1,0 0-15,0-18 16,0 18-1,0-1-15,0 19 16,0-19 0</inkml:trace>
  <inkml:trace contextRef="#ctx0" brushRef="#br0" timeOffset="5462.49">21555 2258 0,'35'282'63,"-35"-194"-63,0 36 15,0 34-15,0-69 16,18 193 0,-18-35-16,-18-159 15,18 18 1,0-71-1</inkml:trace>
  <inkml:trace contextRef="#ctx0" brushRef="#br0" timeOffset="6463.82">21643 2240 0,'0'0'0,"70"0"79,-52-35-64,0 35-15,-18-18 16,17 18-16,1 18 78,0 17-62,-1 0-16,-17 1 15,18-19 1,-18 1-16,0 17 31,0-17-15,-35 17-1,35-17 1,-124 35 0,124-36-1,-35 1-15,35 0 16,-18-1-1,-35 1 1,53 0 0,-35-1-1</inkml:trace>
  <inkml:trace contextRef="#ctx0" brushRef="#br0" timeOffset="7050.46">21996 2540 0,'17'0'109,"301"0"-109,-1 0 16,1 0-16,-107 0 15,195 0-15,-282 0 16,-107 0 0</inkml:trace>
  <inkml:trace contextRef="#ctx0" brushRef="#br0" timeOffset="7702.45">23460 2205 0,'158'35'63,"-87"-17"-48,-53-1 1,105 19-16,36-19 16,-141 19-16,34 17 31,-34-18 94,-124 35-125,89-34 16,-72 34-1,1 1 1,35-18-1,53-36 48</inkml:trace>
  <inkml:trace contextRef="#ctx0" brushRef="#br0" timeOffset="12873.09">24694 2364 0,'0'-18'31,"0"0"78,-52 18-109,34 0 31,18-35-31,0 17 16,-18 18 0,1-53-1,17 1 1,0 34-16,0-17 16,-18 17-16,0 18 15,1 0 48,-1 18 46,0 35-109,1 17 16,-1-35-16,-17 1 15,17 70 1,18-54 0,0 1-1,0 0 1,0-35 15,18-18 47,-1 0-62,1 0-16,17-18 15,-17 18-15,17-35 16,1 0 0,-1-1-1,-17 1 1,-18 53 140,0 141-140,0-54-16,0 54 15,0 141 1,17-159 0,-17-35-1,0-88 1,0-124 78</inkml:trace>
  <inkml:trace contextRef="#ctx0" brushRef="#br0" timeOffset="13653.01">24324 2152 0,'0'0'0,"-35"0"16,35 18-16,-18-1 31,18 1-31,-35 17 15,17 36 1,18 52 0,-17-52-1,17-1 1,0 1 0,0-36-1,17 0 1,-17 18-1,35-35 17,1-18-17</inkml:trace>
  <inkml:trace contextRef="#ctx0" brushRef="#br0" timeOffset="14192.87">25100 2593 0,'35'-18'78,"71"1"-78,-35 17 15,-18 0 1,53 0-16,52 0 16,-70 0-16,36 0 15,-89 0 1,-17 0 46,0 0-46,-1 0 15</inkml:trace>
  <inkml:trace contextRef="#ctx0" brushRef="#br0" timeOffset="14857.17">25912 2311 0,'35'0'78,"0"17"-63,-17-17-15,-18 18 16,17-18 31,1 0-47,-18 18 15,18-1 1,-18 19 0,0-19-1,0 1-15,0 52 32,0-34-17,0-1 1,-18 0-1,0-35 1,18 18 0,-17-1-1,17 1-15,-18-18 16,18 35 0,0-70 30</inkml:trace>
  <inkml:trace contextRef="#ctx0" brushRef="#br0" timeOffset="15759.95">26211 2417 0,'18'0'31,"-18"17"-31,0 1 16,0-1-16,0 19 16,0-19-1,0 19-15,0 17 16,0-36-1,0 1 17,18-18 61,-18-18-93,35 1 16,-35-19-16,35 19 16,-35-1-16,53-17 15,-53 17 1,0 0 0,0-17-1,0 18 1,35 52 109,-35-18-110,0 36-15,0-17 16,18 34-16,0-17 31,-1-18-15,-17-17-16,0-53 62,0 17-62,18-35 16,17-17 0,1-1-1</inkml:trace>
  <inkml:trace contextRef="#ctx0" brushRef="#br0" timeOffset="16306.54">26793 2258 0,'0'17'78,"0"1"-78,0 17 16,36-17 0,-1 53-1,0 123 1,-17-177 0,-18 18-16,0 1 15,0-19 16,0 1-15,0 17 0,0 53-1,-18-17 17,1-53-32,-1-18 15,18 35 1,-18-35-1,1 0 1,-1 18 0,-17-18-1,-18 17 1,0 1 0,18-18-1</inkml:trace>
  <inkml:trace contextRef="#ctx0" brushRef="#br0" timeOffset="18335.68">22084 2117 0,'0'0'0,"-18"-36"78,18 19-78,-17 17 15,-1-36 1,18 19-16,-18 17 16,-35-18-16,-35 1 31,71 17-15,-1 0-16,0 0 15,-35 0 1,18 0-1,17 0 1,-17 0 15,-18 17-15,18 54-16,17-54 16,-123 89-1,53 88 16,53-106-15,-18 36-16,35 88 31,-17-142-15,17 18 0,1 18-1,17 106 1,0-124-1,0 18 1,0-18 0,0 18-1,0-36 1,35 1 0,-17-53-16,34 17 15,-16-17-15,34-18 16,160 17-1,-36-34 17,-71 17-17,-17-36 1,-18 19 0,-17-54-1,-18 18 1,-18-17-1,-17 34 1,-18-17-16,17 18 16,1-18-1,-18-88 1,17 18 0,-17 17-1,0 35 1,0-35 15,-17 89-31,17-19 0,0-34 16,0-1 15,0 18-15,0-17-1,-18 17 1,18 18-16,0-1 15,0 19 110</inkml:trace>
  <inkml:trace contextRef="#ctx0" brushRef="#br0" timeOffset="22342.71">23160 5045 0,'17'0'31,"19"70"-31,-36-52 16,17 17-1,-17 36 1,36-1 0,17 36-1,-53-71 1,17-35-1</inkml:trace>
  <inkml:trace contextRef="#ctx0" brushRef="#br0" timeOffset="23095.82">23336 5027 0,'71'-88'31,"-54"88"-31,54-53 32,-36 53-17,-35 18 79,0 17-78,0-17-1,0-1-15,0 18 16,0 18-16,0-17 15,-17-19 1,-19-17 0,1 0 15,35 18-15,-18 0-16,1-1 15</inkml:trace>
  <inkml:trace contextRef="#ctx0" brushRef="#br0" timeOffset="25959.62">23354 6032 0,'0'0'0,"0"-35"15,-18 18 1,-17 34 124,-89 18-124,89-17-16,0 17 16,17 1-1,1-19-15,-19 36 16,19-17 0,17-1-1,0 0 16,0-17-31,0 17 79,0-17-79,17-18 15,1 0-15,0 0 16,35 0-1,-18 0 1,35 0 0,-34 0-1,-36-18 17,17 0-17,1-17 1,0 17-1,-18 1-15,0-1 16,17 1 0,-17-1-1,18 18 17,-18-18-17,0 1 1,0 34 109,0 36-110,0 0-15,-18 0 16,18 53-16,0 17 31,0-70-31,0-35 16,-17 35 0,17-36-1</inkml:trace>
  <inkml:trace contextRef="#ctx0" brushRef="#br0" timeOffset="35217.58">23248 4498 0,'0'-35'31,"-35"17"-31,35 0 15,-36-17 1,19 17 0,-18 18 46,-159 36-62,176-19 16,-35 19-16,0 34 15,35-52 1,-52 17 15,52 89-31,18-89 16,-17 35 0,-36 266-1,0-19 1,-18 106-1,1-140 1,70-160 0,0-35-1,0 89 1,0-142-16,0 0 16,0 0-16,17 18 15,1 0 1,0 18 15,34-1-31,19 107 31,17-107-15,-35-52 0,-35 0-1,17-1 1,300-34-1,-35 34 1,123-17 0,-317 0-1,-70 0 1,-36-17 15,0-1-15,17-17-1,36-71-15,0 35 32,18-176-17,-19-88 1,-16 194 0,-19-18-16,-17 106 15,18-282 1,-18 230-16,0-1 15,0-141 1,0 123-16,0-105 16,-18 141-16,-87-142 15,105 89-15,-18-17 16,-17 34 0,17 71-1,-17-17 1,-53 52-1,70-53 17,0 71-32,-17-17 15,-18-18 1,35 35-16,1 0 16,-19 0-1,1 0 1,18 0 31,-19 0-32,-52 52 1,35-34 0,18 0 202,35-1-218,-18-17 32</inkml:trace>
  <inkml:trace contextRef="#ctx0" brushRef="#br0" timeOffset="39183.76">5909 6385 0,'194'-17'141,"18"-19"-141,282 36 15,-177 0-15,318 18 16,-317-18-16,-1 0 15,-105 18-15,-53-18 16,-124 0 172,0 0-188,0-18 15,-17 18 1,0 0-1,-1-18-15</inkml:trace>
  <inkml:trace contextRef="#ctx0" brushRef="#br0" timeOffset="40535.24">20832 8714 0,'0'17'16,"0"36"-1,-18-18-15,0 36 16,18 0-1,-17 87 1,-1-105 0,18-18-16,-18 54 15,1-1 1,-1-35 0,18-36-1,0 1 32,0-88 16</inkml:trace>
  <inkml:trace contextRef="#ctx0" brushRef="#br0" timeOffset="41390.68">20743 8661 0,'36'0'15,"-19"0"1,19 0 0,-1 0-1,18 0 1,-36 0-16,19 0 16,-1 0-1,-17 0 48,-1 17-48,1 1 1,-18 0 0,0 17-1,0-17 16,0-1-15,0 18-16,0 1 16,-18-19-1,18 19 1,-17-19 0,-19-17-1,36 18 32</inkml:trace>
  <inkml:trace contextRef="#ctx0" brushRef="#br0" timeOffset="45145.38">22490 8784 0,'-18'35'141,"0"36"-126,1-53-15,-1-18 16</inkml:trace>
  <inkml:trace contextRef="#ctx0" brushRef="#br0" timeOffset="45752.09">23319 8572 0,'0'36'31,"17"123"0,19-142-31,-36 18 16,17-35 0,-34 0 62,-1 0-63</inkml:trace>
  <inkml:trace contextRef="#ctx0" brushRef="#br0" timeOffset="46832.8">23301 8449 0,'-18'0'16,"-17"35"-1,17 1-15,18-19 16,0 18-16,-17 1 16,-36 34-1,35-17 1,18 35-1,0-35 1,0-35-16,0 17 16,0 1 15,35-1 0,-17-35-31,17 17 31,18-17-15,-17 0-16,-1 0 31,0 0-15,-17-17 0,-1-1-16,1 1 15,0-1-15,-1 0 16,1 1-16,0-19 31,-1 19-15,-17-1-16,18 0 15,-18 1 1,0-1-16,0-17 31,0 17 0,0 1-31,0-19 16,0 1 15,0 17-31,0-17 16,0 0 0,0 17-16,0 1 15,-18 17 79,-123-18-94,124 18 16,-36 0-16,-18 0 0,18 0 15,18 0 1,17 0-16,1 0 125,-1 0-125,-194 0 15</inkml:trace>
  <inkml:trace contextRef="#ctx0" brushRef="#br0" timeOffset="48554">20320 10089 0,'0'0'0,"0"-17"15,0-1 32,0-17-31,-18 35-16,18-18 15,0-17 1,-88 158 93,53-87-93,35-19-16,-18 1 16,18 17-1,0-17 1,18 0 0,0-1-1,-18 1 1,17-1-1,1 1 1,-1-18 15,1 0-15,0 0 0,-1-35-1,19-18 1,34-18 15,-70 54-31,35 70 125,-35 52-125,0-69 16,0 17-16,0-18 15,-17 0-15,-1 71 16,1-88 0,17-1-1,0 1 1,0-36 62,17 1-62,-17-1-16,106 0 15</inkml:trace>
  <inkml:trace contextRef="#ctx0" brushRef="#br0" timeOffset="49267.44">20884 10231 0,'159'0'46,"-141"0"-30,17 0 0,0 17-16,1-17 15,17 0 1,-18 0-16,-18 0 31,-17-70 32,-17 52-63,17 0 15,0 1 1,0-1 0,-18 0-16,18 1 31,-17 17-16,-1-18 1,18 1-16,-18 17 16,18-18-1</inkml:trace>
  <inkml:trace contextRef="#ctx0" brushRef="#br0" timeOffset="49770.39">21184 10019 0,'0'18'16,"18"-18"-1,0 35 1,-1-18 0,1-17-16,17 0 15,-17 18 1,-1-18 15,-17 18 0,0-1-15,0 1 15,0 0-15,0-1 0,0 19-1,0-1-15,0-18 16,-35 54-1,0-36 1,17 1 0,1-36-16,-1 0 78,18 17-16,-18-17-62,1 0 16</inkml:trace>
  <inkml:trace contextRef="#ctx0" brushRef="#br0" timeOffset="50815.8">21890 10125 0,'17'17'47,"-17"19"-47,0-19 16,0 19-16,0-19 15,0 54 1,0-36 0,0-17-1,0 17 1,0-17-1,0-54 142,0 1-142,18-36-15,17 19 16,1 34 0,-1-17-1,-17 17-15,-1 18 16,1 0 31,0 0-32,-18-18 17,17 18 77,-17 36-93,0-19-1</inkml:trace>
  <inkml:trace contextRef="#ctx0" brushRef="#br0" timeOffset="52537.27">22648 10548 0,'0'35'47,"0"-17"0,0 0-47,-17-18 15,17 17 1,-18 19-16,0-19 31,1 18-31,34-35 16,-17 18-1,-35-18 17</inkml:trace>
  <inkml:trace contextRef="#ctx0" brushRef="#br0" timeOffset="53912.73">23689 10195 0,'0'0'0,"18"0"16,-18-17-16,0-1 15,0 0 1,0 1 15,0-1-15,0 0 15,0 1-15,-18 17 31,18-18-32,-18 18 17,1 0-17,-1 0 1,0 0-1,1 0-15,-1 18 16,-17-1 15,35 1-15,0 0 0,0-1-1,0 19 1,0-19-1,0 1 1,0 0 0,18-18-1,-18 52 1,17-34 0,1 0-1,-1-18 63,1 0-62,0 0 0,-1 0-1,1-18 1,0 0-1,-18 160 142,0-107-157,17 0 15,-17 36-15,0-36 16,0-17-16,0 17 16,0-17-1</inkml:trace>
  <inkml:trace contextRef="#ctx0" brushRef="#br0" timeOffset="56896.49">22401 11271 0,'0'18'31,"0"0"-31,0-1 16,0 18 0,0 18-1,0-17 1,0-1 15,-17 0-31,17-17 16,0 35-1,0 0 1,0-18 0,0 0-1,0-17 1,-18-18 0,18-18 93,0-17-78,0 0-31,0 17 16,18-53-16,-18 54 15,35-36 1,-35 18 0,18 17-1,-1 0 1,1 18 0,-18-17-1,18-1-15,-1 0 16,1 1-1,-18-1 1,17 18 0,1 0 31,0 0 46,-1 0-77,1 0 31</inkml:trace>
  <inkml:trace contextRef="#ctx0" brushRef="#br0" timeOffset="61078.81">10724 6526 0,'18'0'62,"441"0"-46,211 0-16,-123 0 15,52 36-15,213-19 16,-371-17 15,-406 0-31</inkml:trace>
  <inkml:trace contextRef="#ctx0" brushRef="#br0" timeOffset="61759.99">14728 6315 0,'265'17'94,"229"-17"-78,-141 0-16,740 36 15,-599-19 1,-247 19-16,-159-36 31,-52 0-15</inkml:trace>
  <inkml:trace contextRef="#ctx0" brushRef="#br0" timeOffset="68776.62">10901 6667 0,'-18'0'47,"-70"0"-47,70 36 16,18-19-1,-35 19-15,0 34 31,35-34-31,0-19 32,0 1-17,0-1 1,159 1 140,-54-18-140,-69 0-16,-1 0 15,0 0 1,-17 0 0,-36-35 171,1-36-187,17 54 31,0-1-31,0-17 0,-53 35 16,35 0 15,0-18 32,18 0-63,0 1 15,-17-1-15,-1 18 16,18-18 0</inkml:trace>
  <inkml:trace contextRef="#ctx0" brushRef="#br0" timeOffset="70302.53">21149 12153 0,'0'35'16,"0"89"0,-18-89-1,18 0-15,-35 54 16,0 17-1,17-71 17,18-18-32,0 19 15,0-1-15,0-17 16</inkml:trace>
  <inkml:trace contextRef="#ctx0" brushRef="#br0" timeOffset="70992.7">21149 12100 0,'18'0'62,"35"141"-46,-36-88-16,18 18 16,18 17-1,-17-17 1,-1 34 0,-17-69-1,-18-19 1,0 1-1,17-18 1</inkml:trace>
  <inkml:trace contextRef="#ctx0" brushRef="#br0" timeOffset="72127.39">21731 12277 0,'0'-18'63,"-18"18"15,18-18-78,-17 18 47,-1 0-32,1 0 1,17 18-16,0 0 31,-18-1-15,18 1 0,0 0-1,0 17-15,0 0 16,0-17-1,0-1 1,0 1 0,0 17-1,0-17 1,18 0 0,-1 17-1,1-17 16,17-18-15,-17 35 0,17-18 15,-35 1-15,0 0-1,0 17 1,0 0-1,-18-17 32,1-18-31,17 18 0,-18-18-1,0 0 1,-17 0 15,-18-18-15,18 0-16</inkml:trace>
  <inkml:trace contextRef="#ctx0" brushRef="#br0" timeOffset="73535.62">20602 12241 0,'0'-17'31,"-17"17"1,-1 0-17,0 0-15,18 17 16,-17-17 0,-19 0-16,19 0 15,-1 0 1,0 53 15,18 0-15,0-18-1,18 1 1,-18-1 0,18-17-1,17-1 1,-17-17 15,-1 18-15,1-18-16,17 0 15,-17 0 1,17-18 0,-17-17-1,17 35 1,-17-35-1,-18-1 17,0 89 124,0 0-156,-18 53 0,18-71 16,-18 54-1,18-19 1,0-52-16,0 17 15,0 0 1,-17-17 0,17 0 15,17-18 0,-17 17-31,0 1 31,18-18 1</inkml:trace>
  <inkml:trace contextRef="#ctx0" brushRef="#br0" timeOffset="74902.97">20514 13035 0,'0'18'78,"0"-1"-63,-18 1 1,-17 17 0,0 1-1,17-1 1,-17 0-1,35-17 32,18-18 0,-18 17-31,17-17-1,1 18 17,-1-18-17,19 0 1,-19 0 0,1 0-1,-36 0 126,1 0-126,17-35 1,0 17 0,0-17-1,0 17 1,0-17 0,0 17-1,0 1 1,0-1 62,0 0 47,35 18-125</inkml:trace>
  <inkml:trace contextRef="#ctx0" brushRef="#br0" timeOffset="75689.17">21696 12982 0,'17'0'125,"19"-17"-125,-19 17 16,1-18-16,17 18 15,-17 0 1</inkml:trace>
  <inkml:trace contextRef="#ctx0" brushRef="#br0" timeOffset="88920.16">9260 5627 0,'0'-18'0,"-17"18"31,-1 0-31,18-17 31,-18 17 1,-17-36-17,-35 1 1,34 0-16,1 17 16,-71 0-1,71 1 1,17 17-1,-52 106 32,35-71-47,-18 53 16,0 88 0,35-105 15,18-18-31,18 0 31,-18-18-31,17 0 31,-17 1-31,18-1 16,17 53 0,-17-70-1,52 105 1,-52-105-1,35 35 1,-53-18 0,35-17-16,18-18 15,53 0 1,-35 0 0,-36 0-1,18 0 16,-36-18-15,19 18-16,-1-18 31,-17 1-15,-18-1 0,17 18-16,1-35 15,-18-18 1,0 35-16,0-35 15,0 36-15,0-18 16,0-1 0,0-17-1,0-53 17,0 71-32,-35-106 15,35 71 1,-36-1 15,36 36-31,0-1 16,0 1-1,0 18-15,0-1 32,-17 18 14,-19 0 33</inkml:trace>
  <inkml:trace contextRef="#ctx0" brushRef="#br0" timeOffset="97623.47">7161 5045 0,'18'0'31,"17"194"-31,18-36 16,-35-122-16,52 17 16,1 53-1,-53-71 1</inkml:trace>
  <inkml:trace contextRef="#ctx0" brushRef="#br0" timeOffset="98048.08">7444 5080 0,'-18'0'47,"-17"18"-32,17 17-15,-17 35 16,-1-17-16,-52 71 31,35-18-31,53-53 16,-17-53 15</inkml:trace>
  <inkml:trace contextRef="#ctx0" brushRef="#br0" timeOffset="101240.51">4939 5821 0,'18'0'94,"-1"17"-94,18-17 16,18 0-1,-17 0-15,87 0 16,-17 0-1,53 0-15,17 0 16,-123 0-16,247 0 16,-18 0-1,18 0 1,-141 18 0,17-18-1,-105 0 1,17 0-1,-35 0 1,0 0 0,17 0-1,54 0 1,-54 0 15,-52 0-31,17 0 16,0 0-16,-17 0 15,17 0 1,18 0 0,0 0-1,18 0 1,-1 0 0,1 0-1,-54 0 1,72 0 15,-54 0-31,18 0 31,-18 0-31,0 0 16,18 0 0,-17 0-1,-1 0 1,18 0-1,-18 0 1,36 0 0,-36 0-1,18 0 17,-36 0-32,36 0 15,18 0 1,-36 0-1,-17 0 1,0 0 15,34 0-15,1 0 0,0 0-1,-35 18 1,0-18-1,-1 0 1,18 0 0,1 0-1,34 17 1,-52 1 0,0-18-16,-1 0 93,1 0-77,-1 0 15,-52 0 16,0 0-47,0 0 16</inkml:trace>
  <inkml:trace contextRef="#ctx0" brushRef="#br0" timeOffset="102535.05">5115 6297 0,'18'-35'31,"52"35"-31,-17-18 16,53 1-16,141-1 31,282 18-16,-264 0-15,-71 0 16,300 0 0,-283 0-16,107 0 15,141 0 1,-424 0 0,0 0-16,-17 0 15,17 0 1,36 0 15,-18 0-31,282 0 16,-177 0 15,-52 0-15,-53 0-16,-18 0 15,-17 0 16,0 0-15,-1 0 0,19 0-16,17 0 15,35 0 1,-35 0 0,0 0-1,-18 0 1,0 0-1,-17 0 17,-1 0-32,1 0 0,-53-18 172</inkml:trace>
  <inkml:trace contextRef="#ctx0" brushRef="#br0" timeOffset="117479.45">13723 5609 0,'0'0'15,"0"-17"48,0-1-63,-18 18 16,1-18-1,-1 18 48,0 0-1,-17 0-46,0 0-1,17 0-15,-17 0 16,17 0-16,1 0 31,-1 0 32,-70 18-63,53-18 15,-1 18-15,36-1 16,-35-17 0,17 0-1,-17 18-15,18-18 47,17 17-31,-36 1-1,1 17 1,0 1 0,35-1-1,0 71 1,0-71 0,-18-35-1,89 35 16,-71 1-31,0-1 16,0 53 0,0-35-1,35-35 1,-35-1-16,0 1 16,35 17-1,-17-17 1,17 17-1,0 0 1,54 1 0,-1-36-1,-53 0 1,18 0 0,-18 0 15,0 0-31,-17 0 0,35 0 31,-53-18-15,35 0-1,-17-35 1,0 36 0,-1-1-1,1-35 1,-18 18 15,0 17-31,0 1 16,0-19-1,0 19 1,0-1 0,0 0 30,0-17-30,-18 0 0,18-36-1,0 36 1,0 17 62,-53 1-78</inkml:trace>
  <inkml:trace contextRef="#ctx0" brushRef="#br0" timeOffset="130966.4">26441 2928 0,'0'18'93,"-18"-1"-77,-17 19-16,35-19 16,-18-17-16,0 36 15,1-1 1,17-18-1,-18-17-15,18 18 0,-17 0 47,17-1-31,-18 19 0,-17-1-1,35-17 1,0-1-1,17-17 251,1 0-250,0 0-16,-1 0 15,1 0-15,-1 0 16,1 0 46,0 0-30,-1 0-32,1 0 31,-18-17-31,18 17 31,-1 0-15,-17-36 140,0 19-140,0-19-1,0 1-15,0 0 16,0 0 0,0 17-1,0 0-15,-17 18 16,-1 0 15,18-17-31</inkml:trace>
  <inkml:trace contextRef="#ctx0" brushRef="#br0" timeOffset="133199.53">7302 9313 0,'18'0'78,"17"0"-78,-17 0 16,70 0-16,36 0 15,299 0 1,-158 0-1,34 0 1,-193 0 0,-17 0-1,-54 0-15,-18 0 16,54 18 0,17-18 30,-70 0-46,-1 0 16</inkml:trace>
  <inkml:trace contextRef="#ctx0" brushRef="#br0" timeOffset="150167.89">26141 3069 0,'17'53'79,"-17"159"-79,0-124 15,0-53-15,0 36 16,0-18-16,0 123 15,18-88 1,-18-35 0,18-35 15,-1 17-15,-17-17 15,18-1-16,0 1 1,-18 0 0,17-18-16</inkml:trace>
  <inkml:trace contextRef="#ctx0" brushRef="#br0" timeOffset="151673.31">25929 1887 0,'-141'36'31,"282"-72"-31,-423 107 16,282-1-16,-18 19 16,-17 140-1,35-106 1,-18 107-1,1-54 1,17-52 0,0-89-1,17 18 1,72 106 0,-54-142-1,-18 18-15,107 1 16,52-36-1,124 0 1,106 0 0,-124-53-1,-141-35 1,0 17 0,-88 18 15,-53 36-31,0-1 0,18 0 15,-18-52-15,0 17 16,0-53 0,18 53-16,-18-53 15,0-141 1,-53 141 0,0-17-1,0 35 1,0 17-1,-35 54 1,17-1 0,36 18-1,0 0 1,17-18 0,-17 18 15,17 0-31,0 0 31,1 0-15,-1 18-1,0 0 1,-17-18 0,18 0-16</inkml:trace>
  <inkml:trace contextRef="#ctx0" brushRef="#br0" timeOffset="152622.1">25753 6262 0,'35'-18'47,"0"1"-47,36-1 16,-18 0-16,-36 18 16,19 0-1,-1 0 1,-17 0-1,-18 18 32,17 0-31,-17-1 15,18 1-31,-18-1 16,0 1-1,0 17 1,0 1 0,0 34-1,18-35 1,-18-17-16,0 17 16,0-17-1</inkml:trace>
  <inkml:trace contextRef="#ctx0" brushRef="#br0" timeOffset="153408.14">26282 6174 0,'18'53'16,"-18"-36"-16,0 54 16,0 17-1,0-35 1,17 0-1,1-36 1,-1 1 0,1-18 31,0 0-47,35-53 15,17-17 1,-34 17-1,-19 17 1,-17-34 15,18 35-31,-1 35 16,-17-18-16,18 18 78,0 18-78,-1-1 16,1 54-1,-18 35 1,0-71 0,18-18-1,-1 1 16,-17 17-31,0-17 63,36-36-47</inkml:trace>
  <inkml:trace contextRef="#ctx0" brushRef="#br0" timeOffset="164406.13">25912 6932 0,'17'0'157,"301"0"-142,-160 0 1,-122 0-16,87 0 0,-88 0 16,-35-18-1,18 18-15,0 0 31,-1 0-15,19 0 0,-1 0-1,-17 0 1,17 0 15</inkml:trace>
  <inkml:trace contextRef="#ctx0" brushRef="#br0" timeOffset="167494.1">8202 10054 0,'141'0'93,"618"-17"-77,-336 17-16,71 17 16,282-17-16,-459 0 15,213 0 1,-460 0 0,-35 0-16,18 0 31,-35 0-31,0 0 15,-1 0 17,1 0-17,0 0 17</inkml:trace>
  <inkml:trace contextRef="#ctx0" brushRef="#br0" timeOffset="169255.57">17074 6667 0,'-17'0'78,"-18"18"-62,17 0-16,18-1 15,-35 19-15,17-1 16,-53 18 0,54 0-1,17-18-15,-36 18 32,19-53-17,34 18 48,1-18 15,17 0-78,-17 0 15,0 0 1,-1-18 0,1 18-16,0 0 15,17 0 1,0 0 0,-52 0 124,-1 0-140,0-18 16,18 1-16,0-1 15,-17 0-15,17-17 16,0 0 0,0 17-16,-18 1 15</inkml:trace>
  <inkml:trace contextRef="#ctx0" brushRef="#br0" timeOffset="170656.23">8343 10901 0,'124'0'125,"-71"0"-110,17 0-15,-35 0 0,18 0 16,36 0 0,-37 0-1,-34 0 1,0 0 0,-1 0-1,1 0 1,0 0-1,-1 0 17,-17 17-17,18-17 126</inkml:trace>
  <inkml:trace contextRef="#ctx0" brushRef="#br0" timeOffset="174462.82">8061 11553 0,'18'0'63,"-1"0"-63,1 0 15,0 0 1,-1 0 0,1 0-1,-1 0-15,-17 18 16,0 0 0,53-18 202,0 0-218,-35-18 16,17-17-16,0 0 16,-17 35-1,17-53 1,-17 53-16,-36-53 15</inkml:trace>
  <inkml:trace contextRef="#ctx0" brushRef="#br0" timeOffset="175650.28">8114 12382 0,'53'0'78,"17"0"-62,-52 0-16,176 0 31,-159 0-31,18 0 0,0 0 16,-18 0 0,-17 0 46,35 0-46,-18 0-16,1 0 15,-1 0 1,0 0 15,-17 0-31,-1 0 94</inkml:trace>
  <inkml:trace contextRef="#ctx0" brushRef="#br0" timeOffset="178518.97">8749 13564 0,'0'-35'78,"0"17"-63,-35 1-15,17-19 16,0-16-16,1 34 16,-54-53-1,53 54-15,18-1 16,0-17-1,-17 35 1,-18 0 31,-159 0-31,88 0-16,-159-35 31,177 35-31,-36 0 0,1 0 31,70 0-15,18 0-1,-53 35 1,-36 0 0,36 0-1,35-35 1,-35 53-1,35 18 1,35-71 0,18 17 15,0 1-31,0 0 16,0 17-16,0 0 15,0 18-15,0 0 16,-17 53-1,17-35-15,0-19 0,0 54 32,0-18-32,53 106 31,-36-158-31,36-19 16,53-17-1,123 106 1,459-106-1,-441 0 1,-159-17-16,177 17 16,-159 0-1,0 0-15,387 0 32,-369 0-32,176 0 31,-212 0-31,18 0 31,-89 0 0,1-18-31,0 0 16,-1 1 0,1-1-16,0-17 15,-1-1 1,-17 1-1,18 18-15,-18-19 16,0 1 0,0-36-1,0-17 1,-18 71 0,18-248-1,-17 230 16,17-1-31,-18 36 16,18-17-16,-53-18 16,0 35-1,-53 0-15</inkml:trace>
  <inkml:trace contextRef="#ctx0" brushRef="#br0" timeOffset="179608.19">7708 15505 0,'18'0'78,"17"0"-62,-17 0-16,17-18 31,-17 18-31,17 0 0,0 0 32,-17 0-32,17 0 15,0 0 1,1 0-16,-19 0 31,1 0-31,17 0 31,-17 0-31,0 0 16,52 0 0,-17 0 15,-18 0-16,-17 0-15,70 0 16,-35 0 0,-18 0-1,1 0 1,-19 0 15,1 0 0,141 0-15,17 0 0,-70-18-1,-89 18-15,1 0 16</inkml:trace>
  <inkml:trace contextRef="#ctx0" brushRef="#br0" timeOffset="182806.45">8731 14887 0,'-17'-35'141,"-107"0"-141,-17 35 16,106-18-16,-89-35 15,107 35 1,-54 18-1,53 0 64,-52 18-79,52 0 15,-17-18 1,17 35-16,1 36 31,-1-36-31,0 53 16,18-35-1,0 88 1,18-53 0,17 36-1,-17-36 1,53-18-1,-36-34 1,0-1-16,0-17 16,18-18 15,-17 0-31,34 0 31,-35-18-15,54 0-1,-37-17 1,-16 35-16,-1-35 16,0 35-1,1-18 1,-1 1 0,-17-1-1,-18 0-15,35 1 16,0-19-1,-35 19 1,35-1 0,-35-17-1,18-18 17,-18 18-32,0-36 31,0 53-31,18-17 15,-18-18 1,0 36 15</inkml:trace>
  <inkml:trace contextRef="#ctx0" brushRef="#br0" timeOffset="183687.18">7832 16228 0,'17'0'109,"283"0"-93,-141 35-16,17-35 15,36 35-15,370 36 31,-229-36-15,-159-35-16,-18 35 16,-70-35-1,70 0 1,-70 0 0,-53 0-1,-35 0 1</inkml:trace>
  <inkml:trace contextRef="#ctx0" brushRef="#br0" timeOffset="184368.4">11659 17268 0,'18'18'78,"0"0"-62,17-1-16,-18 1 15,1 0 1,17 17-1,-17-53 48,0-52-47,17 52-16,53-105 0,-53 52 15,353-264 1,-193 53-1,-19 141 1,-88 88 0</inkml:trace>
  <inkml:trace contextRef="#ctx0" brushRef="#br0" timeOffset="-149336.97">6156 6068 0,'0'0'0,"18"-18"16,17 18-16,-17-18 0,34 18 15,-52-17 1,212-18 78,-88 35-94,193 0 15,-141 0-15,107 0 16,281 0 0,106-18-1,-282 18 1,-194 0 0,-158 0-1</inkml:trace>
  <inkml:trace contextRef="#ctx0" brushRef="#br0" timeOffset="-148795.42">7691 6068 0,'0'0'0,"52"-18"0,90 0 16,69 1 0,336-54-1,-229 18 1,-195 53-1,-52-17 1,-36 17-16</inkml:trace>
  <inkml:trace contextRef="#ctx0" brushRef="#br0" timeOffset="-145121.7">8237 6491 0,'-17'18'125,"-107"88"-125,89-89 0,17 18 15,1 1 1,-72 70 0,72-89-1,34-17 235,36 0-250,-35 0 16,17 0-16,71 0 15,18 0 1,-89 0 0,-35-35 140,0 0-140,0 17-16,0-17 15,0 17 1,0-17-1,0 17 1,0 1 0,0-1-1,0 0 1</inkml:trace>
  <inkml:trace contextRef="#ctx0" brushRef="#br0" timeOffset="-135826.27">14076 5733 0,'0'-18'16,"0"36"-16,-35-36 16,35 0-16,-18-35 31,0 18-31,18 18 15,-17-19 1,17 19-16,-36 17 0,19-36 16,-1 36-1,0 0 1,1 0 15,-18 0-31,17 0 31,0 0-15,-17 0 0,0-17-1,-1-1 1,1 18 0,17 0-16,1 0 15,-1-18 16,1 18-15,-1 0-16,-17 0 16,-1 18-1,1-18 17,0 0-32,17 0 31,1 0 0,-1 0-15,-17 18-1,35-1 1,-18-17 0,-17 141 124,17 71-140,18-177 16,-18 18-16,1-17 15,-18 34 1,17-17-16,0 71 16,18-54-1,0-17 1,0 0 0,0-18-1,0-17 16,0-1-15,36 1 0,-19-18-1,1 18 1,-1-18 0,-17 17-1,18-17-15,0 18 16,-18 0-1,35-1 1,-17-17 0,17 0 15,-17 0 0,17 0-31,35 0 16,-52 0-1,17 0 1,-17 0 0,17-17-1,-17 17 17,-18-18 14,17 18-30,36-35 0,0-1-1,-17-16 1,-1 16 0,-17 19-1,-18-1-15,0 0 31,17 1-31,-17-1 16,0 0-16,18-17 16,-18 0-1,0 17 17,0 1-32,0-1 31</inkml:trace>
  <inkml:trace contextRef="#ctx0" brushRef="#br0" timeOffset="-106639.58">11218 5609 0,'-35'0'78,"17"0"-78,18 18 16,-17-18-16,17 17 16,-36-17-16,19 18 15,-1 0 1,1 35-1,-1 0 17,0 35-17,18 35 1,0 54 0,0-54-1,0-17 1,36 0-1,-19-71 1,1-17 0,17-18-1,-35 17 1,18-17 0,17 0-1,-17 0-15,52 0 16,-52 0-1,0-17-15,17 17 16,-18-18 0,19-17 15,-1-1-15,0 1-1,-17-35 1,0 34-1,17 1 1,-35-18 0,0 18-1,0 17 1,0-35 0,0 0-1,0 0 1,0 36-1,0-1 1,0 1 15,0-1-31,0 0 32,0-17-17,0 17 1,0-35-1,0 36 1,0-1 0,-18 1-1,1-1 17,17 0-17,-18 18 1,0 0 203,1 0-204,-19 0 1,1 0-1,17 0 1,18 18-16,-17-18 16,-1 0-1,1 0 126</inkml:trace>
  <inkml:trace contextRef="#ctx0" brushRef="#br0" timeOffset="-90350.36">20955 6315 0,'-18'35'94,"1"-17"-94,-19 35 15,1-1-15,18-16 16,-19 17-1,19-36-15,-1 19 16,-17 16 0,17-34-1,18 0 1,0-36 156,18 18-157,-1 0-15,1 0 32,0 0-17,-1 0 1,1 0 78,0 0-94,-1 0 15,18 0-15,-17 0 16,0-18-16,17 18 16,-17 0-1,-18-17 1,17 17-1,-17-18 1,0 1 15,0-1-15,18-17 0,-18 17-1,0 0 16,0 1-15,0-1 78,-18-17-94,1 35 15,17-18-15,-18-17 16,18 17 0,-35 1-1,17-1 1</inkml:trace>
  <inkml:trace contextRef="#ctx0" brushRef="#br0" timeOffset="-88833.72">20884 5309 0,'-35'0'16,"0"0"0,17 0-16,1 0 31,-19 0-15,1 0-1,-18 36 1,18 34-1,-18-17 1,0 35 0,-18-17-1,36 35 1,35-36 0,0-52-1,0 17 1,0-17-16,0-1 15,-17 72 1,17-1 0,17-71-1,36 54 1,-18-36 0,1-17-1,-1 17 1,35-35 15,-52 0-31,35 0 31,176 0-15,-70 0 0,106 0-1,-177-35 1,18 17-1,-36 1 1,-34-1 0,-19 0-1,-17 1 1,18-36 15,-1 0-15,1 0-16,0-35 15,-18-53 1,0 17 0,0-52 15,-36 70-15,1 35-1,18 54 1,-1-1-1,18 0 64,-18 18-79,-52-17 15,17 17-15,0-18 16,0 18-1,18 0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45:15.240"/>
    </inkml:context>
    <inkml:brush xml:id="br0">
      <inkml:brushProperty name="width" value="0.05292" units="cm"/>
      <inkml:brushProperty name="height" value="0.05292" units="cm"/>
      <inkml:brushProperty name="color" value="#FF0000"/>
    </inkml:brush>
  </inkml:definitions>
  <inkml:trace contextRef="#ctx0" brushRef="#br0">4286 14887 0,'18'-17'125,"194"17"-125,-36-18 16,36-17-16,105 17 16,-141 18-1,177 0 1,-123 0-1,-54 0 1,-105 0 0,-54 0 46,1 0-46,17 0 15,0 0-31,124 0 16,247 18-1,123 17 1,-458-35 0</inkml:trace>
  <inkml:trace contextRef="#ctx0" brushRef="#br0" timeOffset="5208.85">2381 7056 0,'282'-18'94,"-105"18"-79,35 0-15,105 0 16,-52 0-16,599 0 16,-141 0-1,-53 18 1,-476-18 0,53-18-1,-158 18-15,-19 0 16,-52 0-1,-1 0 110,36 0-109,106 0-16,123 0 16,-123 0-16,141 0 31,-159 0-31,-70 0 16</inkml:trace>
  <inkml:trace contextRef="#ctx0" brushRef="#br0" timeOffset="7002.74">19015 6491 0,'35'0'78,"18"0"-78,141 0 16,71 0-1,34 0-15,354 0 16,141 0 15,-530-35-31,177 35 16,-123 0-16,-54 0 15,-70 0-15,142 0 16,-301 0 0,18 0-16,-36 0 15,1 0 63,35 17-62,0 1-16,123 0 16,71-18-1,-70 0-15,87 0 16,-176 0-1,-70 0-15</inkml:trace>
  <inkml:trace contextRef="#ctx0" brushRef="#br0" timeOffset="14032.29">16633 8202 0,'53'0'110,"653"0"-95,-36 0-15,-141 0 16,1218 0-1,-248 0 1,-300 0 0,-405 0-1,-494 0 1,-229 0 0</inkml:trace>
  <inkml:trace contextRef="#ctx0" brushRef="#br0" timeOffset="37858.28">13353 10213 0,'282'0'140,"617"0"-140,-52 0 16,53 0-16,-124 0 16,829 0-1,-335 0 1,-864 0-1,-336 0 1</inkml:trace>
  <inkml:trace contextRef="#ctx0" brushRef="#br0" timeOffset="39498.89">20197 9525 0,'-389'0'172,"354"0"-156,18 0-16,-1 0 16,-17 0 77,-177 18-77,194-18-16,-17 17 16,17-17-16,18 18 15,-17 0-15,-19 17 16,36-18-1,-70 19 1,35-1 0,-1 0-1,36 1 17,-17-19-32,17 1 31,0-1-16,0 19 1,0 34 0,0-34-1,0-19 1,0 19 0,0-19-1,17 18 1,1-35-1,0 18 1,-18 17 0,53 18 15,-18-17-31,18-19 0,176 36 31,-53-53-31,-70 0 31,-18 0-15,-35-18 0,-35 18-16,0-17 15,-1-18 1,-17 17 0,18 0-1,-18-17 16,18 17-15,-18 1-16,0-19 16,0-16-1,0-37 17,0 72-32,17-72 31,1 72-16,-18-1 95</inkml:trace>
  <inkml:trace contextRef="#ctx0" brushRef="#br0" timeOffset="42801.78">18732 2346 0,'18'88'32,"-18"-70"-32,0 35 15,0 0 1,0 52-1,0 19 1,0 35 0,0-53-1,0 17 1,0-70 0,35-35-1,-35-1 1,0-105 15,18 53-15</inkml:trace>
  <inkml:trace contextRef="#ctx0" brushRef="#br0" timeOffset="43536.79">18750 2434 0,'0'-17'46,"141"17"-30,-141-18-16,36 0 16,-19 18-1,18 0 1,-17 0 46,0 0-46,-18 18 0,0 0-1,-18-1-15,18 1 16,-18-1 0,18 1-1,-35 0 1,35-1-16,-17-17 15,-1 36 17,18-19-17,-18 1 1,18 0 0,-17-18-1,-1 0 1,0 0-1</inkml:trace>
  <inkml:trace contextRef="#ctx0" brushRef="#br0" timeOffset="44002.52">19209 2611 0,'53'0'47,"17"-36"-47,-52 36 16,35-17-16,88 17 16,35 0-16,424 0 31,-124 0-16,-317-18 1,-141 18-16,-36 0 94</inkml:trace>
  <inkml:trace contextRef="#ctx0" brushRef="#br0" timeOffset="44572">20761 2170 0,'35'0'47,"-17"0"-32,211 0-15,71 17 16,53 89 0,-318-88-16,0-1 31,-17-17-31,-18 18 62,0 0-62,0 17 16,0 0 0,-35 18-1,-18-35 1,35 35 0,-17 0-1,17-53 1,1 17-1</inkml:trace>
  <inkml:trace contextRef="#ctx0" brushRef="#br0" timeOffset="45552.64">22948 2452 0,'0'0'16,"0"-18"-16,0-35 0,0 0 31,-35 18-31,35 0 15,-18 35 1,-158 17 31,158-17-31,-52 0-1,34 53 1,1 18 15,35-53-31,0 105 16,0-52-1,0-19 17,18-34-17,-18 0-15,17-18 16,1 0-16,35 17 15,-18-17 1,1-17-16,52-19 16,-35 1-1,-18 0 1,-17 17 0,-18 1-1,0 34 79,0 1-78,0 52-16,0-17 15,0-17-15,17 34 16,-17 36-1,0-18 1,0-35 0,0-18-1</inkml:trace>
  <inkml:trace contextRef="#ctx0" brushRef="#br0" timeOffset="47906.26">18009 11007 0,'18'0'110,"264"0"-95,-105 0-15,122 0 16,-69 0-16,-89 0 16,-88 0-1,0 0 1,-36 0-16,1 0 16,0 0-16,34-18 15,1 18 1,106 0-1,35 0 1,-70 0 0,140 0-1,-176 0 1,54 0 0,-72 0-1,36 0 1,-53 0-1,17 0 1,-34 0-16,493-18 16,0 18 15,0 0-15,-35 0-1,-318 0 1,-87 0-1,-36-17 1,-1-1 0,-34 18-1,0 0 17,17 0-17,141 0 1,212 0 15,-158 0-31,-54 0 0,-35 0 31,-105 0-15,-19 0 0,18 0-1,-17 0 1,0-18-1</inkml:trace>
  <inkml:trace contextRef="#ctx0" brushRef="#br0" timeOffset="49930.3">19244 4092 0,'-123'0'157,"105"35"-157,-17-35 15,17 0-15,0 0 16,-17-17-1,35 34 48,0 19-47,-18-19-16,18 19 15,0-19-15,0 19 16,0 17-1,0-36-15,18 1 16,0-18 15,-18 17 1,17-17-17,19 0-15,-19 18 16,54-18-1,-54 0 1,19 0 0,-19-18 15,-17 1-15,18-18-1,-18-18 1,0 17-1,0 1 1,0 17 0,0 1 15,0-1-15,0 0-1,-18 18 48</inkml:trace>
  <inkml:trace contextRef="#ctx0" brushRef="#br0" timeOffset="50705.85">19650 4304 0,'158'-18'125,"1"18"-125,-71 0 16,124 0-16,17 0 15,124 0 1,-247 0-1,0 0 1,53 0 15,-71 0-31,0 0 32,-35 0-17,-35 0 1,-1 0 31,1 0-16,-1 0-31</inkml:trace>
  <inkml:trace contextRef="#ctx0" brushRef="#br0" timeOffset="51458.4">21308 4075 0,'17'0'15,"1"0"-15,17 0 31,-17 0-15,17 17-16,53 18 31,-35 1-31,-35-19 32,-18 1 61,18-18-77,-18 18-16,0-1 16,-18 19-16,0-19 15,1 36 1,-1-53-16,18 18 15,18-18 173</inkml:trace>
  <inkml:trace contextRef="#ctx0" brushRef="#br0" timeOffset="52571.48">22102 4110 0,'0'0'0,"0"17"0,-36-17 16,19 0-1,-19 0 1,19 0 15,-1 0-15,-35 36 15,35-1-31,-17 0 31,35-17-15,0 0-16,0 17 16,0 0-1,0 36 1,18-1-1,-1 1 1,107-54 0,105 36-1,-176-35 1,53-18 0,0 0-16,88-18 15,-176 1 16,17 17-31,-35-36 16,0 19-16,0-1 31,0 1-15,0-19 0,0 19-16,0-1 15,0-17 1,0-18-1,17 0-15,-17 18 16,0-1 0,-17-17-1,-1 18 1,1 17 0,-19 18-16,1 0 15,17 0 1,1 0 15,-1 0-15,-35 0-1,35 18-15</inkml:trace>
  <inkml:trace contextRef="#ctx0" brushRef="#br0" timeOffset="55691.53">19226 3863 0,'-247'18'172,"71"-18"-157,53 0-15,70 0 16,-71 0 0,107 0-1,17 17 110,0 18-109,0-17-1,0 0-15,0 35 16,0-36-16,0 1 16,0 52-1,17-299 1,18 229 0,-17 35-1,0 1 1,-1-1-1,1-35 17,0 0 30,229 18-62,35-18 16,212 0-1,35 0-15,-159 0 16,353 17 0,-599 19-1,-89-36 1,-35 17 0,-17-17 124,-1 0 16,-35 0-140,-123 0-16,-195-17 16,230 17-16,35-18 15</inkml:trace>
  <inkml:trace contextRef="#ctx0" brushRef="#br0" timeOffset="56962.08">20091 3969 0,'-71'0'125,"-229"-18"-125,71 18 15,-71-35 1,-35 35-1,317 0 1,1 0 93,-1 17-93,18 1-16,-18 0 16,18 17-1,-17-17 1,-19 35 0,36-36-1,0 1-15,-35-18 16,18 17-1,17 54 1,0-18 0,0-18-1,0 1 1,0-1 0,17 35-1,1-52 16,-18 17-15,0-17-16,17-18 16,-17 18-1,36 17 1,70 0 0,-89-35-1,177 0 1,-141 0-1,0 0-15,0 0 16,-35 0 0,-18-18 31,17-17-32,-17 18-15,18-36 31,-18 35-31,0-17 0,18-89 32,-18 36-17,17-35 1,-17 87 0,0-17-1</inkml:trace>
  <inkml:trace contextRef="#ctx0" brushRef="#br0" timeOffset="65596.14">3228 11906 0,'-18'-17'94,"1"17"-94,-19 0 15,1 0 1,17 0-16,-17-18 16,18 18-1,-36 0 17,35 0-17,0 0-15,1 0 16,-19 0-1,1 18 79,-53-1-94,-124 36 16,-211 0-16,158 0 15,-87-53 1,246 71 15,106-36-31,35 0 16,-35-17 0,18 52-1,-18-34 1,17 69-1,1 37 1,52-54 0,-17-35-1,-53-36 1,53-17 15,-53 18-15,18 0-16,17-18 15,-17 17-15,35 1 16,70 17 15,54-35-15,-72 0-16,-52 0 31,-17 0-15,-19 0-1,-17-18 95,36 1-95,-19-18-15,1 17 16,17-17-16,36-36 31,-71 53-31,35-17 16,-17 0 0,-18 0 15,0-1-31,0 19 15,35-54 1,-35 36 0,0-53-16,0-71 15,0 18 1,0 106 0</inkml:trace>
  <inkml:trace contextRef="#ctx0" brushRef="#br0" timeOffset="67554.89">8431 12965 0,'36'0'94,"158"0"-94,-53-36 15,123 36-15,-52 0 16,723 0-1,-706 0 1,-141 0 0,-35 0-1,335-17 298,53-19-313,-141 36 15,194 18 1,617-36 0,-1022 1-1,34 17-15,-105 0 16</inkml:trace>
  <inkml:trace contextRef="#ctx0" brushRef="#br0" timeOffset="81680.8">16633 13758 0,'36'0'63,"-1"0"-48,-17-17-15,-1 17 16,89-18 140,300-17-156,-142 35 16,-140 0-16,264 0 15,-212 0-15,36 0 16,-53-18-16,-89 18 16,-52 0-1,0 0 17,-1 0-17,1 0 1,17-18 15,18 18-15,18 0-1,-1 0-15,-35 0 16,230 0 0,35 0-1,-159 0-15,-18 0 16,19 0-1,-125 0-15,36 0 16,18 0-16,-18 0 16,-18 0-1,-17 0 1,-1 0 46,18-17-62,142-1 32,-142 18-32,318 0 15,35 0 1,-159 0 0,-141 0-16,18 0 15,-35 0 1,-36 0-1,-17 0 1,17-17 15,-17 17-15,17 0 0,-35-18-1,35 18 95,0 0-95,18 0-15,0 0 16,53 0-16,53 0 15,-106 0 1,-36 0 0</inkml:trace>
  <inkml:trace contextRef="#ctx0" brushRef="#br0" timeOffset="102234.26">6315 14287 0,'35'0'140,"36"0"-124,-54 0-16,336-35 31,-230 35-31,-52 0 16,70-17-1,-70 17 1,-18 0 0,-1 0-1,19 0 1,105 0 0,89 0-16,-53 0 15,105 0-15,-17 0 31,-212 0-15,-52 0 0,-1 0-1,53 0 1,53 0 0,230 0-1,-125 0-15,-69 0 16,17 0-16,141 0 15,194 0 1,-70 0 0,-36 0-1,159 0 17,-282 0-32,-141 0 31,-53 0-31,-53 0 31,52 0-15,-34 0-1,17 0 1,-35 0 0,-35 0-16,17 0 15,0 0 1,-17 0-16,52-18 15,36 18 1,71 0 0,-71 0 15,-36 0-31,-52 0 16,-18-18 30,17 18 95,248 0-125,-124 0-16,35 0 15,124 0-15,106 0 16,-283 0 0,-105 0-1</inkml:trace>
  <inkml:trace contextRef="#ctx0" brushRef="#br0" timeOffset="107594.64">9737 15046 0,'17'0'141,"1"0"-141,0 0 16,17 0-1,0 0-15,53 0 16,-35 0 0,0 0-16,88 0 31,0 0-31,18 0 15,0 0 1,-53 0 0,-36 0-1,1 0 1,35 0 0,-53 0-16,52 0 15,231 18 1,-142-18-16,123 0 15,318 35 1,-600-35 0,18 0-16,35 0 15,-52 0 1,-1 0 46,-17 0-46,17 0 0,-17 0-1,70 0 1,0 0 0,-35 0-16,-35 0 15,17 0-15,-18 0 16,-17-18 156,36 1-125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47:59.459"/>
    </inkml:context>
    <inkml:brush xml:id="br0">
      <inkml:brushProperty name="width" value="0.05292" units="cm"/>
      <inkml:brushProperty name="height" value="0.05292" units="cm"/>
      <inkml:brushProperty name="color" value="#FF0000"/>
    </inkml:brush>
  </inkml:definitions>
  <inkml:trace contextRef="#ctx0" brushRef="#br0">16651 5944 0,'53'-17'109,"617"17"-93,-317 0-16,423 0 15,-106 0-15,1059 0 16,-1059 0 0,1729 17-1,-1358 1 1,-741-18 15,-159 0-31,-106 0 0,-17 0 16</inkml:trace>
  <inkml:trace contextRef="#ctx0" brushRef="#br0" timeOffset="6542.21">6297 13370 0,'0'177'109,"0"-160"-93,0 19-16,0-1 16,0 0-16,-18 18 15,18 71 1,-35-19 0,18-69-16,17-1 15,-18 18 1,18-36-1,-18 36 1,18-35 0,0 17-1,-17-17 1</inkml:trace>
  <inkml:trace contextRef="#ctx0" brushRef="#br0" timeOffset="7541.74">6209 13317 0,'0'-17'78,"18"17"-78,-1 0 0,-17-18 16,35 18-16,-17 0 16,0-18-1,-1 18 1,19 0 46,-1 18-46,18 17 0,-36-17-1,-17 17 17,18 1-17,0-1 1,-18-18-1,0 19 1,17-19 15,-17 1-31,-17 17 32,-19 1-17,36-19-15,0 18 16,-35-35-1,35 36 1,0-19 47</inkml:trace>
  <inkml:trace contextRef="#ctx0" brushRef="#br0" timeOffset="8168.19">6597 13582 0,'600'-35'109,"-283"35"-109,-17 17 16,106-17-16,-230 0 16,406 0-1,-547 0 1</inkml:trace>
  <inkml:trace contextRef="#ctx0" brushRef="#br0" timeOffset="8805.48">8872 13176 0,'53'18'78,"18"0"-78,-36 17 0,-17 0 16,123-17 0,-106 17-1,-35-17 1,35-1 0,-35 1 62,0 0-78,-17-1 15,17 18-15,0-17 16,-18 0-16,0 52 16,1-34 15,-36-1-31,18 18 31,17 0-31,18-36 16</inkml:trace>
  <inkml:trace contextRef="#ctx0" brushRef="#br0" timeOffset="10342.37">10054 13370 0,'0'0'0,"0"-17"0,0-1 32,0-17-32,0-1 31,0 1-15,0 0-16,0 0 15,0 17 1,-17-35-1,-1 35 1,0 18 15,-17 0-15,-18 0 0,53 18-1,-18-18 1,-17 18-1,17 17 1,1-17-16,17-1 16,-18 19-16,18-19 15,0 1-15,0 35 32,0 17-17,0-34 1,0-1-1,0-18 1,18-17 15,-18 18-15,17-18 0,19 0-1,-19 0 1,19-18-1,-19 18 1,1-17 0,17-1-1,-35 1 17,18 17 30,-18-18-46,18 18 109,-1 0-110,-17 141 142,0-88-157,0 53 15,0 35-15,0-88 16,0 123-1,0-105 1,0 17 0,0-70-1,0 17 1</inkml:trace>
  <inkml:trace contextRef="#ctx0" brushRef="#br0" timeOffset="11504.26">6262 14252 0,'300'0'78,"564"-35"-46,-423 53-32,-124-18 15,230-18-15,-229 18 16,-54 0 0,-87 0-16,-124 0 15,-18-18 1,35 18-1,-17 0 1,53 0 0,-18 0-1,-17 0 1,-36 0 0,-17 0 15</inkml:trace>
  <inkml:trace contextRef="#ctx0" brushRef="#br0" timeOffset="13142.93">13582 11889 0,'18'0'78,"-1"-36"-78,36 36 16,-35 0-16,-1 0 16,19 0-1,34 0-15,-34-17 16,-1 17 0,-18 0-1,-17 123 126,0-88-141,0 1 15,0 34-15,0-34 16,0 69 0,0-69-1,0-1 1,0 0 0,18-70 124</inkml:trace>
  <inkml:trace contextRef="#ctx0" brushRef="#br0" timeOffset="13614.68">14058 11924 0,'18'0'32,"-18"53"-17,0-18-15,0-17 16,0 140-1,0 178 1,0-37 0,0-157-16,0-54 15,0 35-15,0-87 16,0-19-16,0 18 16,0-52 46,0-1-46,0-17-16,0-18 15,0-18 1</inkml:trace>
  <inkml:trace contextRef="#ctx0" brushRef="#br0" timeOffset="14485.74">14182 11977 0,'0'0'0,"17"-18"16,1 18-16,0 0 15,-1 0 63,1 0-62,-18 18 15,17-18-31,-17 17 16,36 19 0,-36-19-1,0 1-15,0 0 16,0 17-1,17-35 1,-17 53 0,-35-36 15</inkml:trace>
  <inkml:trace contextRef="#ctx0" brushRef="#br0" timeOffset="15453.04">14799 11430 0,'18'176'78,"17"-158"-78,-35 35 16,18 17-16,-1-17 15,1-17-15,-1 122 32,1-52-17,-18-70-15,18-1 16,-1-35 156,19-18-157,-36-17-15,35-18 0,18 0 32,-18-35-17,0 35 1,-35 18-1,18 17 1,-18 0-16,18 18 16,-18-17-1,17-1-15,-17 0 32,0 1-17,18-1 1,0 1-1,-18-1 1,17 0 0,-17 1 15,18 17-31,-18-18 16,18 18 15</inkml:trace>
  <inkml:trace contextRef="#ctx0" brushRef="#br0" timeOffset="16694.45">15752 11889 0,'0'-53'31,"0"35"-31,17-17 15,-17 17-15,0-17 32,0 17-32,0-17 15,0 17 17,0 1-32,-17 17 15,-1 0 63,0-18-62,-17 18 0,17 0-16,1 0 15,-1 0 1,0 18-1,18 35 17,-17-36-32,17 1 15,-18 52 1,18 36 0,0 0-1,18-88 1,-1 17-1,1-35 32,17 0-31,-17 0 0,0-18-16,52-17 15,-35 0 1,-17 17 15,17-17-31,-35 17 31,0 1-15,0 34 93,-17 195-109,17-177 16,0 18-16,0 71 16,0 52-1,0-105 1,0-36-1,0-18 1,0 1 0</inkml:trace>
  <inkml:trace contextRef="#ctx0" brushRef="#br0" timeOffset="18796.84">13441 12929 0,'17'0'94,"177"-17"-78,-158-1-16,-19 18 15,107 0-15,17 0 16,-53 0-1,-17 0 1,-54 0 0,1 0 202,0 0-155,-18-18-63,17 18 47,1 0 15,17 0-46,0 0 0,-17 0-16</inkml:trace>
  <inkml:trace contextRef="#ctx0" brushRef="#br0" timeOffset="19957.74">14393 11606 0,'-17'-35'109,"-54"0"-93,-35 0-16,-17-1 15,88 19 1,-54-19-16,72 36 0,-248-17 31,230-1-15,17 18-1,-17 18 17,17 105-17,18-105 1,-17-1-16,-54 160 15,36-142 1,35 142 0,-18-142-16,18 35 15,-17 19 1,17 16 0,0-16 15,0-1-16,17 0 1,1 18 0,52-36-1,-34-17 1,122-53 15,-105 0-15,18 0-16,-18 0 15,0 0 1,0-53 0,-18 53-1,35-53 1,-70 36 0,36-18-1,-36 17 1,35 0-16,0-52 15,-17 52 17,-18-35-17,0 0 17,0 36-17,0-19 1</inkml:trace>
  <inkml:trace contextRef="#ctx0" brushRef="#br0" timeOffset="20718.28">15752 12894 0,'35'0'78,"-18"0"-78,36 0 15,0 0-15,0-18 16,-18 18-16,36 0 31,-36-17-31,-17 17 16,0 0 15</inkml:trace>
  <inkml:trace contextRef="#ctx0" brushRef="#br0" timeOffset="25305.32">20920 11606 0,'0'18'16,"0"247"0,-36-107-16,19 19 15,-1-54-15,18-52 16,-17 52-1,17 18-15,0-123 16,-18 17-16,18 1 16,0-19-1</inkml:trace>
  <inkml:trace contextRef="#ctx0" brushRef="#br0" timeOffset="26190.23">21114 11730 0,'17'17'79,"1"19"-79,0-19 15,-18 1-15,17 0 16,1 17-1,-18 0 1,0-17 0,0 0-1,0-1 1,0 1 0,0-1-16,-35-17 15,17 18 16,-17-18-15,17 18 0,-35-1-1,0 1 1,36 0 0</inkml:trace>
  <inkml:trace contextRef="#ctx0" brushRef="#br0" timeOffset="26773.87">21467 11448 0,'17'17'15,"1"36"1,-1 18-16,36 52 16,-17 36-1,-1 0 1,-17-89 15,-1-70-31,107-106 109,-89 36-109,0-18 16,71-230-16,-53 89 16,70 105-16,-34 1 15,-36 88 1,-36-18-16,1 53 16</inkml:trace>
  <inkml:trace contextRef="#ctx0" brushRef="#br0" timeOffset="27790.15">22542 11289 0,'-17'0'0,"-1"0"16,1 0-16,-1 18 16,0-1-1,18 1-15,-35 52 16,17 19 0,1-1 15,17-53-16,0 18 1,0-35 0,17-1-1,1-17 48,17 0-63,-17-17 15,35-36 1,-18 0 0,-35 35-1,0 36 79,0 52-78,0-52-16,0 88 15,0 53-15,0-107 16,0 195 0,0-17-1,0-195-15,0-17 16,0 17 15,18-176 63</inkml:trace>
  <inkml:trace contextRef="#ctx0" brushRef="#br0" timeOffset="28756.76">23301 11359 0,'0'194'63,"53"-70"-47,0 105-16,17 89 31,-52-248-31,35 36 15,-18-18 1,-35-52 0,18-19-1,-1-52 48,-17 0-48,0-1-15,18 1 16,35-212 0,18-35-1,-36 123 1,-18 89 0,-17 34-1,18 19 1,-18-1 15,18 0-15,-18 1 46,17 17-46</inkml:trace>
  <inkml:trace contextRef="#ctx0" brushRef="#br0" timeOffset="29957.54">24077 11853 0,'18'18'47,"-1"35"-32,-17 35 1,18-35 0,-18-18-1,0 1 1,0-19-1,0-52 126,0-18-125,0 18-16,18-53 15,17-1 1,-35 72 0,18-19-1,17 1 1,0 0-1,-17 35 1,17-35 0,-17 35-1,-1-18 1,1 18 31</inkml:trace>
  <inkml:trace contextRef="#ctx0" brushRef="#br0" timeOffset="32744.36">20461 13053 0,'53'0'93,"70"0"-77,54 0-16,193 0 16,-140 0-16,-54 0 15,36-18-15,-159 18 16,-36 0-16</inkml:trace>
  <inkml:trace contextRef="#ctx0" brushRef="#br0" timeOffset="33870.51">22348 12965 0,'53'-18'140,"-17"0"-109,-36 1-31,17 17 16,1 0-16,-18-18 16,18 18 15,-1 0 0,1 0-15,-1 0-1,1 0 1,0 0 0,-1 18-1,1-18 1</inkml:trace>
  <inkml:trace contextRef="#ctx0" brushRef="#br0" timeOffset="34461.07">23495 13088 0,'18'0'63,"193"0"-63,-158 0 15,124-18 1,-89 18 0,35 0-16,-35 0 15,-52 0 1</inkml:trace>
  <inkml:trace contextRef="#ctx0" brushRef="#br0" timeOffset="35686.51">22666 14534 0,'0'36'47,"0"-19"-31,0 19-16,0-1 15,18 0 1,-18 53-1,0-35 1,0-17 0,0-19-1,0 1 1,17-1 0,1-17-1,-36 0 110,18-35-109,0 0-16,0 0 15,0 17-15,0-35 16,0 0 0,0-17-1,18 17 1,0 35 0,-18-17-1,35 17 1,-18-35-1,19 36 1,-19-1 0,1 18-1,0-18 1</inkml:trace>
  <inkml:trace contextRef="#ctx0" brushRef="#br0" timeOffset="36741.69">20779 13917 0,'17'0'109,"36"18"-109,-18-1 16,18 1-16,-17 17 15,140 18 1,-141-35 0,18-1-1,-53 1 1,0 0-1,35-18 17,-17 17-32,-18 1 15,35 17 1,1 1 0,-1-19-1,36 36 1,-19-35-1,19 17 1,-18 0 0,-35-35-16,-18 18 15</inkml:trace>
  <inkml:trace contextRef="#ctx0" brushRef="#br0" timeOffset="37424.87">21678 14270 0,'18'0'79,"-1"0"-79,1 17 15,17 19-15,-17-1 16,17-35-1,36 18 1,-36-1 0,-17 1-1,-1-18 17,-17 18 77,-17-1-93,-1-17-16,0 18 15,1 0 1,-1-1-16,-17 1 15,17-18 1,18 17 0,-17-17 15,-1 0 16,0 18-47</inkml:trace>
  <inkml:trace contextRef="#ctx0" brushRef="#br0" timeOffset="38242.11">20955 15222 0,'18'0'62,"35"0"-46,17-17-16,106-1 15,36 18-15,106-53 16,-124 36 15,-71-1-15,-105 18-1,-1 0-15,1 0 16,17-18 0,-17 18-1,-18-17 110,0-1-109,0 0-16</inkml:trace>
  <inkml:trace contextRef="#ctx0" brushRef="#br0" timeOffset="38989.07">22190 14975 0,'35'18'78,"-17"-18"-78,17 0 16,0 18-1,-35-1-15,18-17 16,-1 0 15,-17 18 78,-17 0-77,17-1-32,0 1 15,-35-18-15,-1 53 16,19-36 15,-36 36-15,35-53 46,18 18-62,0 0 32,-18-18-17,18-18 63,0-35-62,-17 0-16</inkml:trace>
  <inkml:trace contextRef="#ctx0" brushRef="#br0" timeOffset="39737.08">20532 13670 0,'0'35'63,"0"-17"-48,0 17-15,0 1 16,0-1-16,0 35 16,0-17-16,0-17 15,-36 34 1,36 36 0,0-88 15,0-1 0</inkml:trace>
  <inkml:trace contextRef="#ctx0" brushRef="#br0" timeOffset="40678.97">20532 13582 0,'0'0'0,"17"0"15,1 0-15,-18-18 16,18 18 31,17 0-32,18 0 1,-18 0-16,0 0 16,-17 0-1,0 36 1,-1-19-1,1 1 1,-18 17 15,0-17-15,0-1 15,0 1-31,0 0 31,0 17 1,-18-35-32,18 18 31,-17-1-31,-1-17 16,0 18-1,1-18 1,-1 35-1,0-35 17,1 0 30,-1 0-31</inkml:trace>
  <inkml:trace contextRef="#ctx0" brushRef="#br0" timeOffset="41964.95">20567 15311 0,'0'-71'16,"0"53"0,0-17-16,0-18 31,0 36-31,-18-19 31,1 36 16,-54 0-31,53-17-16,1 52 15,-1 0 1,1-17-1,17-1 1,0 1 0,0 0-1,0-1 1,0 1 0,0 0-1,0-1 1,0 1 15,35-18-15,0 0-1,18-18 1,-18 1 0,-17 17-16,35-18 15,-53 53 141,0-17-140,0 35-16,0 17 16,0-52-1,0 70 1,0-35 0,0-35-1,17-18 32,-17 17-31,0 1-1,18-18 1,-18 18 0,18-18 62,-18-36-63</inkml:trace>
  <inkml:trace contextRef="#ctx0" brushRef="#br0" timeOffset="43810.05">20232 13229 0,'0'0'0,"-18"35"31,18-17-16,-17 17 1,17 1-16,0-1 31,0 35-15,0 19 0,0 52-1,0-71 1,0-34-16,0-1 15,0 0 1,17 0 0,18 36-1,18-18 1,-35 0 0,53-18-1,-54-17 1,18-1 15,1 1-31,-1-18 16,-17 0-16,52 0 15,-35 0 1,-17 0-16,35 0 16,0 0-1,-18-18 1,18-17-1,-35 35 1,17-18 0,-17 1-1,-1-36 1,19 0 0,-1 0-1,-17-17 1,-1 34-1,-17 19-15,0-1 16,0-17 0,18-54-1,-18 37 1,0 16 0,0-17-1,0 36 1,-35-54-1,-36 18 1,-141-35 0,159 88-1,18 0 1,17 0-16,1 0 16,-1 0-1,18 18 1,-70-1 15,52 19-31,0-19 31,1 1-15,-19 0 0,36-1-1,0 1 1</inkml:trace>
  <inkml:trace contextRef="#ctx0" brushRef="#br0" timeOffset="45081.67">20426 14975 0,'-18'0'16,"1"0"-16,-36 0 16,17 0-16,19 0 15,-71 36 1,70-1 0,-35 0-1,53 1 1,0-19-16,-18 1 15,18 52 17,-17 1-17,17 17 1,0 0 0,17-52-1,19 34 1,17 1-1,-36-54 1,1 1 0,-1-18-1,36 53 1,-17-35 0,52-18-1,-18 0 1,-52-36 15,35 19-15,-18-1-1,18 0 1,-18 1 0,1-1-1,-1-17 1,-17-1-16,-1 19 15,1-1 1,0-17-16,17 0 16,-35 17-1,17-35 1,1 18 0,17 0-1,-35-1 1,0 19-1,0-19 17,0-17-1,0 36-31,0-18 16,-53-36-1,53 53 1,-17 1-16,-54-36 15,18 35 1,0 0 0</inkml:trace>
  <inkml:trace contextRef="#ctx0" brushRef="#br0" timeOffset="46959.22">22719 14252 0,'-159'0'15,"318"0"-15,-494 0 16,317 0-1,0 0 32,-34 0-47,34 18 16,-17-18 0,-1 35-16,1 36 15,0 17 1,17 18-1,-17-53 17,35-18-32,-18 0 15,18 0 1,0-17-16,0 0 16,0 52-1,18-17 1,0 0-1,-1-18 1,18-17 0,-35 17-1,18-35 1,0 0 0,17 0 15,0 0-31,18 0 31,-18 18-31,1-18 16,34 18-1,-34-18 17,-19 0-32,1 0 15,-1 0 1,19 0-1,-1 0 1,0 0 0,1 0-1,-19-36 1,1 36 0,0 0-16,17-17 15,-18-19 16,19 1-15,-36 17 0,35 1-1,-17-1 1,-18-17 0,17 35-1,1-18 1,-18 1-1,18-19 1,-1 1 0,-17 17-1,18-34 1,-1 34 0,1 0-16,-18-17 31,0 17-31,0 1 31,0-1 0,0-17-15,0 17 0,0 1-16,0-19 15,0 19 1,0-1-1,0 0 1,-18 1 0,18-1-16,-17 18 125</inkml:trace>
  <inkml:trace contextRef="#ctx0" brushRef="#br0" timeOffset="65238.1">30903 194 0,'18'0'125,"564"0"-125,-317 0 15,17 0-15,300 18 31,-459-18-31,-52 0 16,-53 0 0</inkml:trace>
  <inkml:trace contextRef="#ctx0" brushRef="#br0" timeOffset="66450.44">33849 18 0,'0'299'109,"0"-34"-93,0-53-16,0 17 15,0 36-15,0 34 16,-35 107-16,35 300 16,0-389-1,0-140-15,0 352 32,0-71-17,17-211-15,-17-88 31,0-141-31,18-18 110,-18-71-110,0 36 31</inkml:trace>
  <inkml:trace contextRef="#ctx0" brushRef="#br0" timeOffset="68046.46">25894 1288 0,'-18'17'78,"-423"36"-78,-547 71 16,-35-89-16,-105-35 15,-1342 88 1,371-88 0,794 0-1,1181 18-15,354-318 47,140 71-31,124 17-16,1287-529 15,-475 600 1,546 141 0,-1094 0-1,-740 0 1,-53 0 140,35 18-140,-53-1-1</inkml:trace>
  <inkml:trace contextRef="#ctx0" brushRef="#br0" timeOffset="68982.14">17939 3440 0,'17'0'78,"36"0"-46,71 0-32,-36 0 15,177 0 1,-124 0 0,-124 0-1,1 0 1</inkml:trace>
  <inkml:trace contextRef="#ctx0" brushRef="#br0" timeOffset="69597.81">18150 3881 0,'53'0'62,"0"-18"-46,-17-17 0,-1 17-16,18 18 15,0-18 1</inkml:trace>
  <inkml:trace contextRef="#ctx0" brushRef="#br0" timeOffset="71148.78">17956 3510 0,'18'0'16,"0"0"-1,-18 35-15,0 54 31,17-54-15,-17-17-16,0 34 16,0 1-16,0 18 15,0-1-15,0 54 16,0-106 0,0 17-1,0 18 1,0 0-1,0-36-15,0 36 16,0 53 0,230-159 171,-89 53-187,-88 0 16,52-17-16,-69-1 15</inkml:trace>
  <inkml:trace contextRef="#ctx0" brushRef="#br0" timeOffset="79293.96">12065 7391 0,'441'-36'157,"-124"36"-157,-123 0 15,212 0 1,-88 0-16,475 18 16,-475-18-1,-265 0-15,88 18 16,-106-18-1,-17 0 1,17-18 0,89 18-1,34 0 17,248 0-32,35 0 31,-265 18-31,-52-18 15,17 0-15,0 0 16,0 0 0,-105 0-16,69 0 15,89 0 1,124 0 0,35 0-1,-53 0 1,-54 0-1,19 0 1,-212 0-16,-35 0 16,35 17 15,-36-17-31,36 0 31,-35 0-15,17 0-16,53 0 15,18 0 1,-35 0 0,52 0-1,-17 0 1,-36 0 0,54 0-1,-36 0 1,0 0-1,-70 0 1,35 0-16,-18 0 16,71 0-1,0 0-15,53 0 16,70 0 0,-123 0-1,35 0 1,-71 0-1,54 0 1,52-17 0,-70 17-1,-71 0 1,1 0 0,-19 0-16,19 0 15,69 0 1,19 0-1,-89 0-15,89 0 16,-107 0 0,1 0 15,-1 0-15,1 0-1,17 0 1,36 0-1,70 0 1,53 0 0,-106 0-1,-52 0-15,-1 0 16</inkml:trace>
  <inkml:trace contextRef="#ctx0" brushRef="#br0" timeOffset="88548.61">13988 8061 0,'423'0'172,"-123"0"-172,-71 0 16,36 0-16,176 18 15,-388-18 1,35 0 15,-35 0-31,0 0 31,-36 0-31,36 0 16,212 17 0,35-17-1,105 18 1,-52-18 0,-194 0-1,-124 18 1,18-1-1,-18-17-15,71 0 16,-71 0 0,89 0-16,-18 18 15,88-18 1,-124 0 0,1 0-1,-36 0 16,18 0 110,-35 0-141,17 0 16,0 0-16,-17 0 15,35 0 1,17 0 0,-52 0-1,0 0 1,-1 0 15,1 0-31,0 0 16,-1 0-16,18 0 15,1 0 1,-19 0 0,36 0-1,0 17 1,18 1-1,-36-18 1,-17 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4T02:49:58.981"/>
    </inkml:context>
    <inkml:brush xml:id="br0">
      <inkml:brushProperty name="width" value="0.05292" units="cm"/>
      <inkml:brushProperty name="height" value="0.05292" units="cm"/>
      <inkml:brushProperty name="color" value="#FF0000"/>
    </inkml:brush>
  </inkml:definitions>
  <inkml:trace contextRef="#ctx0" brushRef="#br0">22419 7232 0,'18'0'47,"-1"0"-47,1 0 15,0-18-15,-1 18 16,18 0 15,1 18-15,17-18-16,-36 0 16,19 18-16,-36 17 15,35-18 1,-35 1-1,18 0 1,-18 35 0,0-36-1,17 1 17,-17 35-32,0 0 31,0-36-16,-17 89 1,17-70 0,0 69-1,-18 54 1,0-106 0,18 35-1,0-35 1,-17 0-1,17-18 1,0 1 0,0 17 15,0-36-31,0 1 0,0 17 31,0-17-15,0-1-1,0 1 1,0 0 0,0-1-1,35 19 1,-17-36 0,-1 0-1,18 17 1,-17 1-1,0-18 17,-1 0-17,19-18-15,34 1 32,-17 17-17,-53 35 141,0 0-140,0 18 0,0-35-16,0 35 15,0 35 1,-18-18 15,18 142-31,-35 17 31,35-123-15,-17 0 0,17-88-16,0 17 15,0 18 1,-18-18-16,18-17 16,0 52-16,0 1 15,-18 35 1,1-53-1,17 0 1,0 17 0,0 1-1,-18-18 17,0 52-17,1-52 1,17-35-1,-18 17-15,0 0 16,18 1 0,0-19-16,-35 72 15,35-19 1,-17-17 0,-1 18-1,18-18 1,-18-36-1,18 18 1,18-35 15,-18-17-15,-18-1 0,-17-17-1,-18-18-15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1677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4706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8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54047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485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5187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272393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1113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60135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14105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497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28259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03674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04187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83554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605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6D5E8F-2B48-4253-8733-0543DF7BF48B}" type="datetimeFigureOut">
              <a:rPr lang="zh-CN" altLang="en-US" smtClean="0"/>
              <a:t>2021/4/4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67829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1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8D187-B138-4FF2-8120-60A0D4B1955E}"/>
              </a:ext>
            </a:extLst>
          </p:cNvPr>
          <p:cNvSpPr>
            <a:spLocks noGrp="1"/>
          </p:cNvSpPr>
          <p:nvPr>
            <p:ph type="ctrTitle"/>
          </p:nvPr>
        </p:nvSpPr>
        <p:spPr/>
        <p:txBody>
          <a:bodyPr/>
          <a:lstStyle/>
          <a:p>
            <a:pPr algn="ctr"/>
            <a:r>
              <a:rPr lang="zh-CN" altLang="en-US" dirty="0"/>
              <a:t>命题逻辑第二课时</a:t>
            </a:r>
          </a:p>
        </p:txBody>
      </p:sp>
      <p:sp>
        <p:nvSpPr>
          <p:cNvPr id="3" name="副标题 2">
            <a:extLst>
              <a:ext uri="{FF2B5EF4-FFF2-40B4-BE49-F238E27FC236}">
                <a16:creationId xmlns:a16="http://schemas.microsoft.com/office/drawing/2014/main" id="{62044EF0-E3E6-49BC-B6D7-B3F60C2AE841}"/>
              </a:ext>
            </a:extLst>
          </p:cNvPr>
          <p:cNvSpPr>
            <a:spLocks noGrp="1"/>
          </p:cNvSpPr>
          <p:nvPr>
            <p:ph type="subTitle" idx="1"/>
          </p:nvPr>
        </p:nvSpPr>
        <p:spPr/>
        <p:txBody>
          <a:bodyPr>
            <a:normAutofit/>
          </a:bodyPr>
          <a:lstStyle/>
          <a:p>
            <a:pPr algn="ctr"/>
            <a:r>
              <a:rPr lang="en-US" altLang="zh-CN" sz="3200" dirty="0"/>
              <a:t>19335068 </a:t>
            </a:r>
            <a:r>
              <a:rPr lang="zh-CN" altLang="en-US" sz="3200" dirty="0"/>
              <a:t>黄瀚</a:t>
            </a:r>
          </a:p>
        </p:txBody>
      </p:sp>
    </p:spTree>
    <p:extLst>
      <p:ext uri="{BB962C8B-B14F-4D97-AF65-F5344CB8AC3E}">
        <p14:creationId xmlns:p14="http://schemas.microsoft.com/office/powerpoint/2010/main" val="416200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89A05-D336-41F4-B325-9EA34E817107}"/>
              </a:ext>
            </a:extLst>
          </p:cNvPr>
          <p:cNvSpPr>
            <a:spLocks noGrp="1"/>
          </p:cNvSpPr>
          <p:nvPr>
            <p:ph type="title"/>
          </p:nvPr>
        </p:nvSpPr>
        <p:spPr/>
        <p:txBody>
          <a:bodyPr/>
          <a:lstStyle/>
          <a:p>
            <a:r>
              <a:rPr lang="zh-CN" altLang="en-US" dirty="0"/>
              <a:t>自然语言命题的符号化</a:t>
            </a:r>
          </a:p>
        </p:txBody>
      </p:sp>
      <p:sp>
        <p:nvSpPr>
          <p:cNvPr id="3" name="内容占位符 2">
            <a:extLst>
              <a:ext uri="{FF2B5EF4-FFF2-40B4-BE49-F238E27FC236}">
                <a16:creationId xmlns:a16="http://schemas.microsoft.com/office/drawing/2014/main" id="{A13AA05B-1FBB-4FAB-AC4C-3013730CE891}"/>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如离散书本上所说，自然语言命题符号化往往有</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个步骤：</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判断是否为命题</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找出句子中包含的原子命题</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将句子中不同原子命题用不同的符号进行表示</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通过语文分析确定句子的逻辑结构与关系，选用合适的逻辑符号</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A20131B-F7DB-40F8-8B98-DE16D97F3882}"/>
                  </a:ext>
                </a:extLst>
              </p14:cNvPr>
              <p14:cNvContentPartPr/>
              <p14:nvPr/>
            </p14:nvContentPartPr>
            <p14:xfrm>
              <a:off x="8070840" y="2597040"/>
              <a:ext cx="209880" cy="1333800"/>
            </p14:xfrm>
          </p:contentPart>
        </mc:Choice>
        <mc:Fallback>
          <p:pic>
            <p:nvPicPr>
              <p:cNvPr id="4" name="墨迹 3">
                <a:extLst>
                  <a:ext uri="{FF2B5EF4-FFF2-40B4-BE49-F238E27FC236}">
                    <a16:creationId xmlns:a16="http://schemas.microsoft.com/office/drawing/2014/main" id="{7A20131B-F7DB-40F8-8B98-DE16D97F3882}"/>
                  </a:ext>
                </a:extLst>
              </p:cNvPr>
              <p:cNvPicPr/>
              <p:nvPr/>
            </p:nvPicPr>
            <p:blipFill>
              <a:blip r:embed="rId3"/>
              <a:stretch>
                <a:fillRect/>
              </a:stretch>
            </p:blipFill>
            <p:spPr>
              <a:xfrm>
                <a:off x="8061480" y="2587680"/>
                <a:ext cx="228600" cy="1352520"/>
              </a:xfrm>
              <a:prstGeom prst="rect">
                <a:avLst/>
              </a:prstGeom>
            </p:spPr>
          </p:pic>
        </mc:Fallback>
      </mc:AlternateContent>
    </p:spTree>
    <p:extLst>
      <p:ext uri="{BB962C8B-B14F-4D97-AF65-F5344CB8AC3E}">
        <p14:creationId xmlns:p14="http://schemas.microsoft.com/office/powerpoint/2010/main" val="144460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3F102-CB87-4E25-8676-E43D6F426DD6}"/>
              </a:ext>
            </a:extLst>
          </p:cNvPr>
          <p:cNvSpPr>
            <a:spLocks noGrp="1"/>
          </p:cNvSpPr>
          <p:nvPr>
            <p:ph type="title"/>
          </p:nvPr>
        </p:nvSpPr>
        <p:spPr/>
        <p:txBody>
          <a:bodyPr/>
          <a:lstStyle/>
          <a:p>
            <a:r>
              <a:rPr lang="zh-CN" altLang="en-US" dirty="0"/>
              <a:t>逻辑蕴涵和双蕴涵连接词的基本句式</a:t>
            </a:r>
          </a:p>
        </p:txBody>
      </p:sp>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B3AB34CF-5413-413F-ADB9-B582288E8281}"/>
                  </a:ext>
                </a:extLst>
              </p:cNvPr>
              <p:cNvGraphicFramePr>
                <a:graphicFrameLocks noGrp="1"/>
              </p:cNvGraphicFramePr>
              <p:nvPr>
                <p:ph idx="1"/>
                <p:extLst>
                  <p:ext uri="{D42A27DB-BD31-4B8C-83A1-F6EECF244321}">
                    <p14:modId xmlns:p14="http://schemas.microsoft.com/office/powerpoint/2010/main" val="4041347971"/>
                  </p:ext>
                </p:extLst>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896143976"/>
                        </a:ext>
                      </a:extLst>
                    </a:gridCol>
                    <a:gridCol w="4298156">
                      <a:extLst>
                        <a:ext uri="{9D8B030D-6E8A-4147-A177-3AD203B41FA5}">
                          <a16:colId xmlns:a16="http://schemas.microsoft.com/office/drawing/2014/main" val="471251238"/>
                        </a:ext>
                      </a:extLst>
                    </a:gridCol>
                  </a:tblGrid>
                  <a:tr h="370840">
                    <a:tc>
                      <a:txBody>
                        <a:bodyPr/>
                        <a:lstStyle/>
                        <a:p>
                          <a:pPr algn="ctr"/>
                          <a:r>
                            <a:rPr lang="zh-CN" altLang="en-US" b="1" dirty="0">
                              <a:latin typeface="宋体" panose="02010600030101010101" pitchFamily="2" charset="-122"/>
                              <a:ea typeface="宋体" panose="02010600030101010101" pitchFamily="2" charset="-122"/>
                            </a:rPr>
                            <a:t>典型句式</a:t>
                          </a:r>
                        </a:p>
                      </a:txBody>
                      <a:tcPr/>
                    </a:tc>
                    <a:tc>
                      <a:txBody>
                        <a:bodyPr/>
                        <a:lstStyle/>
                        <a:p>
                          <a:pPr algn="ctr"/>
                          <a:r>
                            <a:rPr lang="zh-CN" altLang="en-US" b="1" dirty="0">
                              <a:latin typeface="宋体" panose="02010600030101010101" pitchFamily="2" charset="-122"/>
                              <a:ea typeface="宋体" panose="02010600030101010101" pitchFamily="2" charset="-122"/>
                            </a:rPr>
                            <a:t>符号化</a:t>
                          </a:r>
                        </a:p>
                      </a:txBody>
                      <a:tcPr/>
                    </a:tc>
                    <a:extLst>
                      <a:ext uri="{0D108BD9-81ED-4DB2-BD59-A6C34878D82A}">
                        <a16:rowId xmlns:a16="http://schemas.microsoft.com/office/drawing/2014/main" val="3151180254"/>
                      </a:ext>
                    </a:extLst>
                  </a:tr>
                  <a:tr h="370840">
                    <a:tc>
                      <a:txBody>
                        <a:bodyPr/>
                        <a:lstStyle/>
                        <a:p>
                          <a:pPr algn="ct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只要</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就</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意味着</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的充分条件</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870676159"/>
                      </a:ext>
                    </a:extLst>
                  </a:tr>
                  <a:tr h="370840">
                    <a:tc>
                      <a:txBody>
                        <a:bodyPr/>
                        <a:lstStyle/>
                        <a:p>
                          <a:pPr algn="ct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的必要条件</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𝑝</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88822357"/>
                      </a:ext>
                    </a:extLst>
                  </a:tr>
                  <a:tr h="370840">
                    <a:tc>
                      <a:txBody>
                        <a:bodyPr/>
                        <a:lstStyle/>
                        <a:p>
                          <a:pPr algn="ct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否则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才不</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𝑝</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642161644"/>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才不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75318393"/>
                      </a:ext>
                    </a:extLst>
                  </a:tr>
                  <a:tr h="370840">
                    <a:tc>
                      <a:txBody>
                        <a:bodyPr/>
                        <a:lstStyle/>
                        <a:p>
                          <a:pPr algn="ct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372386974"/>
                      </a:ext>
                    </a:extLst>
                  </a:tr>
                  <a:tr h="370840">
                    <a:tc>
                      <a:txBody>
                        <a:bodyPr/>
                        <a:lstStyle/>
                        <a:p>
                          <a:pPr algn="ctr"/>
                          <a:r>
                            <a:rPr lang="zh-CN" altLang="en-US" dirty="0">
                              <a:latin typeface="宋体" panose="02010600030101010101" pitchFamily="2" charset="-122"/>
                              <a:ea typeface="宋体" panose="02010600030101010101" pitchFamily="2" charset="-122"/>
                            </a:rPr>
                            <a:t>因为</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所以</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843374210"/>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当且仅当</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的充要条件是</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b="0" i="1" smtClean="0">
                                    <a:latin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26700608"/>
                      </a:ext>
                    </a:extLst>
                  </a:tr>
                </a:tbl>
              </a:graphicData>
            </a:graphic>
          </p:graphicFrame>
        </mc:Choice>
        <mc:Fallback>
          <p:graphicFrame>
            <p:nvGraphicFramePr>
              <p:cNvPr id="4" name="表格 4">
                <a:extLst>
                  <a:ext uri="{FF2B5EF4-FFF2-40B4-BE49-F238E27FC236}">
                    <a16:creationId xmlns:a16="http://schemas.microsoft.com/office/drawing/2014/main" id="{B3AB34CF-5413-413F-ADB9-B582288E8281}"/>
                  </a:ext>
                </a:extLst>
              </p:cNvPr>
              <p:cNvGraphicFramePr>
                <a:graphicFrameLocks noGrp="1"/>
              </p:cNvGraphicFramePr>
              <p:nvPr>
                <p:ph idx="1"/>
                <p:extLst>
                  <p:ext uri="{D42A27DB-BD31-4B8C-83A1-F6EECF244321}">
                    <p14:modId xmlns:p14="http://schemas.microsoft.com/office/powerpoint/2010/main" val="4041347971"/>
                  </p:ext>
                </p:extLst>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896143976"/>
                        </a:ext>
                      </a:extLst>
                    </a:gridCol>
                    <a:gridCol w="4298156">
                      <a:extLst>
                        <a:ext uri="{9D8B030D-6E8A-4147-A177-3AD203B41FA5}">
                          <a16:colId xmlns:a16="http://schemas.microsoft.com/office/drawing/2014/main" val="471251238"/>
                        </a:ext>
                      </a:extLst>
                    </a:gridCol>
                  </a:tblGrid>
                  <a:tr h="370840">
                    <a:tc>
                      <a:txBody>
                        <a:bodyPr/>
                        <a:lstStyle/>
                        <a:p>
                          <a:pPr algn="ctr"/>
                          <a:r>
                            <a:rPr lang="zh-CN" altLang="en-US" b="1" dirty="0">
                              <a:latin typeface="宋体" panose="02010600030101010101" pitchFamily="2" charset="-122"/>
                              <a:ea typeface="宋体" panose="02010600030101010101" pitchFamily="2" charset="-122"/>
                            </a:rPr>
                            <a:t>典型句式</a:t>
                          </a:r>
                        </a:p>
                      </a:txBody>
                      <a:tcPr/>
                    </a:tc>
                    <a:tc>
                      <a:txBody>
                        <a:bodyPr/>
                        <a:lstStyle/>
                        <a:p>
                          <a:pPr algn="ctr"/>
                          <a:r>
                            <a:rPr lang="zh-CN" altLang="en-US" b="1" dirty="0">
                              <a:latin typeface="宋体" panose="02010600030101010101" pitchFamily="2" charset="-122"/>
                              <a:ea typeface="宋体" panose="02010600030101010101" pitchFamily="2" charset="-122"/>
                            </a:rPr>
                            <a:t>符号化</a:t>
                          </a:r>
                        </a:p>
                      </a:txBody>
                      <a:tcPr/>
                    </a:tc>
                    <a:extLst>
                      <a:ext uri="{0D108BD9-81ED-4DB2-BD59-A6C34878D82A}">
                        <a16:rowId xmlns:a16="http://schemas.microsoft.com/office/drawing/2014/main" val="3151180254"/>
                      </a:ext>
                    </a:extLst>
                  </a:tr>
                  <a:tr h="640080">
                    <a:tc>
                      <a:txBody>
                        <a:bodyPr/>
                        <a:lstStyle/>
                        <a:p>
                          <a:pPr algn="ct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只要</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就</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意味着</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的充分条件</a:t>
                          </a:r>
                        </a:p>
                      </a:txBody>
                      <a:tcPr/>
                    </a:tc>
                    <a:tc>
                      <a:txBody>
                        <a:bodyPr/>
                        <a:lstStyle/>
                        <a:p>
                          <a:endParaRPr lang="zh-CN"/>
                        </a:p>
                      </a:txBody>
                      <a:tcPr>
                        <a:blipFill>
                          <a:blip r:embed="rId2"/>
                          <a:stretch>
                            <a:fillRect l="-100284" t="-62857" r="-567" b="-361905"/>
                          </a:stretch>
                        </a:blipFill>
                      </a:tcPr>
                    </a:tc>
                    <a:extLst>
                      <a:ext uri="{0D108BD9-81ED-4DB2-BD59-A6C34878D82A}">
                        <a16:rowId xmlns:a16="http://schemas.microsoft.com/office/drawing/2014/main" val="870676159"/>
                      </a:ext>
                    </a:extLst>
                  </a:tr>
                  <a:tr h="370840">
                    <a:tc>
                      <a:txBody>
                        <a:bodyPr/>
                        <a:lstStyle/>
                        <a:p>
                          <a:pPr algn="ct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的必要条件</a:t>
                          </a:r>
                        </a:p>
                      </a:txBody>
                      <a:tcPr/>
                    </a:tc>
                    <a:tc>
                      <a:txBody>
                        <a:bodyPr/>
                        <a:lstStyle/>
                        <a:p>
                          <a:endParaRPr lang="zh-CN"/>
                        </a:p>
                      </a:txBody>
                      <a:tcPr>
                        <a:blipFill>
                          <a:blip r:embed="rId2"/>
                          <a:stretch>
                            <a:fillRect l="-100284" t="-280328" r="-567" b="-522951"/>
                          </a:stretch>
                        </a:blipFill>
                      </a:tcPr>
                    </a:tc>
                    <a:extLst>
                      <a:ext uri="{0D108BD9-81ED-4DB2-BD59-A6C34878D82A}">
                        <a16:rowId xmlns:a16="http://schemas.microsoft.com/office/drawing/2014/main" val="188822357"/>
                      </a:ext>
                    </a:extLst>
                  </a:tr>
                  <a:tr h="370840">
                    <a:tc>
                      <a:txBody>
                        <a:bodyPr/>
                        <a:lstStyle/>
                        <a:p>
                          <a:pPr algn="ct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否则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才不</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a:t>
                          </a:r>
                        </a:p>
                      </a:txBody>
                      <a:tcPr/>
                    </a:tc>
                    <a:tc>
                      <a:txBody>
                        <a:bodyPr/>
                        <a:lstStyle/>
                        <a:p>
                          <a:endParaRPr lang="zh-CN"/>
                        </a:p>
                      </a:txBody>
                      <a:tcPr>
                        <a:blipFill>
                          <a:blip r:embed="rId2"/>
                          <a:stretch>
                            <a:fillRect l="-100284" t="-380328" r="-567" b="-422951"/>
                          </a:stretch>
                        </a:blipFill>
                      </a:tcPr>
                    </a:tc>
                    <a:extLst>
                      <a:ext uri="{0D108BD9-81ED-4DB2-BD59-A6C34878D82A}">
                        <a16:rowId xmlns:a16="http://schemas.microsoft.com/office/drawing/2014/main" val="2642161644"/>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才不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a:t>
                          </a:r>
                        </a:p>
                      </a:txBody>
                      <a:tcPr/>
                    </a:tc>
                    <a:tc>
                      <a:txBody>
                        <a:bodyPr/>
                        <a:lstStyle/>
                        <a:p>
                          <a:endParaRPr lang="zh-CN"/>
                        </a:p>
                      </a:txBody>
                      <a:tcPr>
                        <a:blipFill>
                          <a:blip r:embed="rId2"/>
                          <a:stretch>
                            <a:fillRect l="-100284" t="-480328" r="-567" b="-322951"/>
                          </a:stretch>
                        </a:blipFill>
                      </a:tcPr>
                    </a:tc>
                    <a:extLst>
                      <a:ext uri="{0D108BD9-81ED-4DB2-BD59-A6C34878D82A}">
                        <a16:rowId xmlns:a16="http://schemas.microsoft.com/office/drawing/2014/main" val="3275318393"/>
                      </a:ext>
                    </a:extLst>
                  </a:tr>
                  <a:tr h="370840">
                    <a:tc>
                      <a:txBody>
                        <a:bodyPr/>
                        <a:lstStyle/>
                        <a:p>
                          <a:pPr algn="ct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580328" r="-567" b="-222951"/>
                          </a:stretch>
                        </a:blipFill>
                      </a:tcPr>
                    </a:tc>
                    <a:extLst>
                      <a:ext uri="{0D108BD9-81ED-4DB2-BD59-A6C34878D82A}">
                        <a16:rowId xmlns:a16="http://schemas.microsoft.com/office/drawing/2014/main" val="2372386974"/>
                      </a:ext>
                    </a:extLst>
                  </a:tr>
                  <a:tr h="370840">
                    <a:tc>
                      <a:txBody>
                        <a:bodyPr/>
                        <a:lstStyle/>
                        <a:p>
                          <a:pPr algn="ctr"/>
                          <a:r>
                            <a:rPr lang="zh-CN" altLang="en-US" dirty="0">
                              <a:latin typeface="宋体" panose="02010600030101010101" pitchFamily="2" charset="-122"/>
                              <a:ea typeface="宋体" panose="02010600030101010101" pitchFamily="2" charset="-122"/>
                            </a:rPr>
                            <a:t>因为</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所以</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680328" r="-567" b="-122951"/>
                          </a:stretch>
                        </a:blipFill>
                      </a:tcPr>
                    </a:tc>
                    <a:extLst>
                      <a:ext uri="{0D108BD9-81ED-4DB2-BD59-A6C34878D82A}">
                        <a16:rowId xmlns:a16="http://schemas.microsoft.com/office/drawing/2014/main" val="843374210"/>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当且仅当</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的充要条件是</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780328" r="-567" b="-22951"/>
                          </a:stretch>
                        </a:blipFill>
                      </a:tcPr>
                    </a:tc>
                    <a:extLst>
                      <a:ext uri="{0D108BD9-81ED-4DB2-BD59-A6C34878D82A}">
                        <a16:rowId xmlns:a16="http://schemas.microsoft.com/office/drawing/2014/main" val="426700608"/>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E1F5A9DF-4949-4446-A92F-04BB226AC674}"/>
                  </a:ext>
                </a:extLst>
              </p14:cNvPr>
              <p14:cNvContentPartPr/>
              <p14:nvPr/>
            </p14:nvContentPartPr>
            <p14:xfrm>
              <a:off x="507960" y="2660760"/>
              <a:ext cx="7106040" cy="1727280"/>
            </p14:xfrm>
          </p:contentPart>
        </mc:Choice>
        <mc:Fallback>
          <p:pic>
            <p:nvPicPr>
              <p:cNvPr id="3" name="墨迹 2">
                <a:extLst>
                  <a:ext uri="{FF2B5EF4-FFF2-40B4-BE49-F238E27FC236}">
                    <a16:creationId xmlns:a16="http://schemas.microsoft.com/office/drawing/2014/main" id="{E1F5A9DF-4949-4446-A92F-04BB226AC674}"/>
                  </a:ext>
                </a:extLst>
              </p:cNvPr>
              <p:cNvPicPr/>
              <p:nvPr/>
            </p:nvPicPr>
            <p:blipFill>
              <a:blip r:embed="rId4"/>
              <a:stretch>
                <a:fillRect/>
              </a:stretch>
            </p:blipFill>
            <p:spPr>
              <a:xfrm>
                <a:off x="498600" y="2651400"/>
                <a:ext cx="7124760" cy="1746000"/>
              </a:xfrm>
              <a:prstGeom prst="rect">
                <a:avLst/>
              </a:prstGeom>
            </p:spPr>
          </p:pic>
        </mc:Fallback>
      </mc:AlternateContent>
    </p:spTree>
    <p:extLst>
      <p:ext uri="{BB962C8B-B14F-4D97-AF65-F5344CB8AC3E}">
        <p14:creationId xmlns:p14="http://schemas.microsoft.com/office/powerpoint/2010/main" val="230750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381F2-62AB-4BF3-B74D-65E669514C6D}"/>
              </a:ext>
            </a:extLst>
          </p:cNvPr>
          <p:cNvSpPr>
            <a:spLocks noGrp="1"/>
          </p:cNvSpPr>
          <p:nvPr>
            <p:ph type="title"/>
          </p:nvPr>
        </p:nvSpPr>
        <p:spPr>
          <a:xfrm>
            <a:off x="611346" y="609600"/>
            <a:ext cx="8596668" cy="1320800"/>
          </a:xfrm>
        </p:spPr>
        <p:txBody>
          <a:bodyPr/>
          <a:lstStyle/>
          <a:p>
            <a:r>
              <a:rPr lang="zh-CN" altLang="en-US" dirty="0"/>
              <a:t>自然语言符号化的例题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ECE1B37-9016-4678-B570-EBE540A2DB28}"/>
                  </a:ext>
                </a:extLst>
              </p:cNvPr>
              <p:cNvSpPr txBox="1"/>
              <p:nvPr/>
            </p:nvSpPr>
            <p:spPr>
              <a:xfrm>
                <a:off x="1197204" y="1734532"/>
                <a:ext cx="7456272" cy="3170099"/>
              </a:xfrm>
              <a:prstGeom prst="rect">
                <a:avLst/>
              </a:prstGeom>
              <a:noFill/>
            </p:spPr>
            <p:txBody>
              <a:bodyPr wrap="none" rtlCol="0">
                <a:spAutoFit/>
              </a:bodyPr>
              <a:lstStyle/>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若</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是奇数，则</a:t>
                </a:r>
                <a:r>
                  <a:rPr lang="en-US" altLang="zh-CN" sz="2000" dirty="0" err="1">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是偶数</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𝑟</m:t>
                    </m:r>
                  </m:oMath>
                </a14:m>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这苹果虽然甜，但我不打算买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除非我收到正式邀请，否则我不去参加圣诞晚会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endParaRPr lang="en-US" altLang="zh-CN" sz="2000" dirty="0">
                  <a:latin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我和小王是同学    </a:t>
                </a:r>
                <a14:m>
                  <m:oMath xmlns:m="http://schemas.openxmlformats.org/officeDocument/2006/math">
                    <m:r>
                      <a:rPr lang="en-US" altLang="zh-CN" sz="2000" b="0" i="1" smtClean="0">
                        <a:latin typeface="Cambria Math" panose="02040503050406030204" pitchFamily="18" charset="0"/>
                      </a:rPr>
                      <m:t>𝑝</m:t>
                    </m:r>
                  </m:oMath>
                </a14:m>
                <a:endParaRPr lang="zh-CN" altLang="en-US" sz="2000"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9ECE1B37-9016-4678-B570-EBE540A2DB28}"/>
                  </a:ext>
                </a:extLst>
              </p:cNvPr>
              <p:cNvSpPr txBox="1">
                <a:spLocks noRot="1" noChangeAspect="1" noMove="1" noResize="1" noEditPoints="1" noAdjustHandles="1" noChangeArrowheads="1" noChangeShapeType="1" noTextEdit="1"/>
              </p:cNvSpPr>
              <p:nvPr/>
            </p:nvSpPr>
            <p:spPr>
              <a:xfrm>
                <a:off x="1197204" y="1734532"/>
                <a:ext cx="7456272" cy="3170099"/>
              </a:xfrm>
              <a:prstGeom prst="rect">
                <a:avLst/>
              </a:prstGeom>
              <a:blipFill>
                <a:blip r:embed="rId2"/>
                <a:stretch>
                  <a:fillRect l="-490" t="-1538" b="-211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B3B4A9D9-CD79-4AAA-9ADE-9E4527E60D53}"/>
                  </a:ext>
                </a:extLst>
              </p14:cNvPr>
              <p14:cNvContentPartPr/>
              <p14:nvPr/>
            </p14:nvContentPartPr>
            <p14:xfrm>
              <a:off x="1454040" y="1276200"/>
              <a:ext cx="7544160" cy="3499200"/>
            </p14:xfrm>
          </p:contentPart>
        </mc:Choice>
        <mc:Fallback>
          <p:pic>
            <p:nvPicPr>
              <p:cNvPr id="3" name="墨迹 2">
                <a:extLst>
                  <a:ext uri="{FF2B5EF4-FFF2-40B4-BE49-F238E27FC236}">
                    <a16:creationId xmlns:a16="http://schemas.microsoft.com/office/drawing/2014/main" id="{B3B4A9D9-CD79-4AAA-9ADE-9E4527E60D53}"/>
                  </a:ext>
                </a:extLst>
              </p:cNvPr>
              <p:cNvPicPr/>
              <p:nvPr/>
            </p:nvPicPr>
            <p:blipFill>
              <a:blip r:embed="rId4"/>
              <a:stretch>
                <a:fillRect/>
              </a:stretch>
            </p:blipFill>
            <p:spPr>
              <a:xfrm>
                <a:off x="1444680" y="1266840"/>
                <a:ext cx="7562880" cy="3517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E6E4C4E0-961F-43EA-9E1C-8FDEE18481EE}"/>
                  </a:ext>
                </a:extLst>
              </p14:cNvPr>
              <p14:cNvContentPartPr/>
              <p14:nvPr/>
            </p14:nvContentPartPr>
            <p14:xfrm>
              <a:off x="1447920" y="4826160"/>
              <a:ext cx="6851880" cy="514440"/>
            </p14:xfrm>
          </p:contentPart>
        </mc:Choice>
        <mc:Fallback>
          <p:pic>
            <p:nvPicPr>
              <p:cNvPr id="5" name="墨迹 4">
                <a:extLst>
                  <a:ext uri="{FF2B5EF4-FFF2-40B4-BE49-F238E27FC236}">
                    <a16:creationId xmlns:a16="http://schemas.microsoft.com/office/drawing/2014/main" id="{E6E4C4E0-961F-43EA-9E1C-8FDEE18481EE}"/>
                  </a:ext>
                </a:extLst>
              </p:cNvPr>
              <p:cNvPicPr/>
              <p:nvPr/>
            </p:nvPicPr>
            <p:blipFill>
              <a:blip r:embed="rId6"/>
              <a:stretch>
                <a:fillRect/>
              </a:stretch>
            </p:blipFill>
            <p:spPr>
              <a:xfrm>
                <a:off x="1438560" y="4816800"/>
                <a:ext cx="6870600" cy="533160"/>
              </a:xfrm>
              <a:prstGeom prst="rect">
                <a:avLst/>
              </a:prstGeom>
            </p:spPr>
          </p:pic>
        </mc:Fallback>
      </mc:AlternateContent>
    </p:spTree>
    <p:extLst>
      <p:ext uri="{BB962C8B-B14F-4D97-AF65-F5344CB8AC3E}">
        <p14:creationId xmlns:p14="http://schemas.microsoft.com/office/powerpoint/2010/main" val="3413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502AF-1F30-49EB-8FCA-7AB384F92A29}"/>
              </a:ext>
            </a:extLst>
          </p:cNvPr>
          <p:cNvSpPr>
            <a:spLocks noGrp="1"/>
          </p:cNvSpPr>
          <p:nvPr>
            <p:ph type="title"/>
          </p:nvPr>
        </p:nvSpPr>
        <p:spPr/>
        <p:txBody>
          <a:bodyPr/>
          <a:lstStyle/>
          <a:p>
            <a:r>
              <a:rPr lang="zh-CN" altLang="en-US" dirty="0"/>
              <a:t>逻辑问题符号化分析例题</a:t>
            </a:r>
            <a:r>
              <a:rPr lang="en-US" altLang="zh-CN" dirty="0"/>
              <a:t>1</a:t>
            </a:r>
            <a:endParaRPr lang="zh-CN" altLang="en-US" dirty="0"/>
          </a:p>
        </p:txBody>
      </p:sp>
      <p:sp>
        <p:nvSpPr>
          <p:cNvPr id="4" name="文本框 3">
            <a:extLst>
              <a:ext uri="{FF2B5EF4-FFF2-40B4-BE49-F238E27FC236}">
                <a16:creationId xmlns:a16="http://schemas.microsoft.com/office/drawing/2014/main" id="{B53488F2-1FFF-4CC5-84FC-6535469BC27A}"/>
              </a:ext>
            </a:extLst>
          </p:cNvPr>
          <p:cNvSpPr txBox="1"/>
          <p:nvPr/>
        </p:nvSpPr>
        <p:spPr>
          <a:xfrm>
            <a:off x="933253" y="1404594"/>
            <a:ext cx="7917552" cy="341632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已知</a:t>
            </a:r>
            <a:r>
              <a:rPr lang="en-US" altLang="zh-CN" dirty="0">
                <a:latin typeface="宋体" panose="02010600030101010101" pitchFamily="2" charset="-122"/>
                <a:ea typeface="宋体" panose="02010600030101010101" pitchFamily="2" charset="-122"/>
              </a:rPr>
              <a:t>p, q, r, s</a:t>
            </a:r>
            <a:r>
              <a:rPr lang="zh-CN" altLang="en-US" dirty="0">
                <a:latin typeface="宋体" panose="02010600030101010101" pitchFamily="2" charset="-122"/>
                <a:ea typeface="宋体" panose="02010600030101010101" pitchFamily="2" charset="-122"/>
              </a:rPr>
              <a:t>四人有且仅有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人参加围棋比赛，但必须满足下列四项条件：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仅一人参加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也参加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至多参加一人</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不参加，则</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也不参加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45E5095-B8D4-40B4-A31F-2263DAEDA0CD}"/>
                  </a:ext>
                </a:extLst>
              </p:cNvPr>
              <p:cNvSpPr txBox="1"/>
              <p:nvPr/>
            </p:nvSpPr>
            <p:spPr>
              <a:xfrm>
                <a:off x="933253" y="3990656"/>
                <a:ext cx="9302547" cy="2646878"/>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解：</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 r</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参加，符号化下面以上四个命题：</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𝑝</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C45E5095-B8D4-40B4-A31F-2263DAEDA0CD}"/>
                  </a:ext>
                </a:extLst>
              </p:cNvPr>
              <p:cNvSpPr txBox="1">
                <a:spLocks noRot="1" noChangeAspect="1" noMove="1" noResize="1" noEditPoints="1" noAdjustHandles="1" noChangeArrowheads="1" noChangeShapeType="1" noTextEdit="1"/>
              </p:cNvSpPr>
              <p:nvPr/>
            </p:nvSpPr>
            <p:spPr>
              <a:xfrm>
                <a:off x="933253" y="3990656"/>
                <a:ext cx="9302547" cy="2646878"/>
              </a:xfrm>
              <a:prstGeom prst="rect">
                <a:avLst/>
              </a:prstGeom>
              <a:blipFill>
                <a:blip r:embed="rId2"/>
                <a:stretch>
                  <a:fillRect l="-524" t="-1382"/>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2230B220-1DC0-4EB1-BF6C-FC086DE6778A}"/>
                  </a:ext>
                </a:extLst>
              </p14:cNvPr>
              <p14:cNvContentPartPr/>
              <p14:nvPr/>
            </p14:nvContentPartPr>
            <p14:xfrm>
              <a:off x="1403280" y="1701720"/>
              <a:ext cx="6864840" cy="4280400"/>
            </p14:xfrm>
          </p:contentPart>
        </mc:Choice>
        <mc:Fallback>
          <p:pic>
            <p:nvPicPr>
              <p:cNvPr id="3" name="墨迹 2">
                <a:extLst>
                  <a:ext uri="{FF2B5EF4-FFF2-40B4-BE49-F238E27FC236}">
                    <a16:creationId xmlns:a16="http://schemas.microsoft.com/office/drawing/2014/main" id="{2230B220-1DC0-4EB1-BF6C-FC086DE6778A}"/>
                  </a:ext>
                </a:extLst>
              </p:cNvPr>
              <p:cNvPicPr/>
              <p:nvPr/>
            </p:nvPicPr>
            <p:blipFill>
              <a:blip r:embed="rId4"/>
              <a:stretch>
                <a:fillRect/>
              </a:stretch>
            </p:blipFill>
            <p:spPr>
              <a:xfrm>
                <a:off x="1393920" y="1692360"/>
                <a:ext cx="6883560" cy="4299120"/>
              </a:xfrm>
              <a:prstGeom prst="rect">
                <a:avLst/>
              </a:prstGeom>
            </p:spPr>
          </p:pic>
        </mc:Fallback>
      </mc:AlternateContent>
    </p:spTree>
    <p:extLst>
      <p:ext uri="{BB962C8B-B14F-4D97-AF65-F5344CB8AC3E}">
        <p14:creationId xmlns:p14="http://schemas.microsoft.com/office/powerpoint/2010/main" val="415721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62BA0-D694-4BEF-894F-56A33C0B0F03}"/>
              </a:ext>
            </a:extLst>
          </p:cNvPr>
          <p:cNvSpPr>
            <a:spLocks noGrp="1"/>
          </p:cNvSpPr>
          <p:nvPr>
            <p:ph type="title"/>
          </p:nvPr>
        </p:nvSpPr>
        <p:spPr/>
        <p:txBody>
          <a:bodyPr/>
          <a:lstStyle/>
          <a:p>
            <a:r>
              <a:rPr lang="zh-CN" altLang="en-US" dirty="0"/>
              <a:t>逻辑问题符号化分析例题</a:t>
            </a:r>
            <a:r>
              <a:rPr lang="en-US" altLang="zh-CN" dirty="0"/>
              <a:t>1</a:t>
            </a:r>
            <a:r>
              <a:rPr lang="zh-CN" altLang="en-US" dirty="0"/>
              <a:t>（续）</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D2B15BA-8EA2-4E6C-9836-40C2E79CF861}"/>
                  </a:ext>
                </a:extLst>
              </p:cNvPr>
              <p:cNvSpPr txBox="1"/>
              <p:nvPr/>
            </p:nvSpPr>
            <p:spPr>
              <a:xfrm>
                <a:off x="810705" y="1687398"/>
                <a:ext cx="7721216" cy="341632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因此，我们现在需要解决的是下面这个式子的成真赋值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oMath>
                  </m:oMathPara>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3</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15</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𝑟</m:t>
                    </m:r>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6</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14</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5</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7</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5</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8</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10</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因此，主析取范式为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9</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11</m:t>
                        </m:r>
                      </m:sub>
                    </m:sSub>
                    <m:r>
                      <a:rPr lang="zh-CN" altLang="en-US"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只能派两个人去，所以就只有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9</m:t>
                        </m:r>
                      </m:sub>
                    </m:sSub>
                  </m:oMath>
                </a14:m>
                <a:r>
                  <a:rPr lang="zh-CN" altLang="en-US" dirty="0">
                    <a:latin typeface="宋体" panose="02010600030101010101" pitchFamily="2" charset="-122"/>
                    <a:ea typeface="宋体" panose="02010600030101010101" pitchFamily="2" charset="-122"/>
                  </a:rPr>
                  <a:t>符合</a:t>
                </a:r>
              </a:p>
            </p:txBody>
          </p:sp>
        </mc:Choice>
        <mc:Fallback xmlns="">
          <p:sp>
            <p:nvSpPr>
              <p:cNvPr id="4" name="文本框 3">
                <a:extLst>
                  <a:ext uri="{FF2B5EF4-FFF2-40B4-BE49-F238E27FC236}">
                    <a16:creationId xmlns:a16="http://schemas.microsoft.com/office/drawing/2014/main" id="{CD2B15BA-8EA2-4E6C-9836-40C2E79CF861}"/>
                  </a:ext>
                </a:extLst>
              </p:cNvPr>
              <p:cNvSpPr txBox="1">
                <a:spLocks noRot="1" noChangeAspect="1" noMove="1" noResize="1" noEditPoints="1" noAdjustHandles="1" noChangeArrowheads="1" noChangeShapeType="1" noTextEdit="1"/>
              </p:cNvSpPr>
              <p:nvPr/>
            </p:nvSpPr>
            <p:spPr>
              <a:xfrm>
                <a:off x="810705" y="1687398"/>
                <a:ext cx="7721216" cy="3416320"/>
              </a:xfrm>
              <a:prstGeom prst="rect">
                <a:avLst/>
              </a:prstGeom>
              <a:blipFill>
                <a:blip r:embed="rId2"/>
                <a:stretch>
                  <a:fillRect l="-710" t="-1071" b="-1607"/>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687BCDFD-CC6E-4356-85D2-A2D8F6A21DB2}"/>
                  </a:ext>
                </a:extLst>
              </p14:cNvPr>
              <p14:cNvContentPartPr/>
              <p14:nvPr/>
            </p14:nvContentPartPr>
            <p14:xfrm>
              <a:off x="1467000" y="2647800"/>
              <a:ext cx="6832800" cy="2439000"/>
            </p14:xfrm>
          </p:contentPart>
        </mc:Choice>
        <mc:Fallback>
          <p:pic>
            <p:nvPicPr>
              <p:cNvPr id="3" name="墨迹 2">
                <a:extLst>
                  <a:ext uri="{FF2B5EF4-FFF2-40B4-BE49-F238E27FC236}">
                    <a16:creationId xmlns:a16="http://schemas.microsoft.com/office/drawing/2014/main" id="{687BCDFD-CC6E-4356-85D2-A2D8F6A21DB2}"/>
                  </a:ext>
                </a:extLst>
              </p:cNvPr>
              <p:cNvPicPr/>
              <p:nvPr/>
            </p:nvPicPr>
            <p:blipFill>
              <a:blip r:embed="rId4"/>
              <a:stretch>
                <a:fillRect/>
              </a:stretch>
            </p:blipFill>
            <p:spPr>
              <a:xfrm>
                <a:off x="1457640" y="2638440"/>
                <a:ext cx="6851520" cy="2457720"/>
              </a:xfrm>
              <a:prstGeom prst="rect">
                <a:avLst/>
              </a:prstGeom>
            </p:spPr>
          </p:pic>
        </mc:Fallback>
      </mc:AlternateContent>
    </p:spTree>
    <p:extLst>
      <p:ext uri="{BB962C8B-B14F-4D97-AF65-F5344CB8AC3E}">
        <p14:creationId xmlns:p14="http://schemas.microsoft.com/office/powerpoint/2010/main" val="245329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AE787-80D7-4AFA-93B7-5D4EA65C40F4}"/>
              </a:ext>
            </a:extLst>
          </p:cNvPr>
          <p:cNvSpPr>
            <a:spLocks noGrp="1"/>
          </p:cNvSpPr>
          <p:nvPr>
            <p:ph type="title"/>
          </p:nvPr>
        </p:nvSpPr>
        <p:spPr/>
        <p:txBody>
          <a:bodyPr/>
          <a:lstStyle/>
          <a:p>
            <a:r>
              <a:rPr lang="zh-CN" altLang="en-US" dirty="0"/>
              <a:t>逻辑问题符号化分析例题</a:t>
            </a:r>
            <a:r>
              <a:rPr lang="en-US" altLang="zh-CN" dirty="0"/>
              <a:t>2</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261416A-01B7-45B9-8D41-5F72148FDF01}"/>
                  </a:ext>
                </a:extLst>
              </p:cNvPr>
              <p:cNvSpPr txBox="1"/>
              <p:nvPr/>
            </p:nvSpPr>
            <p:spPr>
              <a:xfrm>
                <a:off x="677334" y="1596681"/>
                <a:ext cx="9455084" cy="286232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翻译并判断下列推理的有效性：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李娟是数学专业或计算机专业学生；如果李娟不懂离散数学，那么她不是数学专业学生；如</a:t>
                </a:r>
              </a:p>
              <a:p>
                <a:r>
                  <a:rPr lang="zh-CN" altLang="en-US" dirty="0">
                    <a:latin typeface="宋体" panose="02010600030101010101" pitchFamily="2" charset="-122"/>
                    <a:ea typeface="宋体" panose="02010600030101010101" pitchFamily="2" charset="-122"/>
                  </a:rPr>
                  <a:t>果李娟懂离散数学，那么她很聪明；李娟不是计算机专业学生。因此，李娟很聪明。</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解：</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首先找原子命题。</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表示“李娟是数学专业学生”，</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表示“李娟是计算机专业学生”，</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表示“李娟懂离散数学”，</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表示“李娟很聪明”，所以上述问题可以符号化为：</a:t>
                </a:r>
                <a:endParaRPr lang="en-US" altLang="zh-CN"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oMath>
                  </m:oMathPara>
                </a14:m>
                <a:endParaRPr lang="en-US" altLang="zh-CN" dirty="0">
                  <a:latin typeface="宋体" panose="02010600030101010101" pitchFamily="2" charset="-122"/>
                  <a:ea typeface="宋体" panose="02010600030101010101" pitchFamily="2" charset="-122"/>
                </a:endParaRPr>
              </a:p>
              <a:p>
                <a:endParaRPr lang="en-US" altLang="zh-CN" dirty="0"/>
              </a:p>
            </p:txBody>
          </p:sp>
        </mc:Choice>
        <mc:Fallback xmlns="">
          <p:sp>
            <p:nvSpPr>
              <p:cNvPr id="4" name="文本框 3">
                <a:extLst>
                  <a:ext uri="{FF2B5EF4-FFF2-40B4-BE49-F238E27FC236}">
                    <a16:creationId xmlns:a16="http://schemas.microsoft.com/office/drawing/2014/main" id="{D261416A-01B7-45B9-8D41-5F72148FDF01}"/>
                  </a:ext>
                </a:extLst>
              </p:cNvPr>
              <p:cNvSpPr txBox="1">
                <a:spLocks noRot="1" noChangeAspect="1" noMove="1" noResize="1" noEditPoints="1" noAdjustHandles="1" noChangeArrowheads="1" noChangeShapeType="1" noTextEdit="1"/>
              </p:cNvSpPr>
              <p:nvPr/>
            </p:nvSpPr>
            <p:spPr>
              <a:xfrm>
                <a:off x="677334" y="1596681"/>
                <a:ext cx="9455084" cy="2862322"/>
              </a:xfrm>
              <a:prstGeom prst="rect">
                <a:avLst/>
              </a:prstGeom>
              <a:blipFill>
                <a:blip r:embed="rId2"/>
                <a:stretch>
                  <a:fillRect l="-516" t="-1279" r="-5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B6C5E25-7363-4590-AA71-620A89958C64}"/>
                  </a:ext>
                </a:extLst>
              </p:cNvPr>
              <p:cNvSpPr txBox="1"/>
              <p:nvPr/>
            </p:nvSpPr>
            <p:spPr>
              <a:xfrm>
                <a:off x="4612095" y="4217075"/>
                <a:ext cx="1585562" cy="2031325"/>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(2)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(3) </m:t>
                    </m:r>
                    <m:r>
                      <a:rPr lang="en-US" altLang="zh-CN" i="1">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(4) ¬</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(5) </m:t>
                    </m:r>
                    <m:r>
                      <a:rPr lang="en-US" altLang="zh-CN" i="1">
                        <a:latin typeface="Cambria Math" panose="02040503050406030204" pitchFamily="18" charset="0"/>
                      </a:rPr>
                      <m:t>𝑟</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(6) </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(7) </m:t>
                    </m:r>
                    <m:r>
                      <a:rPr lang="en-US" altLang="zh-CN" i="1">
                        <a:latin typeface="Cambria Math" panose="02040503050406030204" pitchFamily="18" charset="0"/>
                      </a:rPr>
                      <m:t>𝑠</m:t>
                    </m:r>
                  </m:oMath>
                </a14:m>
                <a:endParaRPr lang="zh-CN" altLang="en-US" dirty="0"/>
              </a:p>
            </p:txBody>
          </p:sp>
        </mc:Choice>
        <mc:Fallback xmlns="">
          <p:sp>
            <p:nvSpPr>
              <p:cNvPr id="5" name="文本框 4">
                <a:extLst>
                  <a:ext uri="{FF2B5EF4-FFF2-40B4-BE49-F238E27FC236}">
                    <a16:creationId xmlns:a16="http://schemas.microsoft.com/office/drawing/2014/main" id="{AB6C5E25-7363-4590-AA71-620A89958C64}"/>
                  </a:ext>
                </a:extLst>
              </p:cNvPr>
              <p:cNvSpPr txBox="1">
                <a:spLocks noRot="1" noChangeAspect="1" noMove="1" noResize="1" noEditPoints="1" noAdjustHandles="1" noChangeArrowheads="1" noChangeShapeType="1" noTextEdit="1"/>
              </p:cNvSpPr>
              <p:nvPr/>
            </p:nvSpPr>
            <p:spPr>
              <a:xfrm>
                <a:off x="4612095" y="4217075"/>
                <a:ext cx="1585562" cy="2031325"/>
              </a:xfrm>
              <a:prstGeom prst="rect">
                <a:avLst/>
              </a:prstGeom>
              <a:blipFill>
                <a:blip r:embed="rId3"/>
                <a:stretch>
                  <a:fillRect l="-2692" t="-601" b="-3003"/>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14BF33CD-0F24-4050-B4F3-5A31BF0ABFF5}"/>
                  </a:ext>
                </a:extLst>
              </p14:cNvPr>
              <p14:cNvContentPartPr/>
              <p14:nvPr/>
            </p14:nvContentPartPr>
            <p14:xfrm>
              <a:off x="1289160" y="2000160"/>
              <a:ext cx="8331480" cy="4026240"/>
            </p14:xfrm>
          </p:contentPart>
        </mc:Choice>
        <mc:Fallback>
          <p:pic>
            <p:nvPicPr>
              <p:cNvPr id="3" name="墨迹 2">
                <a:extLst>
                  <a:ext uri="{FF2B5EF4-FFF2-40B4-BE49-F238E27FC236}">
                    <a16:creationId xmlns:a16="http://schemas.microsoft.com/office/drawing/2014/main" id="{14BF33CD-0F24-4050-B4F3-5A31BF0ABFF5}"/>
                  </a:ext>
                </a:extLst>
              </p:cNvPr>
              <p:cNvPicPr/>
              <p:nvPr/>
            </p:nvPicPr>
            <p:blipFill>
              <a:blip r:embed="rId5"/>
              <a:stretch>
                <a:fillRect/>
              </a:stretch>
            </p:blipFill>
            <p:spPr>
              <a:xfrm>
                <a:off x="1279800" y="1990800"/>
                <a:ext cx="8350200" cy="4044960"/>
              </a:xfrm>
              <a:prstGeom prst="rect">
                <a:avLst/>
              </a:prstGeom>
            </p:spPr>
          </p:pic>
        </mc:Fallback>
      </mc:AlternateContent>
    </p:spTree>
    <p:extLst>
      <p:ext uri="{BB962C8B-B14F-4D97-AF65-F5344CB8AC3E}">
        <p14:creationId xmlns:p14="http://schemas.microsoft.com/office/powerpoint/2010/main" val="404974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4B4FF-6CAA-4648-B664-4F9221A3ACFA}"/>
              </a:ext>
            </a:extLst>
          </p:cNvPr>
          <p:cNvSpPr>
            <a:spLocks noGrp="1"/>
          </p:cNvSpPr>
          <p:nvPr>
            <p:ph type="title"/>
          </p:nvPr>
        </p:nvSpPr>
        <p:spPr/>
        <p:txBody>
          <a:bodyPr/>
          <a:lstStyle/>
          <a:p>
            <a:r>
              <a:rPr lang="zh-CN" altLang="en-US" dirty="0"/>
              <a:t>自然语言问题处理经验</a:t>
            </a:r>
          </a:p>
        </p:txBody>
      </p:sp>
      <p:sp>
        <p:nvSpPr>
          <p:cNvPr id="3" name="内容占位符 2">
            <a:extLst>
              <a:ext uri="{FF2B5EF4-FFF2-40B4-BE49-F238E27FC236}">
                <a16:creationId xmlns:a16="http://schemas.microsoft.com/office/drawing/2014/main" id="{8DFB46B5-758F-42A8-AFB3-1F4A8BF153C5}"/>
              </a:ext>
            </a:extLst>
          </p:cNvPr>
          <p:cNvSpPr>
            <a:spLocks noGrp="1"/>
          </p:cNvSpPr>
          <p:nvPr>
            <p:ph idx="1"/>
          </p:nvPr>
        </p:nvSpPr>
        <p:spPr>
          <a:xfrm>
            <a:off x="592493" y="1755236"/>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对于自然语言问题来说，我们首先要按照书本上的方法将自然语言符号化</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符号化之后，一般就可以转化成为之前学到过的问题如主析取范式以及有效性证明问题来进行解决</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一定要注意句子之间的逻辑关系，以及句子的主语到底有几个，比如说“是计算机系学生或数学系学生”。同时，也要对那些就是一个原子命题的句子比较敏感。</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1F5AB33-7479-4F2A-B6CD-F7D923D77B2F}"/>
                  </a:ext>
                </a:extLst>
              </p14:cNvPr>
              <p14:cNvContentPartPr/>
              <p14:nvPr/>
            </p14:nvContentPartPr>
            <p14:xfrm>
              <a:off x="946080" y="2908440"/>
              <a:ext cx="8020440" cy="2216520"/>
            </p14:xfrm>
          </p:contentPart>
        </mc:Choice>
        <mc:Fallback>
          <p:pic>
            <p:nvPicPr>
              <p:cNvPr id="4" name="墨迹 3">
                <a:extLst>
                  <a:ext uri="{FF2B5EF4-FFF2-40B4-BE49-F238E27FC236}">
                    <a16:creationId xmlns:a16="http://schemas.microsoft.com/office/drawing/2014/main" id="{F1F5AB33-7479-4F2A-B6CD-F7D923D77B2F}"/>
                  </a:ext>
                </a:extLst>
              </p:cNvPr>
              <p:cNvPicPr/>
              <p:nvPr/>
            </p:nvPicPr>
            <p:blipFill>
              <a:blip r:embed="rId3"/>
              <a:stretch>
                <a:fillRect/>
              </a:stretch>
            </p:blipFill>
            <p:spPr>
              <a:xfrm>
                <a:off x="936720" y="2899080"/>
                <a:ext cx="8039160" cy="2235240"/>
              </a:xfrm>
              <a:prstGeom prst="rect">
                <a:avLst/>
              </a:prstGeom>
            </p:spPr>
          </p:pic>
        </mc:Fallback>
      </mc:AlternateContent>
    </p:spTree>
    <p:extLst>
      <p:ext uri="{BB962C8B-B14F-4D97-AF65-F5344CB8AC3E}">
        <p14:creationId xmlns:p14="http://schemas.microsoft.com/office/powerpoint/2010/main" val="241194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63ED1-644D-4294-81D1-C8574473F7C7}"/>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9481629D-359F-4F14-B7ED-2F41CC213A15}"/>
              </a:ext>
            </a:extLst>
          </p:cNvPr>
          <p:cNvSpPr>
            <a:spLocks noGrp="1"/>
          </p:cNvSpPr>
          <p:nvPr>
            <p:ph idx="1"/>
          </p:nvPr>
        </p:nvSpPr>
        <p:spPr>
          <a:xfrm>
            <a:off x="721326" y="1488613"/>
            <a:ext cx="8596668" cy="3880773"/>
          </a:xfrm>
        </p:spPr>
        <p:txBody>
          <a:bodyPr>
            <a:normAutofit/>
          </a:bodyPr>
          <a:lstStyle/>
          <a:p>
            <a:r>
              <a:rPr lang="zh-CN" altLang="en-US" dirty="0">
                <a:latin typeface="宋体" panose="02010600030101010101" pitchFamily="2" charset="-122"/>
                <a:ea typeface="宋体" panose="02010600030101010101" pitchFamily="2" charset="-122"/>
              </a:rPr>
              <a:t>在本节课中，我们对于离散数学中第二章命题逻辑的后半部分的知识进行了梳理，并且也标明了这一章后半部分的重点内容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本节课涉及到了证明推理有效性以及自然语言符号化的方法，并且介绍了我对于这类题目的相关经验。</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本节课还重温了上一节课学习到的利用主析取范式解题的方法，希望大家学习了新知识的同时也不要忘记旧知识</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本节课的内容属于对于后面离散数学第三章内容的一个铺垫，同时第三章也是期末考非常喜欢出，并且大家非常喜欢错的一章，希望大家在能巩固好在这一章的基础，以便后面学习第三章</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下一节课的内容是第三章，请大家做好预习，也希望我的习题课对于大家的复习有所帮助</a:t>
            </a:r>
            <a:endParaRPr lang="en-US" altLang="zh-CN" dirty="0">
              <a:latin typeface="宋体" panose="02010600030101010101" pitchFamily="2" charset="-122"/>
              <a:ea typeface="宋体" panose="02010600030101010101" pitchFamily="2"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7A7B3D7-EB10-4F49-91AF-363569CC8AC5}"/>
                  </a:ext>
                </a:extLst>
              </p14:cNvPr>
              <p14:cNvContentPartPr/>
              <p14:nvPr/>
            </p14:nvContentPartPr>
            <p14:xfrm>
              <a:off x="4660920" y="1771560"/>
              <a:ext cx="4509000" cy="2032560"/>
            </p14:xfrm>
          </p:contentPart>
        </mc:Choice>
        <mc:Fallback>
          <p:pic>
            <p:nvPicPr>
              <p:cNvPr id="4" name="墨迹 3">
                <a:extLst>
                  <a:ext uri="{FF2B5EF4-FFF2-40B4-BE49-F238E27FC236}">
                    <a16:creationId xmlns:a16="http://schemas.microsoft.com/office/drawing/2014/main" id="{57A7B3D7-EB10-4F49-91AF-363569CC8AC5}"/>
                  </a:ext>
                </a:extLst>
              </p:cNvPr>
              <p:cNvPicPr/>
              <p:nvPr/>
            </p:nvPicPr>
            <p:blipFill>
              <a:blip r:embed="rId3"/>
              <a:stretch>
                <a:fillRect/>
              </a:stretch>
            </p:blipFill>
            <p:spPr>
              <a:xfrm>
                <a:off x="4651560" y="1762200"/>
                <a:ext cx="4527720" cy="2051280"/>
              </a:xfrm>
              <a:prstGeom prst="rect">
                <a:avLst/>
              </a:prstGeom>
            </p:spPr>
          </p:pic>
        </mc:Fallback>
      </mc:AlternateContent>
    </p:spTree>
    <p:extLst>
      <p:ext uri="{BB962C8B-B14F-4D97-AF65-F5344CB8AC3E}">
        <p14:creationId xmlns:p14="http://schemas.microsoft.com/office/powerpoint/2010/main" val="180384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A41DF-AF3E-45FF-B809-3E532E208CF0}"/>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C62E0D9-D819-4404-9C3B-337E83F4F2AC}"/>
              </a:ext>
            </a:extLst>
          </p:cNvPr>
          <p:cNvSpPr>
            <a:spLocks noGrp="1"/>
          </p:cNvSpPr>
          <p:nvPr>
            <p:ph idx="1"/>
          </p:nvPr>
        </p:nvSpPr>
        <p:spPr>
          <a:xfrm>
            <a:off x="677334" y="1270000"/>
            <a:ext cx="8596668" cy="3880773"/>
          </a:xfrm>
        </p:spPr>
        <p:txBody>
          <a:bodyPr>
            <a:noAutofit/>
          </a:bodyPr>
          <a:lstStyle/>
          <a:p>
            <a:r>
              <a:rPr lang="en-US" altLang="zh-CN" sz="2000" dirty="0">
                <a:latin typeface="宋体" panose="02010600030101010101" pitchFamily="2" charset="-122"/>
                <a:ea typeface="宋体" panose="02010600030101010101" pitchFamily="2" charset="-122"/>
              </a:rPr>
              <a:t>2.5 </a:t>
            </a:r>
            <a:r>
              <a:rPr lang="zh-CN" altLang="en-US" sz="2000" dirty="0">
                <a:latin typeface="宋体" panose="02010600030101010101" pitchFamily="2" charset="-122"/>
                <a:ea typeface="宋体" panose="02010600030101010101" pitchFamily="2" charset="-122"/>
              </a:rPr>
              <a:t>命题逻辑的推理理论</a:t>
            </a:r>
          </a:p>
          <a:p>
            <a:pPr lvl="1"/>
            <a:r>
              <a:rPr lang="zh-CN" altLang="en-US" sz="1800" dirty="0">
                <a:latin typeface="宋体" panose="02010600030101010101" pitchFamily="2" charset="-122"/>
                <a:ea typeface="宋体" panose="02010600030101010101" pitchFamily="2" charset="-122"/>
              </a:rPr>
              <a:t>推理的有效性</a:t>
            </a:r>
          </a:p>
          <a:p>
            <a:pPr lvl="1"/>
            <a:r>
              <a:rPr lang="zh-CN" altLang="en-US" sz="1800" b="1" dirty="0">
                <a:latin typeface="宋体" panose="02010600030101010101" pitchFamily="2" charset="-122"/>
                <a:ea typeface="宋体" panose="02010600030101010101" pitchFamily="2" charset="-122"/>
              </a:rPr>
              <a:t>自然推理系统</a:t>
            </a:r>
            <a:endParaRPr lang="en-US" altLang="zh-CN" sz="1800" b="1" dirty="0">
              <a:latin typeface="宋体" panose="02010600030101010101" pitchFamily="2" charset="-122"/>
              <a:ea typeface="宋体" panose="02010600030101010101" pitchFamily="2" charset="-122"/>
            </a:endParaRPr>
          </a:p>
          <a:p>
            <a:pPr lvl="1"/>
            <a:r>
              <a:rPr lang="zh-CN" altLang="en-US" sz="1800" b="1" dirty="0">
                <a:latin typeface="宋体" panose="02010600030101010101" pitchFamily="2" charset="-122"/>
                <a:ea typeface="宋体" panose="02010600030101010101" pitchFamily="2" charset="-122"/>
              </a:rPr>
              <a:t>构造推理有效性的论证及例题</a:t>
            </a:r>
          </a:p>
          <a:p>
            <a:r>
              <a:rPr lang="en-US" altLang="zh-CN" sz="2000" dirty="0">
                <a:latin typeface="宋体" panose="02010600030101010101" pitchFamily="2" charset="-122"/>
                <a:ea typeface="宋体" panose="02010600030101010101" pitchFamily="2" charset="-122"/>
              </a:rPr>
              <a:t>2.6 </a:t>
            </a:r>
            <a:r>
              <a:rPr lang="zh-CN" altLang="en-US" sz="2000" dirty="0">
                <a:latin typeface="宋体" panose="02010600030101010101" pitchFamily="2" charset="-122"/>
                <a:ea typeface="宋体" panose="02010600030101010101" pitchFamily="2" charset="-122"/>
              </a:rPr>
              <a:t>命题逻辑的应用</a:t>
            </a:r>
          </a:p>
          <a:p>
            <a:pPr lvl="1"/>
            <a:r>
              <a:rPr lang="zh-CN" altLang="en-US" sz="1800" b="1" dirty="0">
                <a:latin typeface="宋体" panose="02010600030101010101" pitchFamily="2" charset="-122"/>
                <a:ea typeface="宋体" panose="02010600030101010101" pitchFamily="2" charset="-122"/>
              </a:rPr>
              <a:t>自然语言命题的符号化</a:t>
            </a:r>
          </a:p>
          <a:p>
            <a:pPr lvl="1"/>
            <a:r>
              <a:rPr lang="zh-CN" altLang="en-US" sz="1800" b="1" dirty="0">
                <a:latin typeface="宋体" panose="02010600030101010101" pitchFamily="2" charset="-122"/>
                <a:ea typeface="宋体" panose="02010600030101010101" pitchFamily="2" charset="-122"/>
              </a:rPr>
              <a:t>普通逻辑问题的符号化分析</a:t>
            </a:r>
          </a:p>
        </p:txBody>
      </p:sp>
    </p:spTree>
    <p:extLst>
      <p:ext uri="{BB962C8B-B14F-4D97-AF65-F5344CB8AC3E}">
        <p14:creationId xmlns:p14="http://schemas.microsoft.com/office/powerpoint/2010/main" val="6764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646D-F8D9-4B33-8AD8-55C1F8815B93}"/>
              </a:ext>
            </a:extLst>
          </p:cNvPr>
          <p:cNvSpPr>
            <a:spLocks noGrp="1"/>
          </p:cNvSpPr>
          <p:nvPr>
            <p:ph type="title"/>
          </p:nvPr>
        </p:nvSpPr>
        <p:spPr/>
        <p:txBody>
          <a:bodyPr/>
          <a:lstStyle/>
          <a:p>
            <a:r>
              <a:rPr lang="zh-CN" altLang="en-US" dirty="0"/>
              <a:t>推理的有效性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EA2F77-2A66-4771-B1E1-A0E02BCF1C20}"/>
                  </a:ext>
                </a:extLst>
              </p:cNvPr>
              <p:cNvSpPr>
                <a:spLocks noGrp="1"/>
              </p:cNvSpPr>
              <p:nvPr>
                <p:ph idx="1"/>
              </p:nvPr>
            </p:nvSpPr>
            <p:spPr>
              <a:xfrm>
                <a:off x="677334" y="1566701"/>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定义</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称推理</a:t>
                </a:r>
                <a14:m>
                  <m:oMath xmlns:m="http://schemas.openxmlformats.org/officeDocument/2006/math">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i="1">
                            <a:latin typeface="Cambria Math" panose="02040503050406030204" pitchFamily="18" charset="0"/>
                            <a:ea typeface="宋体" panose="02010600030101010101" pitchFamily="2" charset="-122"/>
                          </a:rPr>
                          <m:t>1</m:t>
                        </m:r>
                      </m:sub>
                    </m:sSub>
                    <m:r>
                      <a:rPr lang="en-US" altLang="zh-CN" sz="1800" b="0" i="1" smtClean="0">
                        <a:latin typeface="Cambria Math" panose="02040503050406030204" pitchFamily="18" charset="0"/>
                        <a:ea typeface="宋体" panose="02010600030101010101" pitchFamily="2" charset="-122"/>
                      </a:rPr>
                      <m:t>,</m:t>
                    </m:r>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2</m:t>
                        </m:r>
                      </m:sub>
                    </m:sSub>
                    <m:r>
                      <a:rPr lang="en-US" altLang="zh-CN" sz="1800" b="0" i="1" smtClean="0">
                        <a:latin typeface="Cambria Math" panose="02040503050406030204" pitchFamily="18" charset="0"/>
                        <a:ea typeface="宋体" panose="02010600030101010101" pitchFamily="2" charset="-122"/>
                      </a:rPr>
                      <m:t>,</m:t>
                    </m:r>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𝑛</m:t>
                        </m:r>
                      </m:sub>
                    </m:sSub>
                    <m:r>
                      <a:rPr lang="en-US" altLang="zh-CN" sz="1800" i="1">
                        <a:latin typeface="Cambria Math" panose="02040503050406030204" pitchFamily="18" charset="0"/>
                        <a:ea typeface="宋体" panose="02010600030101010101" pitchFamily="2" charset="-122"/>
                      </a:rPr>
                      <m:t>⇒</m:t>
                    </m:r>
                    <m:r>
                      <a:rPr lang="en-US" altLang="zh-CN" sz="1800" i="1">
                        <a:latin typeface="Cambria Math" panose="02040503050406030204" pitchFamily="18" charset="0"/>
                        <a:ea typeface="宋体" panose="02010600030101010101" pitchFamily="2" charset="-122"/>
                      </a:rPr>
                      <m:t>𝐵</m:t>
                    </m:r>
                  </m:oMath>
                </a14:m>
                <a:r>
                  <a:rPr lang="zh-CN" altLang="en-US" sz="1800" dirty="0">
                    <a:latin typeface="宋体" panose="02010600030101010101" pitchFamily="2" charset="-122"/>
                    <a:ea typeface="宋体" panose="02010600030101010101" pitchFamily="2" charset="-122"/>
                  </a:rPr>
                  <a:t>是有效的，若</a:t>
                </a:r>
                <a14:m>
                  <m:oMath xmlns:m="http://schemas.openxmlformats.org/officeDocument/2006/math">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1</m:t>
                        </m:r>
                      </m:sub>
                    </m:sSub>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2</m:t>
                        </m:r>
                      </m:sub>
                    </m:sSub>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𝑛</m:t>
                        </m:r>
                      </m:sub>
                    </m:sSub>
                    <m:r>
                      <a:rPr lang="en-US" altLang="zh-CN" sz="1800" i="1">
                        <a:latin typeface="Cambria Math" panose="02040503050406030204" pitchFamily="18" charset="0"/>
                        <a:ea typeface="宋体" panose="02010600030101010101" pitchFamily="2" charset="-122"/>
                      </a:rPr>
                      <m:t>)</m:t>
                    </m:r>
                    <m:r>
                      <a:rPr lang="en-US" altLang="zh-CN" sz="180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宋体" panose="02010600030101010101" pitchFamily="2" charset="-122"/>
                      </a:rPr>
                      <m:t>𝐵</m:t>
                    </m:r>
                    <m:r>
                      <a:rPr lang="zh-CN" altLang="en-US" sz="1800" i="1" smtClean="0">
                        <a:latin typeface="Cambria Math" panose="02040503050406030204" pitchFamily="18" charset="0"/>
                        <a:ea typeface="宋体" panose="02010600030101010101" pitchFamily="2" charset="-122"/>
                      </a:rPr>
                      <m:t>是</m:t>
                    </m:r>
                  </m:oMath>
                </a14:m>
                <a:r>
                  <a:rPr lang="zh-CN" altLang="en-US" sz="1800" dirty="0">
                    <a:latin typeface="宋体" panose="02010600030101010101" pitchFamily="2" charset="-122"/>
                    <a:ea typeface="宋体" panose="02010600030101010101" pitchFamily="2" charset="-122"/>
                  </a:rPr>
                  <a:t>永真式</a:t>
                </a:r>
                <a:endParaRPr lang="en-US" altLang="zh-CN" sz="1800" dirty="0">
                  <a:latin typeface="宋体" panose="02010600030101010101" pitchFamily="2" charset="-122"/>
                  <a:ea typeface="宋体" panose="02010600030101010101" pitchFamily="2" charset="-122"/>
                </a:endParaRPr>
              </a:p>
              <a:p>
                <a:pPr lvl="1"/>
                <a:endParaRPr lang="en-US" altLang="zh-CN" sz="18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03EA2F77-2A66-4771-B1E1-A0E02BCF1C20}"/>
                  </a:ext>
                </a:extLst>
              </p:cNvPr>
              <p:cNvSpPr>
                <a:spLocks noGrp="1" noRot="1" noChangeAspect="1" noMove="1" noResize="1" noEditPoints="1" noAdjustHandles="1" noChangeArrowheads="1" noChangeShapeType="1" noTextEdit="1"/>
              </p:cNvSpPr>
              <p:nvPr>
                <p:ph idx="1"/>
              </p:nvPr>
            </p:nvSpPr>
            <p:spPr>
              <a:xfrm>
                <a:off x="677334" y="1566701"/>
                <a:ext cx="8596668" cy="3880773"/>
              </a:xfrm>
              <a:blipFill>
                <a:blip r:embed="rId2"/>
                <a:stretch>
                  <a:fillRect l="-284"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3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979C9-84F0-4556-A682-8BED513582A5}"/>
              </a:ext>
            </a:extLst>
          </p:cNvPr>
          <p:cNvSpPr>
            <a:spLocks noGrp="1"/>
          </p:cNvSpPr>
          <p:nvPr>
            <p:ph type="title"/>
          </p:nvPr>
        </p:nvSpPr>
        <p:spPr/>
        <p:txBody>
          <a:bodyPr/>
          <a:lstStyle/>
          <a:p>
            <a:r>
              <a:rPr lang="zh-CN" altLang="en-US" dirty="0"/>
              <a:t>自然推理系统</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5ABFDD73-1FA1-447A-8E84-77B74E094F33}"/>
                  </a:ext>
                </a:extLst>
              </p:cNvPr>
              <p:cNvGraphicFramePr>
                <a:graphicFrameLocks noGrp="1"/>
              </p:cNvGraphicFramePr>
              <p:nvPr>
                <p:ph idx="1"/>
                <p:extLst>
                  <p:ext uri="{D42A27DB-BD31-4B8C-83A1-F6EECF244321}">
                    <p14:modId xmlns:p14="http://schemas.microsoft.com/office/powerpoint/2010/main" val="2485390421"/>
                  </p:ext>
                </p:extLst>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401794428"/>
                        </a:ext>
                      </a:extLst>
                    </a:gridCol>
                    <a:gridCol w="4298156">
                      <a:extLst>
                        <a:ext uri="{9D8B030D-6E8A-4147-A177-3AD203B41FA5}">
                          <a16:colId xmlns:a16="http://schemas.microsoft.com/office/drawing/2014/main" val="2244654730"/>
                        </a:ext>
                      </a:extLst>
                    </a:gridCol>
                  </a:tblGrid>
                  <a:tr h="370840">
                    <a:tc>
                      <a:txBody>
                        <a:bodyPr/>
                        <a:lstStyle/>
                        <a:p>
                          <a:pPr algn="ctr"/>
                          <a:r>
                            <a:rPr lang="zh-CN" altLang="en-US" b="1" dirty="0">
                              <a:latin typeface="宋体" panose="02010600030101010101" pitchFamily="2" charset="-122"/>
                              <a:ea typeface="宋体" panose="02010600030101010101" pitchFamily="2" charset="-122"/>
                            </a:rPr>
                            <a:t>推理规则名称</a:t>
                          </a:r>
                        </a:p>
                      </a:txBody>
                      <a:tcPr/>
                    </a:tc>
                    <a:tc>
                      <a:txBody>
                        <a:bodyPr/>
                        <a:lstStyle/>
                        <a:p>
                          <a:pPr algn="ctr"/>
                          <a:r>
                            <a:rPr lang="zh-CN" altLang="en-US" dirty="0">
                              <a:latin typeface="宋体" panose="02010600030101010101" pitchFamily="2" charset="-122"/>
                              <a:ea typeface="宋体" panose="02010600030101010101" pitchFamily="2" charset="-122"/>
                            </a:rPr>
                            <a:t>推理规则公式</a:t>
                          </a:r>
                        </a:p>
                      </a:txBody>
                      <a:tcPr/>
                    </a:tc>
                    <a:extLst>
                      <a:ext uri="{0D108BD9-81ED-4DB2-BD59-A6C34878D82A}">
                        <a16:rowId xmlns:a16="http://schemas.microsoft.com/office/drawing/2014/main" val="2815250699"/>
                      </a:ext>
                    </a:extLst>
                  </a:tr>
                  <a:tr h="370840">
                    <a:tc>
                      <a:txBody>
                        <a:bodyPr/>
                        <a:lstStyle/>
                        <a:p>
                          <a:pPr algn="ctr"/>
                          <a:r>
                            <a:rPr lang="zh-CN" altLang="en-US" dirty="0">
                              <a:latin typeface="宋体" panose="02010600030101010101" pitchFamily="2" charset="-122"/>
                              <a:ea typeface="宋体" panose="02010600030101010101" pitchFamily="2" charset="-122"/>
                            </a:rPr>
                            <a:t>假言推理</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590456637"/>
                      </a:ext>
                    </a:extLst>
                  </a:tr>
                  <a:tr h="370840">
                    <a:tc>
                      <a:txBody>
                        <a:bodyPr/>
                        <a:lstStyle/>
                        <a:p>
                          <a:pPr algn="ctr"/>
                          <a:r>
                            <a:rPr lang="zh-CN" altLang="en-US" dirty="0">
                              <a:latin typeface="宋体" panose="02010600030101010101" pitchFamily="2" charset="-122"/>
                              <a:ea typeface="宋体" panose="02010600030101010101" pitchFamily="2" charset="-122"/>
                            </a:rPr>
                            <a:t>假言易位</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861677415"/>
                      </a:ext>
                    </a:extLst>
                  </a:tr>
                  <a:tr h="370840">
                    <a:tc>
                      <a:txBody>
                        <a:bodyPr/>
                        <a:lstStyle/>
                        <a:p>
                          <a:pPr algn="ctr"/>
                          <a:r>
                            <a:rPr lang="zh-CN" altLang="en-US" dirty="0">
                              <a:latin typeface="宋体" panose="02010600030101010101" pitchFamily="2" charset="-122"/>
                              <a:ea typeface="宋体" panose="02010600030101010101" pitchFamily="2" charset="-122"/>
                            </a:rPr>
                            <a:t>合取规则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005378068"/>
                      </a:ext>
                    </a:extLst>
                  </a:tr>
                  <a:tr h="370840">
                    <a:tc>
                      <a:txBody>
                        <a:bodyPr/>
                        <a:lstStyle/>
                        <a:p>
                          <a:pPr algn="ctr"/>
                          <a:r>
                            <a:rPr lang="zh-CN" altLang="en-US" dirty="0">
                              <a:latin typeface="宋体" panose="02010600030101010101" pitchFamily="2" charset="-122"/>
                              <a:ea typeface="宋体" panose="02010600030101010101" pitchFamily="2" charset="-122"/>
                            </a:rPr>
                            <a:t>化简规则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7227859"/>
                      </a:ext>
                    </a:extLst>
                  </a:tr>
                  <a:tr h="370840">
                    <a:tc>
                      <a:txBody>
                        <a:bodyPr/>
                        <a:lstStyle/>
                        <a:p>
                          <a:pPr algn="ctr"/>
                          <a:r>
                            <a:rPr lang="zh-CN" altLang="en-US" dirty="0">
                              <a:latin typeface="宋体" panose="02010600030101010101" pitchFamily="2" charset="-122"/>
                              <a:ea typeface="宋体" panose="02010600030101010101" pitchFamily="2" charset="-122"/>
                            </a:rPr>
                            <a:t>附加规则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69387160"/>
                      </a:ext>
                    </a:extLst>
                  </a:tr>
                  <a:tr h="370840">
                    <a:tc>
                      <a:txBody>
                        <a:bodyPr/>
                        <a:lstStyle/>
                        <a:p>
                          <a:pPr algn="ctr"/>
                          <a:r>
                            <a:rPr lang="zh-CN" altLang="en-US" dirty="0">
                              <a:latin typeface="宋体" panose="02010600030101010101" pitchFamily="2" charset="-122"/>
                              <a:ea typeface="宋体" panose="02010600030101010101" pitchFamily="2" charset="-122"/>
                            </a:rPr>
                            <a:t>析取三段论规则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96516680"/>
                      </a:ext>
                    </a:extLst>
                  </a:tr>
                  <a:tr h="370840">
                    <a:tc>
                      <a:txBody>
                        <a:bodyPr/>
                        <a:lstStyle/>
                        <a:p>
                          <a:pPr algn="ctr"/>
                          <a:r>
                            <a:rPr lang="zh-CN" altLang="en-US" dirty="0">
                              <a:latin typeface="宋体" panose="02010600030101010101" pitchFamily="2" charset="-122"/>
                              <a:ea typeface="宋体" panose="02010600030101010101" pitchFamily="2" charset="-122"/>
                            </a:rPr>
                            <a:t>等值置换规则</a:t>
                          </a:r>
                        </a:p>
                      </a:txBody>
                      <a:tcPr/>
                    </a:tc>
                    <a:tc>
                      <a:txBody>
                        <a:bodyPr/>
                        <a:lstStyle/>
                        <a:p>
                          <a:pPr algn="ctr"/>
                          <a:r>
                            <a:rPr lang="zh-CN" altLang="en-US" dirty="0">
                              <a:latin typeface="宋体" panose="02010600030101010101" pitchFamily="2" charset="-122"/>
                              <a:ea typeface="宋体" panose="02010600030101010101" pitchFamily="2" charset="-122"/>
                            </a:rPr>
                            <a:t>若</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a14:m>
                          <a:r>
                            <a:rPr lang="zh-CN" altLang="en-US" dirty="0">
                              <a:latin typeface="宋体" panose="02010600030101010101" pitchFamily="2" charset="-122"/>
                              <a:ea typeface="宋体" panose="02010600030101010101" pitchFamily="2" charset="-122"/>
                            </a:rPr>
                            <a:t>，则</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a14:m>
                          <a:r>
                            <a:rPr lang="zh-CN" altLang="en-US" dirty="0">
                              <a:latin typeface="宋体" panose="02010600030101010101" pitchFamily="2" charset="-122"/>
                              <a:ea typeface="宋体" panose="02010600030101010101" pitchFamily="2" charset="-122"/>
                            </a:rPr>
                            <a:t>且</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oMath>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262920121"/>
                      </a:ext>
                    </a:extLst>
                  </a:tr>
                </a:tbl>
              </a:graphicData>
            </a:graphic>
          </p:graphicFrame>
        </mc:Choice>
        <mc:Fallback xmlns="">
          <p:graphicFrame>
            <p:nvGraphicFramePr>
              <p:cNvPr id="4" name="表格 4">
                <a:extLst>
                  <a:ext uri="{FF2B5EF4-FFF2-40B4-BE49-F238E27FC236}">
                    <a16:creationId xmlns:a16="http://schemas.microsoft.com/office/drawing/2014/main" id="{5ABFDD73-1FA1-447A-8E84-77B74E094F33}"/>
                  </a:ext>
                </a:extLst>
              </p:cNvPr>
              <p:cNvGraphicFramePr>
                <a:graphicFrameLocks noGrp="1"/>
              </p:cNvGraphicFramePr>
              <p:nvPr>
                <p:ph idx="1"/>
                <p:extLst>
                  <p:ext uri="{D42A27DB-BD31-4B8C-83A1-F6EECF244321}">
                    <p14:modId xmlns:p14="http://schemas.microsoft.com/office/powerpoint/2010/main" val="2485390421"/>
                  </p:ext>
                </p:extLst>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401794428"/>
                        </a:ext>
                      </a:extLst>
                    </a:gridCol>
                    <a:gridCol w="4298156">
                      <a:extLst>
                        <a:ext uri="{9D8B030D-6E8A-4147-A177-3AD203B41FA5}">
                          <a16:colId xmlns:a16="http://schemas.microsoft.com/office/drawing/2014/main" val="2244654730"/>
                        </a:ext>
                      </a:extLst>
                    </a:gridCol>
                  </a:tblGrid>
                  <a:tr h="370840">
                    <a:tc>
                      <a:txBody>
                        <a:bodyPr/>
                        <a:lstStyle/>
                        <a:p>
                          <a:pPr algn="ctr"/>
                          <a:r>
                            <a:rPr lang="zh-CN" altLang="en-US" b="1" dirty="0">
                              <a:latin typeface="宋体" panose="02010600030101010101" pitchFamily="2" charset="-122"/>
                              <a:ea typeface="宋体" panose="02010600030101010101" pitchFamily="2" charset="-122"/>
                            </a:rPr>
                            <a:t>推理规则名称</a:t>
                          </a:r>
                        </a:p>
                      </a:txBody>
                      <a:tcPr/>
                    </a:tc>
                    <a:tc>
                      <a:txBody>
                        <a:bodyPr/>
                        <a:lstStyle/>
                        <a:p>
                          <a:pPr algn="ctr"/>
                          <a:r>
                            <a:rPr lang="zh-CN" altLang="en-US" dirty="0">
                              <a:latin typeface="宋体" panose="02010600030101010101" pitchFamily="2" charset="-122"/>
                              <a:ea typeface="宋体" panose="02010600030101010101" pitchFamily="2" charset="-122"/>
                            </a:rPr>
                            <a:t>推理规则公式</a:t>
                          </a:r>
                        </a:p>
                      </a:txBody>
                      <a:tcPr/>
                    </a:tc>
                    <a:extLst>
                      <a:ext uri="{0D108BD9-81ED-4DB2-BD59-A6C34878D82A}">
                        <a16:rowId xmlns:a16="http://schemas.microsoft.com/office/drawing/2014/main" val="2815250699"/>
                      </a:ext>
                    </a:extLst>
                  </a:tr>
                  <a:tr h="370840">
                    <a:tc>
                      <a:txBody>
                        <a:bodyPr/>
                        <a:lstStyle/>
                        <a:p>
                          <a:pPr algn="ctr"/>
                          <a:r>
                            <a:rPr lang="zh-CN" altLang="en-US" dirty="0">
                              <a:latin typeface="宋体" panose="02010600030101010101" pitchFamily="2" charset="-122"/>
                              <a:ea typeface="宋体" panose="02010600030101010101" pitchFamily="2" charset="-122"/>
                            </a:rPr>
                            <a:t>假言推理</a:t>
                          </a:r>
                        </a:p>
                      </a:txBody>
                      <a:tcPr/>
                    </a:tc>
                    <a:tc>
                      <a:txBody>
                        <a:bodyPr/>
                        <a:lstStyle/>
                        <a:p>
                          <a:endParaRPr lang="zh-CN"/>
                        </a:p>
                      </a:txBody>
                      <a:tcPr>
                        <a:blipFill>
                          <a:blip r:embed="rId2"/>
                          <a:stretch>
                            <a:fillRect l="-100284" t="-108197" r="-567" b="-622951"/>
                          </a:stretch>
                        </a:blipFill>
                      </a:tcPr>
                    </a:tc>
                    <a:extLst>
                      <a:ext uri="{0D108BD9-81ED-4DB2-BD59-A6C34878D82A}">
                        <a16:rowId xmlns:a16="http://schemas.microsoft.com/office/drawing/2014/main" val="1590456637"/>
                      </a:ext>
                    </a:extLst>
                  </a:tr>
                  <a:tr h="370840">
                    <a:tc>
                      <a:txBody>
                        <a:bodyPr/>
                        <a:lstStyle/>
                        <a:p>
                          <a:pPr algn="ctr"/>
                          <a:r>
                            <a:rPr lang="zh-CN" altLang="en-US" dirty="0">
                              <a:latin typeface="宋体" panose="02010600030101010101" pitchFamily="2" charset="-122"/>
                              <a:ea typeface="宋体" panose="02010600030101010101" pitchFamily="2" charset="-122"/>
                            </a:rPr>
                            <a:t>假言易位</a:t>
                          </a:r>
                        </a:p>
                      </a:txBody>
                      <a:tcPr/>
                    </a:tc>
                    <a:tc>
                      <a:txBody>
                        <a:bodyPr/>
                        <a:lstStyle/>
                        <a:p>
                          <a:endParaRPr lang="zh-CN"/>
                        </a:p>
                      </a:txBody>
                      <a:tcPr>
                        <a:blipFill>
                          <a:blip r:embed="rId2"/>
                          <a:stretch>
                            <a:fillRect l="-100284" t="-208197" r="-567" b="-522951"/>
                          </a:stretch>
                        </a:blipFill>
                      </a:tcPr>
                    </a:tc>
                    <a:extLst>
                      <a:ext uri="{0D108BD9-81ED-4DB2-BD59-A6C34878D82A}">
                        <a16:rowId xmlns:a16="http://schemas.microsoft.com/office/drawing/2014/main" val="3861677415"/>
                      </a:ext>
                    </a:extLst>
                  </a:tr>
                  <a:tr h="370840">
                    <a:tc>
                      <a:txBody>
                        <a:bodyPr/>
                        <a:lstStyle/>
                        <a:p>
                          <a:pPr algn="ctr"/>
                          <a:r>
                            <a:rPr lang="zh-CN" altLang="en-US" dirty="0">
                              <a:latin typeface="宋体" panose="02010600030101010101" pitchFamily="2" charset="-122"/>
                              <a:ea typeface="宋体" panose="02010600030101010101" pitchFamily="2" charset="-122"/>
                            </a:rPr>
                            <a:t>合取规则</a:t>
                          </a:r>
                        </a:p>
                      </a:txBody>
                      <a:tcPr/>
                    </a:tc>
                    <a:tc>
                      <a:txBody>
                        <a:bodyPr/>
                        <a:lstStyle/>
                        <a:p>
                          <a:endParaRPr lang="zh-CN"/>
                        </a:p>
                      </a:txBody>
                      <a:tcPr>
                        <a:blipFill>
                          <a:blip r:embed="rId2"/>
                          <a:stretch>
                            <a:fillRect l="-100284" t="-308197" r="-567" b="-422951"/>
                          </a:stretch>
                        </a:blipFill>
                      </a:tcPr>
                    </a:tc>
                    <a:extLst>
                      <a:ext uri="{0D108BD9-81ED-4DB2-BD59-A6C34878D82A}">
                        <a16:rowId xmlns:a16="http://schemas.microsoft.com/office/drawing/2014/main" val="2005378068"/>
                      </a:ext>
                    </a:extLst>
                  </a:tr>
                  <a:tr h="370840">
                    <a:tc>
                      <a:txBody>
                        <a:bodyPr/>
                        <a:lstStyle/>
                        <a:p>
                          <a:pPr algn="ctr"/>
                          <a:r>
                            <a:rPr lang="zh-CN" altLang="en-US" dirty="0">
                              <a:latin typeface="宋体" panose="02010600030101010101" pitchFamily="2" charset="-122"/>
                              <a:ea typeface="宋体" panose="02010600030101010101" pitchFamily="2" charset="-122"/>
                            </a:rPr>
                            <a:t>化简规则</a:t>
                          </a:r>
                        </a:p>
                      </a:txBody>
                      <a:tcPr/>
                    </a:tc>
                    <a:tc>
                      <a:txBody>
                        <a:bodyPr/>
                        <a:lstStyle/>
                        <a:p>
                          <a:endParaRPr lang="zh-CN"/>
                        </a:p>
                      </a:txBody>
                      <a:tcPr>
                        <a:blipFill>
                          <a:blip r:embed="rId2"/>
                          <a:stretch>
                            <a:fillRect l="-100284" t="-408197" r="-567" b="-322951"/>
                          </a:stretch>
                        </a:blipFill>
                      </a:tcPr>
                    </a:tc>
                    <a:extLst>
                      <a:ext uri="{0D108BD9-81ED-4DB2-BD59-A6C34878D82A}">
                        <a16:rowId xmlns:a16="http://schemas.microsoft.com/office/drawing/2014/main" val="287227859"/>
                      </a:ext>
                    </a:extLst>
                  </a:tr>
                  <a:tr h="370840">
                    <a:tc>
                      <a:txBody>
                        <a:bodyPr/>
                        <a:lstStyle/>
                        <a:p>
                          <a:pPr algn="ctr"/>
                          <a:r>
                            <a:rPr lang="zh-CN" altLang="en-US" dirty="0">
                              <a:latin typeface="宋体" panose="02010600030101010101" pitchFamily="2" charset="-122"/>
                              <a:ea typeface="宋体" panose="02010600030101010101" pitchFamily="2" charset="-122"/>
                            </a:rPr>
                            <a:t>附加规则</a:t>
                          </a:r>
                        </a:p>
                      </a:txBody>
                      <a:tcPr/>
                    </a:tc>
                    <a:tc>
                      <a:txBody>
                        <a:bodyPr/>
                        <a:lstStyle/>
                        <a:p>
                          <a:endParaRPr lang="zh-CN"/>
                        </a:p>
                      </a:txBody>
                      <a:tcPr>
                        <a:blipFill>
                          <a:blip r:embed="rId2"/>
                          <a:stretch>
                            <a:fillRect l="-100284" t="-508197" r="-567" b="-222951"/>
                          </a:stretch>
                        </a:blipFill>
                      </a:tcPr>
                    </a:tc>
                    <a:extLst>
                      <a:ext uri="{0D108BD9-81ED-4DB2-BD59-A6C34878D82A}">
                        <a16:rowId xmlns:a16="http://schemas.microsoft.com/office/drawing/2014/main" val="2869387160"/>
                      </a:ext>
                    </a:extLst>
                  </a:tr>
                  <a:tr h="370840">
                    <a:tc>
                      <a:txBody>
                        <a:bodyPr/>
                        <a:lstStyle/>
                        <a:p>
                          <a:pPr algn="ctr"/>
                          <a:r>
                            <a:rPr lang="zh-CN" altLang="en-US" dirty="0">
                              <a:latin typeface="宋体" panose="02010600030101010101" pitchFamily="2" charset="-122"/>
                              <a:ea typeface="宋体" panose="02010600030101010101" pitchFamily="2" charset="-122"/>
                            </a:rPr>
                            <a:t>析取三段论规则</a:t>
                          </a:r>
                        </a:p>
                      </a:txBody>
                      <a:tcPr/>
                    </a:tc>
                    <a:tc>
                      <a:txBody>
                        <a:bodyPr/>
                        <a:lstStyle/>
                        <a:p>
                          <a:endParaRPr lang="zh-CN"/>
                        </a:p>
                      </a:txBody>
                      <a:tcPr>
                        <a:blipFill>
                          <a:blip r:embed="rId2"/>
                          <a:stretch>
                            <a:fillRect l="-100284" t="-608197" r="-567" b="-122951"/>
                          </a:stretch>
                        </a:blipFill>
                      </a:tcPr>
                    </a:tc>
                    <a:extLst>
                      <a:ext uri="{0D108BD9-81ED-4DB2-BD59-A6C34878D82A}">
                        <a16:rowId xmlns:a16="http://schemas.microsoft.com/office/drawing/2014/main" val="296516680"/>
                      </a:ext>
                    </a:extLst>
                  </a:tr>
                  <a:tr h="370840">
                    <a:tc>
                      <a:txBody>
                        <a:bodyPr/>
                        <a:lstStyle/>
                        <a:p>
                          <a:pPr algn="ctr"/>
                          <a:r>
                            <a:rPr lang="zh-CN" altLang="en-US" dirty="0">
                              <a:latin typeface="宋体" panose="02010600030101010101" pitchFamily="2" charset="-122"/>
                              <a:ea typeface="宋体" panose="02010600030101010101" pitchFamily="2" charset="-122"/>
                            </a:rPr>
                            <a:t>等值置换规则</a:t>
                          </a:r>
                        </a:p>
                      </a:txBody>
                      <a:tcPr/>
                    </a:tc>
                    <a:tc>
                      <a:txBody>
                        <a:bodyPr/>
                        <a:lstStyle/>
                        <a:p>
                          <a:endParaRPr lang="zh-CN"/>
                        </a:p>
                      </a:txBody>
                      <a:tcPr>
                        <a:blipFill>
                          <a:blip r:embed="rId2"/>
                          <a:stretch>
                            <a:fillRect l="-100284" t="-708197" r="-567" b="-22951"/>
                          </a:stretch>
                        </a:blipFill>
                      </a:tcPr>
                    </a:tc>
                    <a:extLst>
                      <a:ext uri="{0D108BD9-81ED-4DB2-BD59-A6C34878D82A}">
                        <a16:rowId xmlns:a16="http://schemas.microsoft.com/office/drawing/2014/main" val="2262920121"/>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07EAB65C-466F-42B7-B4E6-9E6BFAB91713}"/>
                  </a:ext>
                </a:extLst>
              </p14:cNvPr>
              <p14:cNvContentPartPr/>
              <p14:nvPr/>
            </p14:nvContentPartPr>
            <p14:xfrm>
              <a:off x="1911240" y="1054080"/>
              <a:ext cx="7753680" cy="4108680"/>
            </p14:xfrm>
          </p:contentPart>
        </mc:Choice>
        <mc:Fallback>
          <p:pic>
            <p:nvPicPr>
              <p:cNvPr id="3" name="墨迹 2">
                <a:extLst>
                  <a:ext uri="{FF2B5EF4-FFF2-40B4-BE49-F238E27FC236}">
                    <a16:creationId xmlns:a16="http://schemas.microsoft.com/office/drawing/2014/main" id="{07EAB65C-466F-42B7-B4E6-9E6BFAB91713}"/>
                  </a:ext>
                </a:extLst>
              </p:cNvPr>
              <p:cNvPicPr/>
              <p:nvPr/>
            </p:nvPicPr>
            <p:blipFill>
              <a:blip r:embed="rId4"/>
              <a:stretch>
                <a:fillRect/>
              </a:stretch>
            </p:blipFill>
            <p:spPr>
              <a:xfrm>
                <a:off x="1901880" y="1044720"/>
                <a:ext cx="7772400" cy="4127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A5EEBB22-10F5-4932-9927-BD0C713CE841}"/>
                  </a:ext>
                </a:extLst>
              </p14:cNvPr>
              <p14:cNvContentPartPr/>
              <p14:nvPr/>
            </p14:nvContentPartPr>
            <p14:xfrm>
              <a:off x="2355840" y="1714320"/>
              <a:ext cx="7277400" cy="5137560"/>
            </p14:xfrm>
          </p:contentPart>
        </mc:Choice>
        <mc:Fallback>
          <p:pic>
            <p:nvPicPr>
              <p:cNvPr id="5" name="墨迹 4">
                <a:extLst>
                  <a:ext uri="{FF2B5EF4-FFF2-40B4-BE49-F238E27FC236}">
                    <a16:creationId xmlns:a16="http://schemas.microsoft.com/office/drawing/2014/main" id="{A5EEBB22-10F5-4932-9927-BD0C713CE841}"/>
                  </a:ext>
                </a:extLst>
              </p:cNvPr>
              <p:cNvPicPr/>
              <p:nvPr/>
            </p:nvPicPr>
            <p:blipFill>
              <a:blip r:embed="rId6"/>
              <a:stretch>
                <a:fillRect/>
              </a:stretch>
            </p:blipFill>
            <p:spPr>
              <a:xfrm>
                <a:off x="2346480" y="1704960"/>
                <a:ext cx="7296120" cy="5156280"/>
              </a:xfrm>
              <a:prstGeom prst="rect">
                <a:avLst/>
              </a:prstGeom>
            </p:spPr>
          </p:pic>
        </mc:Fallback>
      </mc:AlternateContent>
    </p:spTree>
    <p:extLst>
      <p:ext uri="{BB962C8B-B14F-4D97-AF65-F5344CB8AC3E}">
        <p14:creationId xmlns:p14="http://schemas.microsoft.com/office/powerpoint/2010/main" val="34450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9B30E-9C6B-4E19-9953-200F45E4B50F}"/>
              </a:ext>
            </a:extLst>
          </p:cNvPr>
          <p:cNvSpPr>
            <a:spLocks noGrp="1"/>
          </p:cNvSpPr>
          <p:nvPr>
            <p:ph type="title"/>
          </p:nvPr>
        </p:nvSpPr>
        <p:spPr/>
        <p:txBody>
          <a:bodyPr/>
          <a:lstStyle/>
          <a:p>
            <a:r>
              <a:rPr lang="zh-CN" altLang="en-US" dirty="0"/>
              <a:t>有效性证明例题</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1D9058-0DBA-4C23-BE43-0785A84EC8A5}"/>
                  </a:ext>
                </a:extLst>
              </p:cNvPr>
              <p:cNvSpPr>
                <a:spLocks noGrp="1"/>
              </p:cNvSpPr>
              <p:nvPr>
                <p:ph idx="1"/>
              </p:nvPr>
            </p:nvSpPr>
            <p:spPr>
              <a:xfrm>
                <a:off x="420159" y="1789114"/>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pt-B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r>
                        <a:rPr lang="pt-B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oMath>
                  </m:oMathPara>
                </a14:m>
                <a:endParaRPr lang="en-US" altLang="zh-CN" dirty="0"/>
              </a:p>
            </p:txBody>
          </p:sp>
        </mc:Choice>
        <mc:Fallback xmlns="">
          <p:sp>
            <p:nvSpPr>
              <p:cNvPr id="3" name="内容占位符 2">
                <a:extLst>
                  <a:ext uri="{FF2B5EF4-FFF2-40B4-BE49-F238E27FC236}">
                    <a16:creationId xmlns:a16="http://schemas.microsoft.com/office/drawing/2014/main" id="{B71D9058-0DBA-4C23-BE43-0785A84EC8A5}"/>
                  </a:ext>
                </a:extLst>
              </p:cNvPr>
              <p:cNvSpPr>
                <a:spLocks noGrp="1" noRot="1" noChangeAspect="1" noMove="1" noResize="1" noEditPoints="1" noAdjustHandles="1" noChangeArrowheads="1" noChangeShapeType="1" noTextEdit="1"/>
              </p:cNvSpPr>
              <p:nvPr>
                <p:ph idx="1"/>
              </p:nvPr>
            </p:nvSpPr>
            <p:spPr>
              <a:xfrm>
                <a:off x="420159" y="1789114"/>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E12C74-A7C4-48CE-BDEB-D6B481396619}"/>
                  </a:ext>
                </a:extLst>
              </p:cNvPr>
              <p:cNvSpPr txBox="1"/>
              <p:nvPr/>
            </p:nvSpPr>
            <p:spPr>
              <a:xfrm>
                <a:off x="2333994" y="2352675"/>
                <a:ext cx="2384499" cy="3970318"/>
              </a:xfrm>
              <a:prstGeom prst="rect">
                <a:avLst/>
              </a:prstGeom>
              <a:noFill/>
            </p:spPr>
            <p:txBody>
              <a:bodyPr wrap="none" rtlCol="0">
                <a:spAutoFit/>
              </a:bodyPr>
              <a:lstStyle/>
              <a:p>
                <a:pPr marL="742950" lvl="1" indent="-285750">
                  <a:buFont typeface="Arial" panose="020B0604020202020204" pitchFamily="34" charset="0"/>
                  <a:buChar char="•"/>
                </a:pPr>
                <a14:m>
                  <m:oMath xmlns:m="http://schemas.openxmlformats.org/officeDocument/2006/math">
                    <m:r>
                      <a:rPr lang="en-US" altLang="zh-CN" sz="1800" b="0" i="0" smtClean="0">
                        <a:latin typeface="Cambria Math" panose="02040503050406030204" pitchFamily="18" charset="0"/>
                      </a:rPr>
                      <m:t>(1)</m:t>
                    </m:r>
                    <m:r>
                      <a:rPr lang="pt-BR" altLang="zh-CN" sz="1800" i="1">
                        <a:latin typeface="Cambria Math" panose="02040503050406030204" pitchFamily="18" charset="0"/>
                      </a:rPr>
                      <m:t>𝑝</m:t>
                    </m:r>
                    <m:r>
                      <a:rPr lang="pt-BR" altLang="zh-CN" sz="1800" i="1">
                        <a:latin typeface="Cambria Math" panose="02040503050406030204" pitchFamily="18" charset="0"/>
                      </a:rPr>
                      <m:t>∧</m:t>
                    </m:r>
                    <m:r>
                      <a:rPr lang="pt-BR" altLang="zh-CN" sz="1800" i="1">
                        <a:latin typeface="Cambria Math" panose="02040503050406030204" pitchFamily="18" charset="0"/>
                      </a:rPr>
                      <m:t>𝑠</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en-US" altLang="zh-CN" sz="1800" i="1" smtClean="0">
                            <a:latin typeface="Cambria Math" panose="02040503050406030204" pitchFamily="18" charset="0"/>
                          </a:rPr>
                        </m:ctrlPr>
                      </m:dPr>
                      <m:e>
                        <m:r>
                          <a:rPr lang="pt-BR" altLang="zh-CN" sz="1800" i="1">
                            <a:latin typeface="Cambria Math" panose="02040503050406030204" pitchFamily="18" charset="0"/>
                          </a:rPr>
                          <m:t>2</m:t>
                        </m:r>
                      </m:e>
                    </m:d>
                    <m:r>
                      <a:rPr lang="pt-BR" altLang="zh-CN" sz="1800" i="1">
                        <a:latin typeface="Cambria Math" panose="02040503050406030204" pitchFamily="18" charset="0"/>
                      </a:rPr>
                      <m:t>𝑠</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3</m:t>
                        </m:r>
                      </m:e>
                    </m:d>
                    <m:r>
                      <a:rPr lang="pt-BR" altLang="zh-CN" sz="1800" i="1" smtClean="0">
                        <a:latin typeface="Cambria Math" panose="02040503050406030204" pitchFamily="18" charset="0"/>
                      </a:rPr>
                      <m:t>𝑠</m:t>
                    </m:r>
                    <m:r>
                      <a:rPr lang="pt-BR" altLang="zh-CN" sz="1800" i="1" smtClean="0">
                        <a:latin typeface="Cambria Math" panose="02040503050406030204" pitchFamily="18" charset="0"/>
                        <a:ea typeface="Cambria Math" panose="02040503050406030204" pitchFamily="18" charset="0"/>
                      </a:rPr>
                      <m:t>→</m:t>
                    </m:r>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4</m:t>
                        </m:r>
                      </m:e>
                    </m:d>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5</m:t>
                        </m:r>
                      </m:e>
                    </m:d>
                    <m:r>
                      <a:rPr lang="pt-BR" altLang="zh-CN" sz="1800" i="1">
                        <a:latin typeface="Cambria Math" panose="02040503050406030204" pitchFamily="18" charset="0"/>
                      </a:rPr>
                      <m:t>𝑝</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6</m:t>
                        </m:r>
                      </m:e>
                    </m:d>
                    <m:r>
                      <a:rPr lang="pt-BR" altLang="zh-CN" sz="1800" i="1">
                        <a:latin typeface="Cambria Math" panose="02040503050406030204" pitchFamily="18" charset="0"/>
                      </a:rPr>
                      <m:t>𝑝</m:t>
                    </m:r>
                    <m:r>
                      <a:rPr lang="pt-BR" altLang="zh-CN" sz="1800" i="1" smtClean="0">
                        <a:latin typeface="Cambria Math" panose="02040503050406030204" pitchFamily="18" charset="0"/>
                        <a:ea typeface="Cambria Math" panose="02040503050406030204" pitchFamily="18" charset="0"/>
                      </a:rPr>
                      <m:t>→</m:t>
                    </m:r>
                    <m:d>
                      <m:dPr>
                        <m:ctrlPr>
                          <a:rPr lang="pt-BR" altLang="zh-CN" sz="1800" i="1">
                            <a:latin typeface="Cambria Math" panose="02040503050406030204" pitchFamily="18" charset="0"/>
                          </a:rPr>
                        </m:ctrlPr>
                      </m:dPr>
                      <m:e>
                        <m:r>
                          <a:rPr lang="pt-BR" altLang="zh-CN" sz="1800" i="1">
                            <a:latin typeface="Cambria Math" panose="02040503050406030204" pitchFamily="18" charset="0"/>
                          </a:rPr>
                          <m:t>𝑞</m:t>
                        </m:r>
                        <m:r>
                          <a:rPr lang="pt-BR" altLang="zh-CN" sz="1800" i="1">
                            <a:latin typeface="Cambria Math" panose="02040503050406030204" pitchFamily="18" charset="0"/>
                          </a:rPr>
                          <m:t>∨</m:t>
                        </m:r>
                        <m:r>
                          <a:rPr lang="pt-BR" altLang="zh-CN" sz="1800" i="1">
                            <a:latin typeface="Cambria Math" panose="02040503050406030204" pitchFamily="18" charset="0"/>
                          </a:rPr>
                          <m:t>𝑟</m:t>
                        </m:r>
                      </m:e>
                    </m:d>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7</m:t>
                        </m:r>
                      </m:e>
                    </m:d>
                    <m:r>
                      <a:rPr lang="pt-BR" altLang="zh-CN" sz="1800" i="1">
                        <a:latin typeface="Cambria Math" panose="02040503050406030204" pitchFamily="18" charset="0"/>
                      </a:rPr>
                      <m:t>𝑞</m:t>
                    </m:r>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8</m:t>
                        </m:r>
                      </m:e>
                    </m:d>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pt-BR" altLang="zh-CN" sz="1800" i="1" smtClean="0">
                        <a:latin typeface="Cambria Math" panose="02040503050406030204" pitchFamily="18" charset="0"/>
                      </a:rPr>
                      <m:t>(9) </m:t>
                    </m:r>
                    <m:r>
                      <a:rPr lang="pt-BR" altLang="zh-CN" sz="1800" i="1" smtClean="0">
                        <a:latin typeface="Cambria Math" panose="02040503050406030204" pitchFamily="18" charset="0"/>
                      </a:rPr>
                      <m:t>𝑞</m:t>
                    </m:r>
                  </m:oMath>
                </a14:m>
                <a:endParaRPr lang="en-US" altLang="zh-CN" sz="1800" dirty="0"/>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endParaRPr lang="zh-CN" altLang="en-US" dirty="0"/>
              </a:p>
            </p:txBody>
          </p:sp>
        </mc:Choice>
        <mc:Fallback xmlns="">
          <p:sp>
            <p:nvSpPr>
              <p:cNvPr id="4" name="文本框 3">
                <a:extLst>
                  <a:ext uri="{FF2B5EF4-FFF2-40B4-BE49-F238E27FC236}">
                    <a16:creationId xmlns:a16="http://schemas.microsoft.com/office/drawing/2014/main" id="{8BE12C74-A7C4-48CE-BDEB-D6B481396619}"/>
                  </a:ext>
                </a:extLst>
              </p:cNvPr>
              <p:cNvSpPr txBox="1">
                <a:spLocks noRot="1" noChangeAspect="1" noMove="1" noResize="1" noEditPoints="1" noAdjustHandles="1" noChangeArrowheads="1" noChangeShapeType="1" noTextEdit="1"/>
              </p:cNvSpPr>
              <p:nvPr/>
            </p:nvSpPr>
            <p:spPr>
              <a:xfrm>
                <a:off x="2333994" y="2352675"/>
                <a:ext cx="2384499" cy="3970318"/>
              </a:xfrm>
              <a:prstGeom prst="rect">
                <a:avLst/>
              </a:prstGeom>
              <a:blipFill>
                <a:blip r:embed="rId3"/>
                <a:stretch>
                  <a:fillRect t="-307"/>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1F78B28B-32CF-48CD-AC11-6214B3D263D9}"/>
                  </a:ext>
                </a:extLst>
              </p14:cNvPr>
              <p14:cNvContentPartPr/>
              <p14:nvPr/>
            </p14:nvContentPartPr>
            <p14:xfrm>
              <a:off x="3371760" y="1765440"/>
              <a:ext cx="6375960" cy="4318200"/>
            </p14:xfrm>
          </p:contentPart>
        </mc:Choice>
        <mc:Fallback>
          <p:pic>
            <p:nvPicPr>
              <p:cNvPr id="5" name="墨迹 4">
                <a:extLst>
                  <a:ext uri="{FF2B5EF4-FFF2-40B4-BE49-F238E27FC236}">
                    <a16:creationId xmlns:a16="http://schemas.microsoft.com/office/drawing/2014/main" id="{1F78B28B-32CF-48CD-AC11-6214B3D263D9}"/>
                  </a:ext>
                </a:extLst>
              </p:cNvPr>
              <p:cNvPicPr/>
              <p:nvPr/>
            </p:nvPicPr>
            <p:blipFill>
              <a:blip r:embed="rId5"/>
              <a:stretch>
                <a:fillRect/>
              </a:stretch>
            </p:blipFill>
            <p:spPr>
              <a:xfrm>
                <a:off x="3362400" y="1756080"/>
                <a:ext cx="6394680" cy="433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0A64F527-573A-4409-BA53-E82FF54A49D8}"/>
                  </a:ext>
                </a:extLst>
              </p14:cNvPr>
              <p14:cNvContentPartPr/>
              <p14:nvPr/>
            </p14:nvContentPartPr>
            <p14:xfrm>
              <a:off x="3105000" y="1600200"/>
              <a:ext cx="7017120" cy="4401000"/>
            </p14:xfrm>
          </p:contentPart>
        </mc:Choice>
        <mc:Fallback>
          <p:pic>
            <p:nvPicPr>
              <p:cNvPr id="6" name="墨迹 5">
                <a:extLst>
                  <a:ext uri="{FF2B5EF4-FFF2-40B4-BE49-F238E27FC236}">
                    <a16:creationId xmlns:a16="http://schemas.microsoft.com/office/drawing/2014/main" id="{0A64F527-573A-4409-BA53-E82FF54A49D8}"/>
                  </a:ext>
                </a:extLst>
              </p:cNvPr>
              <p:cNvPicPr/>
              <p:nvPr/>
            </p:nvPicPr>
            <p:blipFill>
              <a:blip r:embed="rId7"/>
              <a:stretch>
                <a:fillRect/>
              </a:stretch>
            </p:blipFill>
            <p:spPr>
              <a:xfrm>
                <a:off x="3095640" y="1590840"/>
                <a:ext cx="7035840" cy="4419720"/>
              </a:xfrm>
              <a:prstGeom prst="rect">
                <a:avLst/>
              </a:prstGeom>
            </p:spPr>
          </p:pic>
        </mc:Fallback>
      </mc:AlternateContent>
    </p:spTree>
    <p:extLst>
      <p:ext uri="{BB962C8B-B14F-4D97-AF65-F5344CB8AC3E}">
        <p14:creationId xmlns:p14="http://schemas.microsoft.com/office/powerpoint/2010/main" val="34284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3577-6FE1-4959-B6DB-E79B0DA4B344}"/>
              </a:ext>
            </a:extLst>
          </p:cNvPr>
          <p:cNvSpPr>
            <a:spLocks noGrp="1"/>
          </p:cNvSpPr>
          <p:nvPr>
            <p:ph type="title"/>
          </p:nvPr>
        </p:nvSpPr>
        <p:spPr/>
        <p:txBody>
          <a:bodyPr/>
          <a:lstStyle/>
          <a:p>
            <a:r>
              <a:rPr lang="zh-CN" altLang="en-US" dirty="0"/>
              <a:t>有效性证明例题</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267D6D-C136-4C46-BF91-FEC8FF3BB30C}"/>
                  </a:ext>
                </a:extLst>
              </p:cNvPr>
              <p:cNvSpPr>
                <a:spLocks noGrp="1"/>
              </p:cNvSpPr>
              <p:nvPr>
                <p:ph idx="1"/>
              </p:nvPr>
            </p:nvSpPr>
            <p:spPr>
              <a:xfrm>
                <a:off x="677334" y="1655764"/>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𝑠</m:t>
                      </m:r>
                    </m:oMath>
                  </m:oMathPara>
                </a14:m>
                <a:endParaRPr lang="zh-CN" altLang="en-US" dirty="0"/>
              </a:p>
            </p:txBody>
          </p:sp>
        </mc:Choice>
        <mc:Fallback xmlns="">
          <p:sp>
            <p:nvSpPr>
              <p:cNvPr id="3" name="内容占位符 2">
                <a:extLst>
                  <a:ext uri="{FF2B5EF4-FFF2-40B4-BE49-F238E27FC236}">
                    <a16:creationId xmlns:a16="http://schemas.microsoft.com/office/drawing/2014/main" id="{D9267D6D-C136-4C46-BF91-FEC8FF3BB30C}"/>
                  </a:ext>
                </a:extLst>
              </p:cNvPr>
              <p:cNvSpPr>
                <a:spLocks noGrp="1" noRot="1" noChangeAspect="1" noMove="1" noResize="1" noEditPoints="1" noAdjustHandles="1" noChangeArrowheads="1" noChangeShapeType="1" noTextEdit="1"/>
              </p:cNvSpPr>
              <p:nvPr>
                <p:ph idx="1"/>
              </p:nvPr>
            </p:nvSpPr>
            <p:spPr>
              <a:xfrm>
                <a:off x="677334" y="1655764"/>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4259142-3D20-4407-9698-81C75DB344BD}"/>
                  </a:ext>
                </a:extLst>
              </p:cNvPr>
              <p:cNvSpPr txBox="1"/>
              <p:nvPr/>
            </p:nvSpPr>
            <p:spPr>
              <a:xfrm>
                <a:off x="3028950" y="2302307"/>
                <a:ext cx="2220031" cy="286232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1</m:t>
                        </m:r>
                      </m:e>
                    </m:d>
                    <m:r>
                      <a:rPr lang="en-US" altLang="zh-CN" i="1" smtClean="0">
                        <a:latin typeface="Cambria Math" panose="02040503050406030204" pitchFamily="18" charset="0"/>
                      </a:rPr>
                      <m:t>𝑠</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b="0" i="1" smtClean="0">
                            <a:latin typeface="Cambria Math" panose="02040503050406030204" pitchFamily="18" charset="0"/>
                          </a:rPr>
                        </m:ctrlPr>
                      </m:dPr>
                      <m:e>
                        <m:r>
                          <a:rPr lang="en-US" altLang="zh-CN" i="1">
                            <a:latin typeface="Cambria Math" panose="02040503050406030204" pitchFamily="18" charset="0"/>
                          </a:rPr>
                          <m:t>2</m:t>
                        </m:r>
                      </m:e>
                    </m:d>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3</m:t>
                        </m:r>
                      </m:e>
                    </m:d>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4</m:t>
                        </m:r>
                      </m:e>
                    </m:d>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5</m:t>
                        </m:r>
                      </m:e>
                    </m:d>
                    <m:r>
                      <a:rPr lang="en-US" altLang="zh-CN" i="1">
                        <a:latin typeface="Cambria Math" panose="02040503050406030204" pitchFamily="18" charset="0"/>
                      </a:rPr>
                      <m:t>¬</m:t>
                    </m:r>
                    <m:r>
                      <a:rPr lang="en-US" altLang="zh-CN" i="1">
                        <a:latin typeface="Cambria Math" panose="02040503050406030204" pitchFamily="18" charset="0"/>
                      </a:rPr>
                      <m:t>𝑞</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6</m:t>
                        </m:r>
                      </m:e>
                    </m:d>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7</m:t>
                        </m:r>
                      </m:e>
                    </m:d>
                    <m:r>
                      <a:rPr lang="en-US" altLang="zh-CN"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8</m:t>
                        </m:r>
                      </m:e>
                    </m:d>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9</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e>
                    </m:d>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10</m:t>
                        </m:r>
                      </m:e>
                    </m:d>
                    <m:r>
                      <a:rPr lang="en-US" altLang="zh-CN" i="1">
                        <a:latin typeface="Cambria Math" panose="02040503050406030204" pitchFamily="18" charset="0"/>
                      </a:rPr>
                      <m:t>¬</m:t>
                    </m:r>
                    <m:r>
                      <a:rPr lang="en-US" altLang="zh-CN" i="1">
                        <a:latin typeface="Cambria Math" panose="02040503050406030204" pitchFamily="18" charset="0"/>
                      </a:rPr>
                      <m:t>𝑠</m:t>
                    </m:r>
                  </m:oMath>
                </a14:m>
                <a:endParaRPr lang="zh-CN" altLang="en-US" i="1" dirty="0"/>
              </a:p>
            </p:txBody>
          </p:sp>
        </mc:Choice>
        <mc:Fallback>
          <p:sp>
            <p:nvSpPr>
              <p:cNvPr id="4" name="文本框 3">
                <a:extLst>
                  <a:ext uri="{FF2B5EF4-FFF2-40B4-BE49-F238E27FC236}">
                    <a16:creationId xmlns:a16="http://schemas.microsoft.com/office/drawing/2014/main" id="{14259142-3D20-4407-9698-81C75DB344BD}"/>
                  </a:ext>
                </a:extLst>
              </p:cNvPr>
              <p:cNvSpPr txBox="1">
                <a:spLocks noRot="1" noChangeAspect="1" noMove="1" noResize="1" noEditPoints="1" noAdjustHandles="1" noChangeArrowheads="1" noChangeShapeType="1" noTextEdit="1"/>
              </p:cNvSpPr>
              <p:nvPr/>
            </p:nvSpPr>
            <p:spPr>
              <a:xfrm>
                <a:off x="3028950" y="2302307"/>
                <a:ext cx="2220031" cy="2862322"/>
              </a:xfrm>
              <a:prstGeom prst="rect">
                <a:avLst/>
              </a:prstGeom>
              <a:blipFill>
                <a:blip r:embed="rId3"/>
                <a:stretch>
                  <a:fillRect l="-1923" t="-426" b="-191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6DED43D5-3B3C-419D-B769-4680BAF986A5}"/>
                  </a:ext>
                </a:extLst>
              </p14:cNvPr>
              <p14:cNvContentPartPr/>
              <p14:nvPr/>
            </p14:nvContentPartPr>
            <p14:xfrm>
              <a:off x="3060720" y="952560"/>
              <a:ext cx="7398000" cy="4210200"/>
            </p14:xfrm>
          </p:contentPart>
        </mc:Choice>
        <mc:Fallback>
          <p:pic>
            <p:nvPicPr>
              <p:cNvPr id="5" name="墨迹 4">
                <a:extLst>
                  <a:ext uri="{FF2B5EF4-FFF2-40B4-BE49-F238E27FC236}">
                    <a16:creationId xmlns:a16="http://schemas.microsoft.com/office/drawing/2014/main" id="{6DED43D5-3B3C-419D-B769-4680BAF986A5}"/>
                  </a:ext>
                </a:extLst>
              </p:cNvPr>
              <p:cNvPicPr/>
              <p:nvPr/>
            </p:nvPicPr>
            <p:blipFill>
              <a:blip r:embed="rId5"/>
              <a:stretch>
                <a:fillRect/>
              </a:stretch>
            </p:blipFill>
            <p:spPr>
              <a:xfrm>
                <a:off x="3051360" y="943200"/>
                <a:ext cx="7416720" cy="4228920"/>
              </a:xfrm>
              <a:prstGeom prst="rect">
                <a:avLst/>
              </a:prstGeom>
            </p:spPr>
          </p:pic>
        </mc:Fallback>
      </mc:AlternateContent>
    </p:spTree>
    <p:extLst>
      <p:ext uri="{BB962C8B-B14F-4D97-AF65-F5344CB8AC3E}">
        <p14:creationId xmlns:p14="http://schemas.microsoft.com/office/powerpoint/2010/main" val="19747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33AF-2B33-4C36-95B4-353D687D263D}"/>
              </a:ext>
            </a:extLst>
          </p:cNvPr>
          <p:cNvSpPr>
            <a:spLocks noGrp="1"/>
          </p:cNvSpPr>
          <p:nvPr>
            <p:ph type="title"/>
          </p:nvPr>
        </p:nvSpPr>
        <p:spPr/>
        <p:txBody>
          <a:bodyPr/>
          <a:lstStyle/>
          <a:p>
            <a:r>
              <a:rPr lang="zh-CN" altLang="en-US" dirty="0"/>
              <a:t>有效性证明例题</a:t>
            </a:r>
            <a:r>
              <a:rPr lang="en-US"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33542F-9B9C-41B2-A88B-FDD0F1651962}"/>
                  </a:ext>
                </a:extLst>
              </p:cNvPr>
              <p:cNvSpPr>
                <a:spLocks noGrp="1"/>
              </p:cNvSpPr>
              <p:nvPr>
                <p:ph idx="1"/>
              </p:nvPr>
            </p:nvSpPr>
            <p:spPr>
              <a:xfrm>
                <a:off x="677334" y="1930400"/>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6033542F-9B9C-41B2-A88B-FDD0F1651962}"/>
                  </a:ext>
                </a:extLst>
              </p:cNvPr>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301D739-8E0A-41BF-AE44-1116066D09C2}"/>
                  </a:ext>
                </a:extLst>
              </p:cNvPr>
              <p:cNvSpPr txBox="1"/>
              <p:nvPr/>
            </p:nvSpPr>
            <p:spPr>
              <a:xfrm>
                <a:off x="2130458" y="2498103"/>
                <a:ext cx="2292807" cy="3693319"/>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zh-CN" i="1" smtClean="0">
                        <a:latin typeface="Cambria Math" panose="02040503050406030204" pitchFamily="18" charset="0"/>
                      </a:rPr>
                      <m:t>(1) </m:t>
                    </m:r>
                    <m:r>
                      <a:rPr lang="en-US" altLang="zh-CN" i="1" smtClean="0">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smtClean="0">
                        <a:latin typeface="Cambria Math" panose="02040503050406030204" pitchFamily="18" charset="0"/>
                      </a:rPr>
                      <m:t>(</m:t>
                    </m:r>
                    <m:r>
                      <a:rPr lang="en-US" altLang="zh-CN" i="1">
                        <a:latin typeface="Cambria Math" panose="02040503050406030204" pitchFamily="18" charset="0"/>
                      </a:rPr>
                      <m:t>2) </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(3) ¬</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(4) ¬</m:t>
                    </m:r>
                    <m:r>
                      <a:rPr lang="en-US" altLang="zh-CN" i="1">
                        <a:latin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(5) </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(6) </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(7) </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(8) (</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(9) </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(10) ¬</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(11) </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(12) </m:t>
                    </m:r>
                    <m:r>
                      <a:rPr lang="en-US" altLang="zh-CN" i="1">
                        <a:latin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(13) </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a14:m>
                <a:endParaRPr lang="zh-CN" altLang="en-US" dirty="0"/>
              </a:p>
            </p:txBody>
          </p:sp>
        </mc:Choice>
        <mc:Fallback>
          <p:sp>
            <p:nvSpPr>
              <p:cNvPr id="4" name="文本框 3">
                <a:extLst>
                  <a:ext uri="{FF2B5EF4-FFF2-40B4-BE49-F238E27FC236}">
                    <a16:creationId xmlns:a16="http://schemas.microsoft.com/office/drawing/2014/main" id="{4301D739-8E0A-41BF-AE44-1116066D09C2}"/>
                  </a:ext>
                </a:extLst>
              </p:cNvPr>
              <p:cNvSpPr txBox="1">
                <a:spLocks noRot="1" noChangeAspect="1" noMove="1" noResize="1" noEditPoints="1" noAdjustHandles="1" noChangeArrowheads="1" noChangeShapeType="1" noTextEdit="1"/>
              </p:cNvSpPr>
              <p:nvPr/>
            </p:nvSpPr>
            <p:spPr>
              <a:xfrm>
                <a:off x="2130458" y="2498103"/>
                <a:ext cx="2292807" cy="3693319"/>
              </a:xfrm>
              <a:prstGeom prst="rect">
                <a:avLst/>
              </a:prstGeom>
              <a:blipFill>
                <a:blip r:embed="rId3"/>
                <a:stretch>
                  <a:fillRect l="-1592" t="-330" b="-115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FCAA3B18-02E2-4B85-AE3B-8DEB69E87854}"/>
                  </a:ext>
                </a:extLst>
              </p14:cNvPr>
              <p14:cNvContentPartPr/>
              <p14:nvPr/>
            </p14:nvContentPartPr>
            <p14:xfrm>
              <a:off x="1778040" y="679320"/>
              <a:ext cx="8077680" cy="5582160"/>
            </p14:xfrm>
          </p:contentPart>
        </mc:Choice>
        <mc:Fallback>
          <p:pic>
            <p:nvPicPr>
              <p:cNvPr id="5" name="墨迹 4">
                <a:extLst>
                  <a:ext uri="{FF2B5EF4-FFF2-40B4-BE49-F238E27FC236}">
                    <a16:creationId xmlns:a16="http://schemas.microsoft.com/office/drawing/2014/main" id="{FCAA3B18-02E2-4B85-AE3B-8DEB69E87854}"/>
                  </a:ext>
                </a:extLst>
              </p:cNvPr>
              <p:cNvPicPr/>
              <p:nvPr/>
            </p:nvPicPr>
            <p:blipFill>
              <a:blip r:embed="rId5"/>
              <a:stretch>
                <a:fillRect/>
              </a:stretch>
            </p:blipFill>
            <p:spPr>
              <a:xfrm>
                <a:off x="1768680" y="669960"/>
                <a:ext cx="8096400" cy="5600880"/>
              </a:xfrm>
              <a:prstGeom prst="rect">
                <a:avLst/>
              </a:prstGeom>
            </p:spPr>
          </p:pic>
        </mc:Fallback>
      </mc:AlternateContent>
    </p:spTree>
    <p:extLst>
      <p:ext uri="{BB962C8B-B14F-4D97-AF65-F5344CB8AC3E}">
        <p14:creationId xmlns:p14="http://schemas.microsoft.com/office/powerpoint/2010/main" val="349970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2C9C3-17E6-4229-AEB7-C39667F3B401}"/>
              </a:ext>
            </a:extLst>
          </p:cNvPr>
          <p:cNvSpPr>
            <a:spLocks noGrp="1"/>
          </p:cNvSpPr>
          <p:nvPr>
            <p:ph type="title"/>
          </p:nvPr>
        </p:nvSpPr>
        <p:spPr/>
        <p:txBody>
          <a:bodyPr/>
          <a:lstStyle/>
          <a:p>
            <a:r>
              <a:rPr lang="zh-CN" altLang="en-US" dirty="0"/>
              <a:t>有效性证明解题经验</a:t>
            </a:r>
          </a:p>
        </p:txBody>
      </p:sp>
      <p:sp>
        <p:nvSpPr>
          <p:cNvPr id="3" name="内容占位符 2">
            <a:extLst>
              <a:ext uri="{FF2B5EF4-FFF2-40B4-BE49-F238E27FC236}">
                <a16:creationId xmlns:a16="http://schemas.microsoft.com/office/drawing/2014/main" id="{3720E771-AEB6-4992-AA12-4A0AFF0A19BA}"/>
              </a:ext>
            </a:extLst>
          </p:cNvPr>
          <p:cNvSpPr>
            <a:spLocks noGrp="1"/>
          </p:cNvSpPr>
          <p:nvPr>
            <p:ph idx="1"/>
          </p:nvPr>
        </p:nvSpPr>
        <p:spPr>
          <a:xfrm>
            <a:off x="677334" y="1724283"/>
            <a:ext cx="8596668" cy="3880773"/>
          </a:xfrm>
        </p:spPr>
        <p:txBody>
          <a:bodyPr/>
          <a:lstStyle/>
          <a:p>
            <a:r>
              <a:rPr lang="zh-CN" altLang="en-US" dirty="0">
                <a:latin typeface="宋体" panose="02010600030101010101" pitchFamily="2" charset="-122"/>
                <a:ea typeface="宋体" panose="02010600030101010101" pitchFamily="2" charset="-122"/>
              </a:rPr>
              <a:t>前面我给出来的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道例题是有效性证明最经典的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道例题，分别代表了</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种不同的方法，直接证明法，反证法还有附加前提法。其中，反证法以及附加前提法总是会相互结合着运用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运用反证法的原因比较简单，就是因为我们一般使用正面证明会较为容易，使用反证法可以很大程度上简化我们的证明</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而使用附加前提法的原因就是我们没有足够的信息去推断信息。比如说我们要证明有效性的是一个蕴涵式，那么我们一般情况下就会把蕴涵式符号看作是有向图中的一条有向路径，也就是把前面的先得到，我们才能继续得到后面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为什么在例题</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中会再附加一个前提呢？实际的原因就是，如果我们把蕴涵式中的那个符号看作是有向图中的一条有向路径，那么其实</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这个变量的入度是</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，也就是说我们无法通过前面的式子来获得</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的信息。这个时候我们就应该采用附加前提法，附加一个关于</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的条件来解决问题。</a:t>
            </a:r>
            <a:endParaRPr lang="en-US" altLang="zh-CN" dirty="0">
              <a:latin typeface="宋体" panose="02010600030101010101" pitchFamily="2" charset="-122"/>
              <a:ea typeface="宋体" panose="02010600030101010101" pitchFamily="2" charset="-122"/>
            </a:endParaRP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53A52EE-D89B-4C4F-BF2F-18B8B60C5E89}"/>
                  </a:ext>
                </a:extLst>
              </p14:cNvPr>
              <p14:cNvContentPartPr/>
              <p14:nvPr/>
            </p14:nvContentPartPr>
            <p14:xfrm>
              <a:off x="514440" y="781200"/>
              <a:ext cx="8299800" cy="4654800"/>
            </p14:xfrm>
          </p:contentPart>
        </mc:Choice>
        <mc:Fallback>
          <p:pic>
            <p:nvPicPr>
              <p:cNvPr id="4" name="墨迹 3">
                <a:extLst>
                  <a:ext uri="{FF2B5EF4-FFF2-40B4-BE49-F238E27FC236}">
                    <a16:creationId xmlns:a16="http://schemas.microsoft.com/office/drawing/2014/main" id="{253A52EE-D89B-4C4F-BF2F-18B8B60C5E89}"/>
                  </a:ext>
                </a:extLst>
              </p:cNvPr>
              <p:cNvPicPr/>
              <p:nvPr/>
            </p:nvPicPr>
            <p:blipFill>
              <a:blip r:embed="rId3"/>
              <a:stretch>
                <a:fillRect/>
              </a:stretch>
            </p:blipFill>
            <p:spPr>
              <a:xfrm>
                <a:off x="505080" y="771840"/>
                <a:ext cx="8318520" cy="4673520"/>
              </a:xfrm>
              <a:prstGeom prst="rect">
                <a:avLst/>
              </a:prstGeom>
            </p:spPr>
          </p:pic>
        </mc:Fallback>
      </mc:AlternateContent>
    </p:spTree>
    <p:extLst>
      <p:ext uri="{BB962C8B-B14F-4D97-AF65-F5344CB8AC3E}">
        <p14:creationId xmlns:p14="http://schemas.microsoft.com/office/powerpoint/2010/main" val="292071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610AA-F8B9-4B70-A6C4-D2517704F5A6}"/>
              </a:ext>
            </a:extLst>
          </p:cNvPr>
          <p:cNvSpPr>
            <a:spLocks noGrp="1"/>
          </p:cNvSpPr>
          <p:nvPr>
            <p:ph type="title"/>
          </p:nvPr>
        </p:nvSpPr>
        <p:spPr/>
        <p:txBody>
          <a:bodyPr/>
          <a:lstStyle/>
          <a:p>
            <a:r>
              <a:rPr lang="zh-CN" altLang="en-US" dirty="0"/>
              <a:t>有效性证明经验扩充</a:t>
            </a:r>
          </a:p>
        </p:txBody>
      </p:sp>
      <p:sp>
        <p:nvSpPr>
          <p:cNvPr id="3" name="内容占位符 2">
            <a:extLst>
              <a:ext uri="{FF2B5EF4-FFF2-40B4-BE49-F238E27FC236}">
                <a16:creationId xmlns:a16="http://schemas.microsoft.com/office/drawing/2014/main" id="{AE883783-B02D-48C3-AE8F-58AF0793ABE1}"/>
              </a:ext>
            </a:extLst>
          </p:cNvPr>
          <p:cNvSpPr>
            <a:spLocks noGrp="1"/>
          </p:cNvSpPr>
          <p:nvPr>
            <p:ph idx="1"/>
          </p:nvPr>
        </p:nvSpPr>
        <p:spPr>
          <a:xfrm>
            <a:off x="677334" y="1802370"/>
            <a:ext cx="8596668" cy="3880773"/>
          </a:xfrm>
        </p:spPr>
        <p:txBody>
          <a:bodyPr/>
          <a:lstStyle/>
          <a:p>
            <a:r>
              <a:rPr lang="zh-CN" altLang="en-US" dirty="0">
                <a:latin typeface="宋体" panose="02010600030101010101" pitchFamily="2" charset="-122"/>
                <a:ea typeface="宋体" panose="02010600030101010101" pitchFamily="2" charset="-122"/>
              </a:rPr>
              <a:t>从个人的经验来说，解决有效性证明问题的步骤类似于进行拓扑排序的步骤，只要把符号语言翻译成图形语言，我们就可以用一种类似于拓扑排序的方法来解决这个问题。这个思路是我在解决</a:t>
            </a:r>
            <a:r>
              <a:rPr lang="en-US" altLang="zh-CN" dirty="0">
                <a:latin typeface="宋体" panose="02010600030101010101" pitchFamily="2" charset="-122"/>
                <a:ea typeface="宋体" panose="02010600030101010101" pitchFamily="2" charset="-122"/>
              </a:rPr>
              <a:t>CCFCSP</a:t>
            </a:r>
            <a:r>
              <a:rPr lang="zh-CN" altLang="en-US" dirty="0">
                <a:latin typeface="宋体" panose="02010600030101010101" pitchFamily="2" charset="-122"/>
                <a:ea typeface="宋体" panose="02010600030101010101" pitchFamily="2" charset="-122"/>
              </a:rPr>
              <a:t>认证中一道叫做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点亮数字人生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的大模拟题得出来的，当时是解决一道简单一点的数电方面的问题。有余力的同学可以尝试一下能否写出或者查到一种解决有效性证明问题的算法通式。</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138D022-335F-4EE8-9383-303CD6ADCE96}"/>
                  </a:ext>
                </a:extLst>
              </p14:cNvPr>
              <p14:cNvContentPartPr/>
              <p14:nvPr/>
            </p14:nvContentPartPr>
            <p14:xfrm>
              <a:off x="2222640" y="0"/>
              <a:ext cx="9963360" cy="5671080"/>
            </p14:xfrm>
          </p:contentPart>
        </mc:Choice>
        <mc:Fallback>
          <p:pic>
            <p:nvPicPr>
              <p:cNvPr id="4" name="墨迹 3">
                <a:extLst>
                  <a:ext uri="{FF2B5EF4-FFF2-40B4-BE49-F238E27FC236}">
                    <a16:creationId xmlns:a16="http://schemas.microsoft.com/office/drawing/2014/main" id="{5138D022-335F-4EE8-9383-303CD6ADCE96}"/>
                  </a:ext>
                </a:extLst>
              </p:cNvPr>
              <p:cNvPicPr/>
              <p:nvPr/>
            </p:nvPicPr>
            <p:blipFill>
              <a:blip r:embed="rId3"/>
              <a:stretch>
                <a:fillRect/>
              </a:stretch>
            </p:blipFill>
            <p:spPr>
              <a:xfrm>
                <a:off x="2213280" y="-9360"/>
                <a:ext cx="9982080" cy="5689800"/>
              </a:xfrm>
              <a:prstGeom prst="rect">
                <a:avLst/>
              </a:prstGeom>
            </p:spPr>
          </p:pic>
        </mc:Fallback>
      </mc:AlternateContent>
    </p:spTree>
    <p:extLst>
      <p:ext uri="{BB962C8B-B14F-4D97-AF65-F5344CB8AC3E}">
        <p14:creationId xmlns:p14="http://schemas.microsoft.com/office/powerpoint/2010/main" val="5123602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916</TotalTime>
  <Words>1676</Words>
  <Application>Microsoft Office PowerPoint</Application>
  <PresentationFormat>宽屏</PresentationFormat>
  <Paragraphs>169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Arial</vt:lpstr>
      <vt:lpstr>Cambria Math</vt:lpstr>
      <vt:lpstr>Trebuchet MS</vt:lpstr>
      <vt:lpstr>Wingdings 3</vt:lpstr>
      <vt:lpstr>平面</vt:lpstr>
      <vt:lpstr>命题逻辑第二课时</vt:lpstr>
      <vt:lpstr>内容</vt:lpstr>
      <vt:lpstr>推理的有效性</vt:lpstr>
      <vt:lpstr>自然推理系统</vt:lpstr>
      <vt:lpstr>有效性证明例题1</vt:lpstr>
      <vt:lpstr>有效性证明例题2</vt:lpstr>
      <vt:lpstr>有效性证明例题3</vt:lpstr>
      <vt:lpstr>有效性证明解题经验</vt:lpstr>
      <vt:lpstr>有效性证明经验扩充</vt:lpstr>
      <vt:lpstr>自然语言命题的符号化</vt:lpstr>
      <vt:lpstr>逻辑蕴涵和双蕴涵连接词的基本句式</vt:lpstr>
      <vt:lpstr>自然语言符号化的例题</vt:lpstr>
      <vt:lpstr>逻辑问题符号化分析例题1</vt:lpstr>
      <vt:lpstr>逻辑问题符号化分析例题1（续）</vt:lpstr>
      <vt:lpstr>逻辑问题符号化分析例题2</vt:lpstr>
      <vt:lpstr>自然语言问题处理经验</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命题逻辑第一课时</dc:title>
  <dc:creator>848655610@qq.com</dc:creator>
  <cp:lastModifiedBy>848655610@qq.com</cp:lastModifiedBy>
  <cp:revision>61</cp:revision>
  <dcterms:created xsi:type="dcterms:W3CDTF">2021-03-02T11:29:51Z</dcterms:created>
  <dcterms:modified xsi:type="dcterms:W3CDTF">2021-04-04T03:08:12Z</dcterms:modified>
</cp:coreProperties>
</file>