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0" r:id="rId32"/>
    <p:sldId id="35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215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98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n-lib.org/docs/nodes/ImageFilterNode.php" TargetMode="External"/><Relationship Id="rId2" Type="http://schemas.openxmlformats.org/officeDocument/2006/relationships/hyperlink" Target="https://www.tinytsunami.info/Image-Fil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gkit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3240157"/>
            <a:ext cx="1321904" cy="3776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6452" y="3275112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Applications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76675"/>
            <a:ext cx="30003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569</Words>
  <Application>Microsoft Office PowerPoint</Application>
  <PresentationFormat>如螢幕大小 (4:3)</PresentationFormat>
  <Paragraphs>85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Cambria</vt:lpstr>
      <vt:lpstr>相鄰</vt:lpstr>
      <vt:lpstr>深度學習(二)</vt:lpstr>
      <vt:lpstr>CNN</vt:lpstr>
      <vt:lpstr>PowerPoint 簡報</vt:lpstr>
      <vt:lpstr>PowerPoint 簡報</vt:lpstr>
      <vt:lpstr>輸入層</vt:lpstr>
      <vt:lpstr>PowerPoint 簡報</vt:lpstr>
      <vt:lpstr>卷積層</vt:lpstr>
      <vt:lpstr>影像處理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影像的邊緣處理方式</vt:lpstr>
      <vt:lpstr>PowerPoint 簡報</vt:lpstr>
      <vt:lpstr>PowerPoint 簡報</vt:lpstr>
      <vt:lpstr>再回到CNN</vt:lpstr>
      <vt:lpstr>池化層</vt:lpstr>
      <vt:lpstr>全連結層</vt:lpstr>
      <vt:lpstr>成功的CNN Model</vt:lpstr>
      <vt:lpstr>再以MNIST為例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調整參數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Microsoft 帳戶</cp:lastModifiedBy>
  <cp:revision>164</cp:revision>
  <dcterms:modified xsi:type="dcterms:W3CDTF">2022-10-01T02:00:16Z</dcterms:modified>
</cp:coreProperties>
</file>