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</p:embeddedFont>
    <p:embeddedFont>
      <p:font typeface="Patrick Han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40" d="100"/>
          <a:sy n="40" d="100"/>
        </p:scale>
        <p:origin x="15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55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365177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Transforming the Home Improvement Industry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864037" y="3969663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We're revolutionizing the way homeowners and contractors approach home improvement projects. Discover how our platform empowers users, mitigates risks, and creates new revenue streams.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5450919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5828E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16437" y="5599628"/>
            <a:ext cx="9001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82316" y="5432465"/>
            <a:ext cx="171009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 smtClean="0">
                <a:solidFill>
                  <a:srgbClr val="383838"/>
                </a:solidFill>
                <a:latin typeface="Patrick Hand Bold" pitchFamily="34" charset="0"/>
                <a:ea typeface="Patrick Hand Bold" pitchFamily="34" charset="-122"/>
                <a:cs typeface="Patrick Hand Bold" pitchFamily="34" charset="-120"/>
              </a:rPr>
              <a:t>By BG30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74514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Unveiling the Power of Our Platform: Benefits for All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64037" y="2756654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42812" y="275665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End-User Satisfaction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542812" y="3213378"/>
            <a:ext cx="290583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Simplify the DIY process and empower homeowners to confidently plan and execute projects with ease.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756654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374243" y="275665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Contractor Efficiency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5374243" y="3213378"/>
            <a:ext cx="2905839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Streamline project planning and management with our comprehensive platform, offering a centralized hub for material sourcing and supply chain management.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6108144"/>
            <a:ext cx="431959" cy="431959"/>
          </a:xfrm>
          <a:prstGeom prst="roundRect">
            <a:avLst>
              <a:gd name="adj" fmla="val 24005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42812" y="6108144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Startup Growth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542812" y="6564868"/>
            <a:ext cx="673715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Expand market reach and unlock new revenue streams by accessing a vast network of potential customers through our online marketplace.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16267"/>
            <a:ext cx="9431179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Empowering Homeowners: A Seamless DIY Experience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Effortless Planning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305895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Our platform centralizes all necessary materials, providing price comparisons, quality ratings, and honest reviews for informed decision-making.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Real-Time Budget Control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305895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Calculate project costs accurately and efficiently with real-time price updates and budget tracking, ensuring transparency and financial control.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664494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Contractor Planning Assistance: Mitigating Risk &amp; Ensuring Success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7" y="3268980"/>
            <a:ext cx="617220" cy="6172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437" y="413301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Price Locking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350437" y="4589740"/>
            <a:ext cx="3522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Secure materials at fixed prices and ensure project affordability by locking in costs and safeguarding against market fluctuations.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3542" y="3268980"/>
            <a:ext cx="617220" cy="6172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43542" y="413301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Inventory Management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0243542" y="4589740"/>
            <a:ext cx="3522821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Our system provides real-time inventory updates, ensuring availability of essential materials when needed, preventing delays and project disruptions.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257300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Expanding Revenue Streams: Empowering Startups &amp; Businesses</a:t>
            </a:r>
            <a:endParaRPr lang="en-US" sz="3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7" y="2861786"/>
            <a:ext cx="1234440" cy="197500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55161" y="310860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Consignment Feature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7955161" y="3565327"/>
            <a:ext cx="58112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List products and gain exposure to a nationwide audience, increasing sales potential and driving business growth.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7" y="4836795"/>
            <a:ext cx="1234440" cy="213550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955161" y="508361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Reduced Overheads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7955161" y="5540335"/>
            <a:ext cx="5811203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Eliminate traditional costs associated with physical exhibitions and retail space, optimizing resources and maximizing profitability.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2032040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Unparalleled Variety and Convenience: A One-Stop Shop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3636526"/>
            <a:ext cx="3584615" cy="2561034"/>
          </a:xfrm>
          <a:prstGeom prst="roundRect">
            <a:avLst>
              <a:gd name="adj" fmla="val 404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12493" y="38985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Diverse Materials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612493" y="4355306"/>
            <a:ext cx="30605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Access a wide range of high-quality materials from various suppliers, catering to diverse needs and project requirements.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181868" y="3636526"/>
            <a:ext cx="3584615" cy="2561034"/>
          </a:xfrm>
          <a:prstGeom prst="roundRect">
            <a:avLst>
              <a:gd name="adj" fmla="val 404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43924" y="38985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Centralized Platform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0443924" y="4355306"/>
            <a:ext cx="3060502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Find everything you need in one place, simplifying the procurement process and saving valuable time and effort.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3677" y="963097"/>
            <a:ext cx="12626340" cy="602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Driving Innovation and Growth: Shaping the Future of Home Improvement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567" y="2047875"/>
            <a:ext cx="2135505" cy="169937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4551" y="2875240"/>
            <a:ext cx="109418" cy="482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5388054" y="2481739"/>
            <a:ext cx="241077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Customer Satisfaction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5388054" y="2927628"/>
            <a:ext cx="763416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Delivering exceptional experiences and building lasting relationships with our user base.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07318" y="3762137"/>
            <a:ext cx="8519160" cy="15240"/>
          </a:xfrm>
          <a:prstGeom prst="roundRect">
            <a:avLst>
              <a:gd name="adj" fmla="val 664404"/>
            </a:avLst>
          </a:prstGeom>
          <a:solidFill>
            <a:srgbClr val="CCCCCC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814" y="3807500"/>
            <a:ext cx="4271129" cy="169937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008834" y="4416147"/>
            <a:ext cx="141089" cy="482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6455926" y="4048482"/>
            <a:ext cx="241077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Industry Leadership</a:t>
            </a:r>
            <a:endParaRPr lang="en-US" sz="1850" dirty="0"/>
          </a:p>
        </p:txBody>
      </p:sp>
      <p:sp>
        <p:nvSpPr>
          <p:cNvPr id="11" name="Text 7"/>
          <p:cNvSpPr/>
          <p:nvPr/>
        </p:nvSpPr>
        <p:spPr>
          <a:xfrm>
            <a:off x="6455926" y="4494371"/>
            <a:ext cx="708981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Establishing ourselves as a leading force in the home improvement sector, driving innovation and setting new standards.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6275189" y="5521762"/>
            <a:ext cx="7451288" cy="15240"/>
          </a:xfrm>
          <a:prstGeom prst="roundRect">
            <a:avLst>
              <a:gd name="adj" fmla="val 664404"/>
            </a:avLst>
          </a:prstGeom>
          <a:solidFill>
            <a:srgbClr val="CCCCCC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943" y="5567124"/>
            <a:ext cx="6406753" cy="169937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4011811" y="6175772"/>
            <a:ext cx="135017" cy="482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0"/>
          <p:cNvSpPr/>
          <p:nvPr/>
        </p:nvSpPr>
        <p:spPr>
          <a:xfrm>
            <a:off x="7523678" y="5808107"/>
            <a:ext cx="2410778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Sustainable Growth</a:t>
            </a:r>
            <a:endParaRPr lang="en-US" sz="1850" dirty="0"/>
          </a:p>
        </p:txBody>
      </p:sp>
      <p:sp>
        <p:nvSpPr>
          <p:cNvPr id="16" name="Text 11"/>
          <p:cNvSpPr/>
          <p:nvPr/>
        </p:nvSpPr>
        <p:spPr>
          <a:xfrm>
            <a:off x="7523678" y="6253996"/>
            <a:ext cx="6022062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Continuing to expand our reach and impact, fostering a thriving ecosystem of businesses and customers.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670804"/>
            <a:ext cx="7415927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Invest in a Visionary Future: Partner with Us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50437" y="3398639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1</a:t>
            </a:r>
            <a:endParaRPr lang="en-US" sz="6400" dirty="0"/>
          </a:p>
        </p:txBody>
      </p:sp>
      <p:sp>
        <p:nvSpPr>
          <p:cNvPr id="5" name="Text 2"/>
          <p:cNvSpPr/>
          <p:nvPr/>
        </p:nvSpPr>
        <p:spPr>
          <a:xfrm>
            <a:off x="6877407" y="452175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Innovation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50437" y="4978479"/>
            <a:ext cx="3522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We're constantly developing cutting-edge features and technologies to enhance user experience and industry efficiency.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243542" y="3398639"/>
            <a:ext cx="3522821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2</a:t>
            </a:r>
            <a:endParaRPr lang="en-US" sz="6400" dirty="0"/>
          </a:p>
        </p:txBody>
      </p:sp>
      <p:sp>
        <p:nvSpPr>
          <p:cNvPr id="8" name="Text 5"/>
          <p:cNvSpPr/>
          <p:nvPr/>
        </p:nvSpPr>
        <p:spPr>
          <a:xfrm>
            <a:off x="10770513" y="452175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Growth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0243542" y="4978479"/>
            <a:ext cx="3522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Our platform is experiencing significant growth and expansion, creating opportunities for investors and partners.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433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Patrick Hand</vt:lpstr>
      <vt:lpstr>Patrick Hand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HQ-USER</cp:lastModifiedBy>
  <cp:revision>3</cp:revision>
  <dcterms:created xsi:type="dcterms:W3CDTF">2024-12-04T12:49:25Z</dcterms:created>
  <dcterms:modified xsi:type="dcterms:W3CDTF">2024-12-04T13:18:10Z</dcterms:modified>
</cp:coreProperties>
</file>