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7.jpg" ContentType="image/jpeg"/>
  <Override PartName="/ppt/media/image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 NGuyen" userId="24fd4b73f3196103" providerId="LiveId" clId="{D82DBFB2-4C9F-43EC-B241-FE3FED756117}"/>
    <pc:docChg chg="undo custSel addSld delSld modSld">
      <pc:chgData name="By NGuyen" userId="24fd4b73f3196103" providerId="LiveId" clId="{D82DBFB2-4C9F-43EC-B241-FE3FED756117}" dt="2023-12-18T16:47:27.391" v="1079" actId="20577"/>
      <pc:docMkLst>
        <pc:docMk/>
      </pc:docMkLst>
      <pc:sldChg chg="addSp modSp mod">
        <pc:chgData name="By NGuyen" userId="24fd4b73f3196103" providerId="LiveId" clId="{D82DBFB2-4C9F-43EC-B241-FE3FED756117}" dt="2023-12-18T15:57:08.668" v="804" actId="1076"/>
        <pc:sldMkLst>
          <pc:docMk/>
          <pc:sldMk cId="373681486" sldId="258"/>
        </pc:sldMkLst>
        <pc:spChg chg="mod">
          <ac:chgData name="By NGuyen" userId="24fd4b73f3196103" providerId="LiveId" clId="{D82DBFB2-4C9F-43EC-B241-FE3FED756117}" dt="2023-12-18T15:54:43.964" v="559" actId="1076"/>
          <ac:spMkLst>
            <pc:docMk/>
            <pc:sldMk cId="373681486" sldId="258"/>
            <ac:spMk id="4" creationId="{D1A54EA9-51A7-F1FC-D9E6-5A6B79E4FFF1}"/>
          </ac:spMkLst>
        </pc:spChg>
        <pc:spChg chg="add mod">
          <ac:chgData name="By NGuyen" userId="24fd4b73f3196103" providerId="LiveId" clId="{D82DBFB2-4C9F-43EC-B241-FE3FED756117}" dt="2023-12-18T15:54:50.500" v="561" actId="1076"/>
          <ac:spMkLst>
            <pc:docMk/>
            <pc:sldMk cId="373681486" sldId="258"/>
            <ac:spMk id="7" creationId="{606EFA2C-CCF2-143F-9CFF-1E5C978931A9}"/>
          </ac:spMkLst>
        </pc:spChg>
        <pc:spChg chg="add mod">
          <ac:chgData name="By NGuyen" userId="24fd4b73f3196103" providerId="LiveId" clId="{D82DBFB2-4C9F-43EC-B241-FE3FED756117}" dt="2023-12-18T15:54:53.316" v="562" actId="1076"/>
          <ac:spMkLst>
            <pc:docMk/>
            <pc:sldMk cId="373681486" sldId="258"/>
            <ac:spMk id="8" creationId="{07B59115-9EDF-5D22-9DED-4830F5E8A68D}"/>
          </ac:spMkLst>
        </pc:spChg>
        <pc:spChg chg="add mod">
          <ac:chgData name="By NGuyen" userId="24fd4b73f3196103" providerId="LiveId" clId="{D82DBFB2-4C9F-43EC-B241-FE3FED756117}" dt="2023-12-18T15:55:12.700" v="570" actId="14100"/>
          <ac:spMkLst>
            <pc:docMk/>
            <pc:sldMk cId="373681486" sldId="258"/>
            <ac:spMk id="9" creationId="{0B044970-CFF8-0E17-0485-46B9358D938B}"/>
          </ac:spMkLst>
        </pc:spChg>
        <pc:spChg chg="add mod">
          <ac:chgData name="By NGuyen" userId="24fd4b73f3196103" providerId="LiveId" clId="{D82DBFB2-4C9F-43EC-B241-FE3FED756117}" dt="2023-12-18T15:55:50.804" v="600" actId="20577"/>
          <ac:spMkLst>
            <pc:docMk/>
            <pc:sldMk cId="373681486" sldId="258"/>
            <ac:spMk id="10" creationId="{DC2AC714-11C9-C156-9020-DE9AFA4E8EA6}"/>
          </ac:spMkLst>
        </pc:spChg>
        <pc:spChg chg="add mod">
          <ac:chgData name="By NGuyen" userId="24fd4b73f3196103" providerId="LiveId" clId="{D82DBFB2-4C9F-43EC-B241-FE3FED756117}" dt="2023-12-18T15:57:08.668" v="804" actId="1076"/>
          <ac:spMkLst>
            <pc:docMk/>
            <pc:sldMk cId="373681486" sldId="258"/>
            <ac:spMk id="12" creationId="{AE1D7349-0F40-433C-AA8C-62A0BE8872C3}"/>
          </ac:spMkLst>
        </pc:spChg>
        <pc:picChg chg="add mod">
          <ac:chgData name="By NGuyen" userId="24fd4b73f3196103" providerId="LiveId" clId="{D82DBFB2-4C9F-43EC-B241-FE3FED756117}" dt="2023-12-18T15:54:47.292" v="560" actId="1076"/>
          <ac:picMkLst>
            <pc:docMk/>
            <pc:sldMk cId="373681486" sldId="258"/>
            <ac:picMk id="6" creationId="{C689257D-D32C-5662-A329-C3FCB61936AA}"/>
          </ac:picMkLst>
        </pc:picChg>
        <pc:picChg chg="add mod">
          <ac:chgData name="By NGuyen" userId="24fd4b73f3196103" providerId="LiveId" clId="{D82DBFB2-4C9F-43EC-B241-FE3FED756117}" dt="2023-12-18T15:55:42.316" v="581" actId="1076"/>
          <ac:picMkLst>
            <pc:docMk/>
            <pc:sldMk cId="373681486" sldId="258"/>
            <ac:picMk id="11" creationId="{D4CC87F6-3B34-40AB-1AF5-8F92EC620731}"/>
          </ac:picMkLst>
        </pc:picChg>
      </pc:sldChg>
      <pc:sldChg chg="addSp delSp modSp new mod">
        <pc:chgData name="By NGuyen" userId="24fd4b73f3196103" providerId="LiveId" clId="{D82DBFB2-4C9F-43EC-B241-FE3FED756117}" dt="2023-12-18T15:59:03.892" v="815" actId="1076"/>
        <pc:sldMkLst>
          <pc:docMk/>
          <pc:sldMk cId="2138806041" sldId="259"/>
        </pc:sldMkLst>
        <pc:spChg chg="del">
          <ac:chgData name="By NGuyen" userId="24fd4b73f3196103" providerId="LiveId" clId="{D82DBFB2-4C9F-43EC-B241-FE3FED756117}" dt="2023-12-18T15:57:59.201" v="806" actId="21"/>
          <ac:spMkLst>
            <pc:docMk/>
            <pc:sldMk cId="2138806041" sldId="259"/>
            <ac:spMk id="2" creationId="{1AF84149-BB5A-4970-F5D7-EA39697998FC}"/>
          </ac:spMkLst>
        </pc:spChg>
        <pc:spChg chg="del">
          <ac:chgData name="By NGuyen" userId="24fd4b73f3196103" providerId="LiveId" clId="{D82DBFB2-4C9F-43EC-B241-FE3FED756117}" dt="2023-12-18T15:58:01.079" v="807" actId="21"/>
          <ac:spMkLst>
            <pc:docMk/>
            <pc:sldMk cId="2138806041" sldId="259"/>
            <ac:spMk id="3" creationId="{FA18FFDE-1B05-B1E0-D89A-96C40ADA6387}"/>
          </ac:spMkLst>
        </pc:spChg>
        <pc:picChg chg="add del">
          <ac:chgData name="By NGuyen" userId="24fd4b73f3196103" providerId="LiveId" clId="{D82DBFB2-4C9F-43EC-B241-FE3FED756117}" dt="2023-12-18T15:58:34.502" v="809" actId="21"/>
          <ac:picMkLst>
            <pc:docMk/>
            <pc:sldMk cId="2138806041" sldId="259"/>
            <ac:picMk id="5" creationId="{CA977B4A-54DD-843D-E034-FCF29E8732B6}"/>
          </ac:picMkLst>
        </pc:picChg>
        <pc:picChg chg="add del mod">
          <ac:chgData name="By NGuyen" userId="24fd4b73f3196103" providerId="LiveId" clId="{D82DBFB2-4C9F-43EC-B241-FE3FED756117}" dt="2023-12-18T15:58:40.878" v="811" actId="21"/>
          <ac:picMkLst>
            <pc:docMk/>
            <pc:sldMk cId="2138806041" sldId="259"/>
            <ac:picMk id="6" creationId="{C8059A5A-7D68-EB64-A931-6212C56E860B}"/>
          </ac:picMkLst>
        </pc:picChg>
        <pc:picChg chg="add del mod">
          <ac:chgData name="By NGuyen" userId="24fd4b73f3196103" providerId="LiveId" clId="{D82DBFB2-4C9F-43EC-B241-FE3FED756117}" dt="2023-12-18T15:58:43.142" v="813" actId="21"/>
          <ac:picMkLst>
            <pc:docMk/>
            <pc:sldMk cId="2138806041" sldId="259"/>
            <ac:picMk id="7" creationId="{7CDD64CB-3910-1AD9-BF9B-9AF4B456FC12}"/>
          </ac:picMkLst>
        </pc:picChg>
        <pc:picChg chg="add mod">
          <ac:chgData name="By NGuyen" userId="24fd4b73f3196103" providerId="LiveId" clId="{D82DBFB2-4C9F-43EC-B241-FE3FED756117}" dt="2023-12-18T15:59:03.892" v="815" actId="1076"/>
          <ac:picMkLst>
            <pc:docMk/>
            <pc:sldMk cId="2138806041" sldId="259"/>
            <ac:picMk id="9" creationId="{192E16B2-59AD-EBE0-0BB2-5789BC72DE84}"/>
          </ac:picMkLst>
        </pc:picChg>
      </pc:sldChg>
      <pc:sldChg chg="addSp delSp modSp new mod">
        <pc:chgData name="By NGuyen" userId="24fd4b73f3196103" providerId="LiveId" clId="{D82DBFB2-4C9F-43EC-B241-FE3FED756117}" dt="2023-12-18T16:11:57.060" v="824" actId="14100"/>
        <pc:sldMkLst>
          <pc:docMk/>
          <pc:sldMk cId="3945651148" sldId="260"/>
        </pc:sldMkLst>
        <pc:spChg chg="del">
          <ac:chgData name="By NGuyen" userId="24fd4b73f3196103" providerId="LiveId" clId="{D82DBFB2-4C9F-43EC-B241-FE3FED756117}" dt="2023-12-18T16:01:37.239" v="817" actId="21"/>
          <ac:spMkLst>
            <pc:docMk/>
            <pc:sldMk cId="3945651148" sldId="260"/>
            <ac:spMk id="2" creationId="{BD5CBB6E-4075-241F-C14E-E0562CA5E03D}"/>
          </ac:spMkLst>
        </pc:spChg>
        <pc:spChg chg="del">
          <ac:chgData name="By NGuyen" userId="24fd4b73f3196103" providerId="LiveId" clId="{D82DBFB2-4C9F-43EC-B241-FE3FED756117}" dt="2023-12-18T16:01:39.234" v="818" actId="21"/>
          <ac:spMkLst>
            <pc:docMk/>
            <pc:sldMk cId="3945651148" sldId="260"/>
            <ac:spMk id="3" creationId="{B48964F3-FD3D-0B7D-6A9D-7C74D813AF6D}"/>
          </ac:spMkLst>
        </pc:spChg>
        <pc:picChg chg="add mod">
          <ac:chgData name="By NGuyen" userId="24fd4b73f3196103" providerId="LiveId" clId="{D82DBFB2-4C9F-43EC-B241-FE3FED756117}" dt="2023-12-18T16:11:57.060" v="824" actId="14100"/>
          <ac:picMkLst>
            <pc:docMk/>
            <pc:sldMk cId="3945651148" sldId="260"/>
            <ac:picMk id="5" creationId="{AC7DAC5A-C3A3-6CE0-BC79-BA7D3836318C}"/>
          </ac:picMkLst>
        </pc:picChg>
      </pc:sldChg>
      <pc:sldChg chg="addSp delSp modSp new del mod">
        <pc:chgData name="By NGuyen" userId="24fd4b73f3196103" providerId="LiveId" clId="{D82DBFB2-4C9F-43EC-B241-FE3FED756117}" dt="2023-12-18T16:46:33.158" v="1033" actId="2696"/>
        <pc:sldMkLst>
          <pc:docMk/>
          <pc:sldMk cId="144054893" sldId="261"/>
        </pc:sldMkLst>
        <pc:spChg chg="del">
          <ac:chgData name="By NGuyen" userId="24fd4b73f3196103" providerId="LiveId" clId="{D82DBFB2-4C9F-43EC-B241-FE3FED756117}" dt="2023-12-18T16:26:46.265" v="827" actId="21"/>
          <ac:spMkLst>
            <pc:docMk/>
            <pc:sldMk cId="144054893" sldId="261"/>
            <ac:spMk id="2" creationId="{5EBEE675-0002-3793-B4B3-8C2C7BB9DE6F}"/>
          </ac:spMkLst>
        </pc:spChg>
        <pc:spChg chg="del">
          <ac:chgData name="By NGuyen" userId="24fd4b73f3196103" providerId="LiveId" clId="{D82DBFB2-4C9F-43EC-B241-FE3FED756117}" dt="2023-12-18T16:26:44.072" v="826" actId="21"/>
          <ac:spMkLst>
            <pc:docMk/>
            <pc:sldMk cId="144054893" sldId="261"/>
            <ac:spMk id="3" creationId="{08936A53-7BC9-2464-07ED-995FEB486040}"/>
          </ac:spMkLst>
        </pc:spChg>
        <pc:spChg chg="add del mod">
          <ac:chgData name="By NGuyen" userId="24fd4b73f3196103" providerId="LiveId" clId="{D82DBFB2-4C9F-43EC-B241-FE3FED756117}" dt="2023-12-18T16:26:49.297" v="829" actId="21"/>
          <ac:spMkLst>
            <pc:docMk/>
            <pc:sldMk cId="144054893" sldId="261"/>
            <ac:spMk id="4" creationId="{74C1D133-DBC6-28F6-9426-71DB5AB1CF8F}"/>
          </ac:spMkLst>
        </pc:spChg>
        <pc:spChg chg="add mod">
          <ac:chgData name="By NGuyen" userId="24fd4b73f3196103" providerId="LiveId" clId="{D82DBFB2-4C9F-43EC-B241-FE3FED756117}" dt="2023-12-18T16:26:49.475" v="830"/>
          <ac:spMkLst>
            <pc:docMk/>
            <pc:sldMk cId="144054893" sldId="261"/>
            <ac:spMk id="5" creationId="{7D587BAD-193F-4F4E-EDA4-423EA3B08268}"/>
          </ac:spMkLst>
        </pc:spChg>
      </pc:sldChg>
      <pc:sldChg chg="addSp delSp modSp add mod">
        <pc:chgData name="By NGuyen" userId="24fd4b73f3196103" providerId="LiveId" clId="{D82DBFB2-4C9F-43EC-B241-FE3FED756117}" dt="2023-12-18T16:32:23.540" v="937" actId="14100"/>
        <pc:sldMkLst>
          <pc:docMk/>
          <pc:sldMk cId="884657246" sldId="262"/>
        </pc:sldMkLst>
        <pc:spChg chg="add mod">
          <ac:chgData name="By NGuyen" userId="24fd4b73f3196103" providerId="LiveId" clId="{D82DBFB2-4C9F-43EC-B241-FE3FED756117}" dt="2023-12-18T16:28:09.605" v="869" actId="14100"/>
          <ac:spMkLst>
            <pc:docMk/>
            <pc:sldMk cId="884657246" sldId="262"/>
            <ac:spMk id="5" creationId="{6D92D33E-201B-9B8D-6870-A6EE4138C933}"/>
          </ac:spMkLst>
        </pc:spChg>
        <pc:spChg chg="add mod">
          <ac:chgData name="By NGuyen" userId="24fd4b73f3196103" providerId="LiveId" clId="{D82DBFB2-4C9F-43EC-B241-FE3FED756117}" dt="2023-12-18T16:30:11.196" v="879" actId="14100"/>
          <ac:spMkLst>
            <pc:docMk/>
            <pc:sldMk cId="884657246" sldId="262"/>
            <ac:spMk id="8" creationId="{DA10C79A-B6C3-95AF-59D3-0C342E924FAE}"/>
          </ac:spMkLst>
        </pc:spChg>
        <pc:spChg chg="del">
          <ac:chgData name="By NGuyen" userId="24fd4b73f3196103" providerId="LiveId" clId="{D82DBFB2-4C9F-43EC-B241-FE3FED756117}" dt="2023-12-18T16:27:16.840" v="834" actId="21"/>
          <ac:spMkLst>
            <pc:docMk/>
            <pc:sldMk cId="884657246" sldId="262"/>
            <ac:spMk id="10" creationId="{E4FF7967-699B-9182-5CC1-BC978662AE52}"/>
          </ac:spMkLst>
        </pc:spChg>
        <pc:spChg chg="del">
          <ac:chgData name="By NGuyen" userId="24fd4b73f3196103" providerId="LiveId" clId="{D82DBFB2-4C9F-43EC-B241-FE3FED756117}" dt="2023-12-18T16:27:15.329" v="833" actId="21"/>
          <ac:spMkLst>
            <pc:docMk/>
            <pc:sldMk cId="884657246" sldId="262"/>
            <ac:spMk id="11" creationId="{B4064F67-AA27-F376-EDFA-66F6B67F47E7}"/>
          </ac:spMkLst>
        </pc:spChg>
        <pc:spChg chg="add mod">
          <ac:chgData name="By NGuyen" userId="24fd4b73f3196103" providerId="LiveId" clId="{D82DBFB2-4C9F-43EC-B241-FE3FED756117}" dt="2023-12-18T16:30:34.716" v="901" actId="1076"/>
          <ac:spMkLst>
            <pc:docMk/>
            <pc:sldMk cId="884657246" sldId="262"/>
            <ac:spMk id="12" creationId="{1CDAAC04-1F6E-8BE5-DA95-7E1B5542EB63}"/>
          </ac:spMkLst>
        </pc:spChg>
        <pc:spChg chg="add mod">
          <ac:chgData name="By NGuyen" userId="24fd4b73f3196103" providerId="LiveId" clId="{D82DBFB2-4C9F-43EC-B241-FE3FED756117}" dt="2023-12-18T16:31:12.460" v="929" actId="14100"/>
          <ac:spMkLst>
            <pc:docMk/>
            <pc:sldMk cId="884657246" sldId="262"/>
            <ac:spMk id="14" creationId="{5932C275-716B-1D42-3E34-FD09014CBBCB}"/>
          </ac:spMkLst>
        </pc:spChg>
        <pc:spChg chg="add mod">
          <ac:chgData name="By NGuyen" userId="24fd4b73f3196103" providerId="LiveId" clId="{D82DBFB2-4C9F-43EC-B241-FE3FED756117}" dt="2023-12-18T16:31:20.276" v="930" actId="1076"/>
          <ac:spMkLst>
            <pc:docMk/>
            <pc:sldMk cId="884657246" sldId="262"/>
            <ac:spMk id="19" creationId="{61FF786B-A533-4C34-6735-AF3CD18FC67E}"/>
          </ac:spMkLst>
        </pc:spChg>
        <pc:spChg chg="add mod ord">
          <ac:chgData name="By NGuyen" userId="24fd4b73f3196103" providerId="LiveId" clId="{D82DBFB2-4C9F-43EC-B241-FE3FED756117}" dt="2023-12-18T16:32:23.540" v="937" actId="14100"/>
          <ac:spMkLst>
            <pc:docMk/>
            <pc:sldMk cId="884657246" sldId="262"/>
            <ac:spMk id="21" creationId="{7CD024A4-F308-DCDF-B2AA-2639EBA15F26}"/>
          </ac:spMkLst>
        </pc:spChg>
        <pc:spChg chg="del mod">
          <ac:chgData name="By NGuyen" userId="24fd4b73f3196103" providerId="LiveId" clId="{D82DBFB2-4C9F-43EC-B241-FE3FED756117}" dt="2023-12-18T16:29:25.096" v="873" actId="21"/>
          <ac:spMkLst>
            <pc:docMk/>
            <pc:sldMk cId="884657246" sldId="262"/>
            <ac:spMk id="23" creationId="{2017378C-668C-2CDA-E3EA-9D5A16053AD1}"/>
          </ac:spMkLst>
        </pc:spChg>
        <pc:picChg chg="add mod">
          <ac:chgData name="By NGuyen" userId="24fd4b73f3196103" providerId="LiveId" clId="{D82DBFB2-4C9F-43EC-B241-FE3FED756117}" dt="2023-12-18T16:27:40.117" v="844" actId="1076"/>
          <ac:picMkLst>
            <pc:docMk/>
            <pc:sldMk cId="884657246" sldId="262"/>
            <ac:picMk id="3" creationId="{3E25FA1A-6E16-B090-D2DB-EAD90ECD49B7}"/>
          </ac:picMkLst>
        </pc:picChg>
        <pc:picChg chg="del">
          <ac:chgData name="By NGuyen" userId="24fd4b73f3196103" providerId="LiveId" clId="{D82DBFB2-4C9F-43EC-B241-FE3FED756117}" dt="2023-12-18T16:27:10.864" v="832" actId="21"/>
          <ac:picMkLst>
            <pc:docMk/>
            <pc:sldMk cId="884657246" sldId="262"/>
            <ac:picMk id="9" creationId="{FA1C48D7-2D24-B9E1-3A9A-FE8DD315237D}"/>
          </ac:picMkLst>
        </pc:picChg>
        <pc:picChg chg="add del">
          <ac:chgData name="By NGuyen" userId="24fd4b73f3196103" providerId="LiveId" clId="{D82DBFB2-4C9F-43EC-B241-FE3FED756117}" dt="2023-12-18T16:32:06.352" v="933" actId="21"/>
          <ac:picMkLst>
            <pc:docMk/>
            <pc:sldMk cId="884657246" sldId="262"/>
            <ac:picMk id="20" creationId="{C4123CEF-7EE8-BD88-43AD-7342F5228E44}"/>
          </ac:picMkLst>
        </pc:picChg>
      </pc:sldChg>
      <pc:sldChg chg="delSp new del mod">
        <pc:chgData name="By NGuyen" userId="24fd4b73f3196103" providerId="LiveId" clId="{D82DBFB2-4C9F-43EC-B241-FE3FED756117}" dt="2023-12-18T16:46:31.033" v="1032" actId="2696"/>
        <pc:sldMkLst>
          <pc:docMk/>
          <pc:sldMk cId="2507567048" sldId="263"/>
        </pc:sldMkLst>
        <pc:spChg chg="del">
          <ac:chgData name="By NGuyen" userId="24fd4b73f3196103" providerId="LiveId" clId="{D82DBFB2-4C9F-43EC-B241-FE3FED756117}" dt="2023-12-18T16:43:59.519" v="940" actId="21"/>
          <ac:spMkLst>
            <pc:docMk/>
            <pc:sldMk cId="2507567048" sldId="263"/>
            <ac:spMk id="2" creationId="{967A964E-1238-D159-071E-EA8F7A7CD6F3}"/>
          </ac:spMkLst>
        </pc:spChg>
        <pc:spChg chg="del">
          <ac:chgData name="By NGuyen" userId="24fd4b73f3196103" providerId="LiveId" clId="{D82DBFB2-4C9F-43EC-B241-FE3FED756117}" dt="2023-12-18T16:43:57.304" v="939" actId="21"/>
          <ac:spMkLst>
            <pc:docMk/>
            <pc:sldMk cId="2507567048" sldId="263"/>
            <ac:spMk id="3" creationId="{10C10E2A-1280-E464-D9A5-AB1FD99A222A}"/>
          </ac:spMkLst>
        </pc:spChg>
      </pc:sldChg>
      <pc:sldChg chg="addSp delSp modSp add mod">
        <pc:chgData name="By NGuyen" userId="24fd4b73f3196103" providerId="LiveId" clId="{D82DBFB2-4C9F-43EC-B241-FE3FED756117}" dt="2023-12-18T16:45:29.477" v="1024" actId="255"/>
        <pc:sldMkLst>
          <pc:docMk/>
          <pc:sldMk cId="2136091980" sldId="264"/>
        </pc:sldMkLst>
        <pc:spChg chg="del">
          <ac:chgData name="By NGuyen" userId="24fd4b73f3196103" providerId="LiveId" clId="{D82DBFB2-4C9F-43EC-B241-FE3FED756117}" dt="2023-12-18T16:44:05.952" v="942" actId="21"/>
          <ac:spMkLst>
            <pc:docMk/>
            <pc:sldMk cId="2136091980" sldId="264"/>
            <ac:spMk id="8" creationId="{DA10C79A-B6C3-95AF-59D3-0C342E924FAE}"/>
          </ac:spMkLst>
        </pc:spChg>
        <pc:spChg chg="del">
          <ac:chgData name="By NGuyen" userId="24fd4b73f3196103" providerId="LiveId" clId="{D82DBFB2-4C9F-43EC-B241-FE3FED756117}" dt="2023-12-18T16:44:10.479" v="943" actId="21"/>
          <ac:spMkLst>
            <pc:docMk/>
            <pc:sldMk cId="2136091980" sldId="264"/>
            <ac:spMk id="12" creationId="{1CDAAC04-1F6E-8BE5-DA95-7E1B5542EB63}"/>
          </ac:spMkLst>
        </pc:spChg>
        <pc:spChg chg="del">
          <ac:chgData name="By NGuyen" userId="24fd4b73f3196103" providerId="LiveId" clId="{D82DBFB2-4C9F-43EC-B241-FE3FED756117}" dt="2023-12-18T16:44:12.616" v="944" actId="21"/>
          <ac:spMkLst>
            <pc:docMk/>
            <pc:sldMk cId="2136091980" sldId="264"/>
            <ac:spMk id="14" creationId="{5932C275-716B-1D42-3E34-FD09014CBBCB}"/>
          </ac:spMkLst>
        </pc:spChg>
        <pc:spChg chg="del">
          <ac:chgData name="By NGuyen" userId="24fd4b73f3196103" providerId="LiveId" clId="{D82DBFB2-4C9F-43EC-B241-FE3FED756117}" dt="2023-12-18T16:44:15.415" v="945" actId="21"/>
          <ac:spMkLst>
            <pc:docMk/>
            <pc:sldMk cId="2136091980" sldId="264"/>
            <ac:spMk id="19" creationId="{61FF786B-A533-4C34-6735-AF3CD18FC67E}"/>
          </ac:spMkLst>
        </pc:spChg>
        <pc:graphicFrameChg chg="add mod modGraphic">
          <ac:chgData name="By NGuyen" userId="24fd4b73f3196103" providerId="LiveId" clId="{D82DBFB2-4C9F-43EC-B241-FE3FED756117}" dt="2023-12-18T16:45:29.477" v="1024" actId="255"/>
          <ac:graphicFrameMkLst>
            <pc:docMk/>
            <pc:sldMk cId="2136091980" sldId="264"/>
            <ac:graphicFrameMk id="2" creationId="{A718B64E-012C-15D9-436E-25EB9AB68F50}"/>
          </ac:graphicFrameMkLst>
        </pc:graphicFrameChg>
      </pc:sldChg>
      <pc:sldChg chg="addSp delSp modSp new del mod">
        <pc:chgData name="By NGuyen" userId="24fd4b73f3196103" providerId="LiveId" clId="{D82DBFB2-4C9F-43EC-B241-FE3FED756117}" dt="2023-12-18T16:46:28.580" v="1031" actId="2696"/>
        <pc:sldMkLst>
          <pc:docMk/>
          <pc:sldMk cId="3484455203" sldId="265"/>
        </pc:sldMkLst>
        <pc:spChg chg="del">
          <ac:chgData name="By NGuyen" userId="24fd4b73f3196103" providerId="LiveId" clId="{D82DBFB2-4C9F-43EC-B241-FE3FED756117}" dt="2023-12-18T16:46:18.168" v="1027" actId="21"/>
          <ac:spMkLst>
            <pc:docMk/>
            <pc:sldMk cId="3484455203" sldId="265"/>
            <ac:spMk id="2" creationId="{759F7712-A0DF-800E-B59E-7D5B7F3B1516}"/>
          </ac:spMkLst>
        </pc:spChg>
        <pc:spChg chg="del">
          <ac:chgData name="By NGuyen" userId="24fd4b73f3196103" providerId="LiveId" clId="{D82DBFB2-4C9F-43EC-B241-FE3FED756117}" dt="2023-12-18T16:46:16.240" v="1026" actId="21"/>
          <ac:spMkLst>
            <pc:docMk/>
            <pc:sldMk cId="3484455203" sldId="265"/>
            <ac:spMk id="3" creationId="{4B1C830C-369F-1E27-FD74-52706BF8A72F}"/>
          </ac:spMkLst>
        </pc:spChg>
        <pc:spChg chg="add del mod">
          <ac:chgData name="By NGuyen" userId="24fd4b73f3196103" providerId="LiveId" clId="{D82DBFB2-4C9F-43EC-B241-FE3FED756117}" dt="2023-12-18T16:46:21.068" v="1029" actId="21"/>
          <ac:spMkLst>
            <pc:docMk/>
            <pc:sldMk cId="3484455203" sldId="265"/>
            <ac:spMk id="4" creationId="{2CDC8BD2-6347-0FCB-E128-D5EDF2F3CEC5}"/>
          </ac:spMkLst>
        </pc:spChg>
      </pc:sldChg>
      <pc:sldChg chg="addSp delSp modSp add mod">
        <pc:chgData name="By NGuyen" userId="24fd4b73f3196103" providerId="LiveId" clId="{D82DBFB2-4C9F-43EC-B241-FE3FED756117}" dt="2023-12-18T16:47:27.391" v="1079" actId="20577"/>
        <pc:sldMkLst>
          <pc:docMk/>
          <pc:sldMk cId="2661959902" sldId="266"/>
        </pc:sldMkLst>
        <pc:spChg chg="add del mod">
          <ac:chgData name="By NGuyen" userId="24fd4b73f3196103" providerId="LiveId" clId="{D82DBFB2-4C9F-43EC-B241-FE3FED756117}" dt="2023-12-18T16:47:04.111" v="1035" actId="21"/>
          <ac:spMkLst>
            <pc:docMk/>
            <pc:sldMk cId="2661959902" sldId="266"/>
            <ac:spMk id="8" creationId="{7C556F9E-107D-A04E-34BE-05502BEF5C80}"/>
          </ac:spMkLst>
        </pc:spChg>
        <pc:graphicFrameChg chg="modGraphic">
          <ac:chgData name="By NGuyen" userId="24fd4b73f3196103" providerId="LiveId" clId="{D82DBFB2-4C9F-43EC-B241-FE3FED756117}" dt="2023-12-18T16:47:27.391" v="1079" actId="20577"/>
          <ac:graphicFrameMkLst>
            <pc:docMk/>
            <pc:sldMk cId="2661959902" sldId="266"/>
            <ac:graphicFrameMk id="2" creationId="{A718B64E-012C-15D9-436E-25EB9AB68F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C5F4-4273-8A35-6CB5-6B5844772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45A2A-4100-1C6C-6172-FF3C2CFE6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8825-A1F8-CC9B-4698-96A0992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FECC-D71F-6CF1-0E65-A974AD3E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EC80-2F20-8A37-0521-D3361A9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13C-9DF0-95B1-9F39-03287EC7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D790B-95B8-32CB-B297-F6F01CC02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D2B3-425E-3FF8-15AE-395DE76A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53E9-58B0-93A3-2D75-2BAFE34C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1823-BFF3-2802-A4A3-B1F36504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6510F-C82D-65AC-2D7C-F1BB2AF9D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D4A6C-4E0C-C71A-CA91-1F94C619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9641-89C9-E96C-77B4-1FC1B59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4294-7644-1E38-6481-42CB6545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E9CB-6A1B-EFAB-E74D-CB4CA074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8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8287-E0D7-92BF-5E11-F332D3DF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22E6-6506-187D-50F5-95F69A69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8CAC-FCDE-E3F0-7899-B678164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6D03-2921-AA30-0B23-B23EC169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1CE1-2B45-0334-A788-C333587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CBD4-AD62-5511-5D55-051A757A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6819-33FE-0C50-E877-D29B9C9A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8590-C28E-897E-293C-37E0B9B2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D2DC-46DA-154A-7855-6D9A6FAA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CA2D-C391-7F7E-DA4B-5C011601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4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C658-EE08-9059-0B4F-2AFE0FA1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5490-270C-D510-CC87-CC3170FCD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5668C-1B8B-5506-B978-1F5D033C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F3BF-4F99-5666-1266-9348EA7A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582F-5116-E99B-BDE8-F448252D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9A4DB-117A-C919-CC46-F9BA2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5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66B2-2517-FC23-5A43-54BC22EC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6524-6EC8-F17E-0C12-331ED6DF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41CD6-4E5C-E5D9-15D3-17E271B2A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DBF7-9775-7B6A-311E-1017DDDC0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427B0-98AE-95B5-37F9-EC8DAFBE9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127D8-6A95-60B2-7C7D-21424F45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95FAF-C4D4-B59F-0E72-5ACA0EFC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B0D88-000B-052A-8FD1-A307D5E3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8554-1220-8C86-EA4D-8E33B928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A5B09-9EC9-D7EB-398A-1E01EDC9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11C77-AA87-3EEA-6CCE-4254DB82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8A5EB-F11A-0E5B-7006-17A1CECE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289CC-4A97-C416-3DAC-A0FB71DD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FBD70-EA9A-FF3F-8C3F-DC7972BB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ED55F-412D-AE44-124D-560985C3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7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B80-D4AD-AA9A-14B7-E764954F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7F00-6F5A-A8B1-90C9-57444C06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AF7F4-E59D-501E-35C9-8CD7C4A3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4EB0-8EC3-CC47-0290-49AD27CC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5D15D-45CE-996B-9AA0-FA005A69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F2C39-DE92-4C86-BCDD-6D03159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DCB8-0909-482D-18C9-6824672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F2718-AAE2-40B4-E9FB-4D95DE895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D81C-4291-6419-A93B-90155D57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3621D-6382-F2A2-E7CB-34936FF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AC00-EB9A-0E0C-75A5-D0959DDC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4C9A-D0BA-3D3D-DD2E-9041009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8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EBA1A-E420-5488-BA6F-79DAD2A8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61CA3-AC8A-2DFF-FE17-87F8F9AE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AE40-5C48-5708-1C6D-1E4465FBA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2DB5-EE04-4A59-BAA2-74A37EC304D9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F891-8E32-AAA4-0F32-81560ECD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B61D-FC69-402B-CBB4-179E7C5A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4B35-5DCC-4FC5-B7A6-0CAFBD174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16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4123CEF-7EE8-BD88-43AD-7342F5228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19308"/>
            <a:ext cx="12192000" cy="53386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6FA0A7-1752-C698-036E-D13F9ABCDFC0}"/>
              </a:ext>
            </a:extLst>
          </p:cNvPr>
          <p:cNvSpPr/>
          <p:nvPr/>
        </p:nvSpPr>
        <p:spPr>
          <a:xfrm>
            <a:off x="0" y="0"/>
            <a:ext cx="12192000" cy="1519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AD5CA-C9F6-BE96-60B3-CAF1E74DC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125478"/>
            <a:ext cx="1589649" cy="12683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DB249-9FCB-BE78-DE6B-B71F23AD6311}"/>
              </a:ext>
            </a:extLst>
          </p:cNvPr>
          <p:cNvSpPr txBox="1"/>
          <p:nvPr/>
        </p:nvSpPr>
        <p:spPr>
          <a:xfrm>
            <a:off x="1643576" y="444183"/>
            <a:ext cx="47126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THPT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Yên</a:t>
            </a:r>
            <a:endParaRPr lang="en-GB" sz="35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C48D7-2D24-B9E1-3A9A-FE8DD3152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227" y="518253"/>
            <a:ext cx="1862210" cy="6309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FF7967-699B-9182-5CC1-BC978662AE52}"/>
              </a:ext>
            </a:extLst>
          </p:cNvPr>
          <p:cNvSpPr/>
          <p:nvPr/>
        </p:nvSpPr>
        <p:spPr>
          <a:xfrm>
            <a:off x="9861452" y="518253"/>
            <a:ext cx="1862210" cy="6309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64F67-AA27-F376-EDFA-66F6B67F47E7}"/>
              </a:ext>
            </a:extLst>
          </p:cNvPr>
          <p:cNvSpPr txBox="1"/>
          <p:nvPr/>
        </p:nvSpPr>
        <p:spPr>
          <a:xfrm>
            <a:off x="10002129" y="618280"/>
            <a:ext cx="218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464005D2-127E-B7FF-D085-C8913BBF4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895" y="1519309"/>
            <a:ext cx="689317" cy="590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B1D75-4FA8-D892-4799-B5F07CE485A6}"/>
              </a:ext>
            </a:extLst>
          </p:cNvPr>
          <p:cNvSpPr txBox="1"/>
          <p:nvPr/>
        </p:nvSpPr>
        <p:spPr>
          <a:xfrm>
            <a:off x="2889154" y="1628976"/>
            <a:ext cx="31183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8EC7E-D0F3-73CC-80FA-E7AA84B5D31E}"/>
              </a:ext>
            </a:extLst>
          </p:cNvPr>
          <p:cNvSpPr txBox="1"/>
          <p:nvPr/>
        </p:nvSpPr>
        <p:spPr>
          <a:xfrm>
            <a:off x="6007492" y="1643034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F8FC4-B33E-CE52-CFF9-C034B7DC5E91}"/>
              </a:ext>
            </a:extLst>
          </p:cNvPr>
          <p:cNvSpPr txBox="1"/>
          <p:nvPr/>
        </p:nvSpPr>
        <p:spPr>
          <a:xfrm>
            <a:off x="7624689" y="1643034"/>
            <a:ext cx="2377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0DCA8-D7BB-B2B8-AD93-BB285212F844}"/>
              </a:ext>
            </a:extLst>
          </p:cNvPr>
          <p:cNvSpPr txBox="1"/>
          <p:nvPr/>
        </p:nvSpPr>
        <p:spPr>
          <a:xfrm>
            <a:off x="10277036" y="1642420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BC78C-3E1C-9F81-240C-ACDF8E795B99}"/>
              </a:ext>
            </a:extLst>
          </p:cNvPr>
          <p:cNvSpPr txBox="1"/>
          <p:nvPr/>
        </p:nvSpPr>
        <p:spPr>
          <a:xfrm>
            <a:off x="-818270" y="1625445"/>
            <a:ext cx="62530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7378C-668C-2CDA-E3EA-9D5A16053AD1}"/>
              </a:ext>
            </a:extLst>
          </p:cNvPr>
          <p:cNvSpPr txBox="1"/>
          <p:nvPr/>
        </p:nvSpPr>
        <p:spPr>
          <a:xfrm>
            <a:off x="257908" y="342660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trồng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trăm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trồng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khẳng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en-US" sz="2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“…”</a:t>
            </a:r>
            <a:endParaRPr lang="en-GB" sz="27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0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168E02-F8E4-B02B-9E51-90C626472A2D}"/>
              </a:ext>
            </a:extLst>
          </p:cNvPr>
          <p:cNvSpPr/>
          <p:nvPr/>
        </p:nvSpPr>
        <p:spPr>
          <a:xfrm>
            <a:off x="548640" y="267285"/>
            <a:ext cx="5345723" cy="576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2CE4F-EA9A-4E07-5067-258BC6C8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67286"/>
            <a:ext cx="914400" cy="773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F7808B-B285-55BE-E980-19BBC7BBAD6B}"/>
              </a:ext>
            </a:extLst>
          </p:cNvPr>
          <p:cNvSpPr txBox="1"/>
          <p:nvPr/>
        </p:nvSpPr>
        <p:spPr>
          <a:xfrm>
            <a:off x="1533378" y="379828"/>
            <a:ext cx="4360985" cy="4770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81CA0-DF30-0BAB-30D4-F70357ACF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105563"/>
            <a:ext cx="1645502" cy="1139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61ACF2-60C6-8079-58D2-62ECF4A95ECF}"/>
              </a:ext>
            </a:extLst>
          </p:cNvPr>
          <p:cNvSpPr txBox="1"/>
          <p:nvPr/>
        </p:nvSpPr>
        <p:spPr>
          <a:xfrm>
            <a:off x="2208210" y="1052584"/>
            <a:ext cx="3531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Thông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THPT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F21C4-5C48-5BB6-5A1C-AC35ED7F1299}"/>
              </a:ext>
            </a:extLst>
          </p:cNvPr>
          <p:cNvSpPr txBox="1"/>
          <p:nvPr/>
        </p:nvSpPr>
        <p:spPr>
          <a:xfrm>
            <a:off x="548640" y="2493725"/>
            <a:ext cx="519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THPT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1318/BGD&amp;ĐT-QLCL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05/04/2021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THPT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2020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2115BGD&amp;ĐT-QLCL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12/06/2020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Thông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THPT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46DBE-0B83-AA07-8115-A4E1AFC1E21D}"/>
              </a:ext>
            </a:extLst>
          </p:cNvPr>
          <p:cNvSpPr/>
          <p:nvPr/>
        </p:nvSpPr>
        <p:spPr>
          <a:xfrm>
            <a:off x="6297637" y="267285"/>
            <a:ext cx="5345723" cy="576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D30B4-A5C1-8712-DA32-20BF11C0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37" y="267286"/>
            <a:ext cx="919089" cy="838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C4812A-79C7-91F4-CBFC-D442A24392A7}"/>
              </a:ext>
            </a:extLst>
          </p:cNvPr>
          <p:cNvSpPr txBox="1"/>
          <p:nvPr/>
        </p:nvSpPr>
        <p:spPr>
          <a:xfrm>
            <a:off x="7385329" y="418300"/>
            <a:ext cx="4258031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813EC4-4730-06D9-DA72-3F94777EF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84" y="1052584"/>
            <a:ext cx="1676704" cy="11924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4D4C9A-2671-7E04-6925-C64F8FDCF756}"/>
              </a:ext>
            </a:extLst>
          </p:cNvPr>
          <p:cNvSpPr txBox="1"/>
          <p:nvPr/>
        </p:nvSpPr>
        <p:spPr>
          <a:xfrm>
            <a:off x="8271803" y="1206472"/>
            <a:ext cx="3094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2021-2022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AF644-083A-A0DC-AA08-82421B1AAFF0}"/>
              </a:ext>
            </a:extLst>
          </p:cNvPr>
          <p:cNvSpPr txBox="1"/>
          <p:nvPr/>
        </p:nvSpPr>
        <p:spPr>
          <a:xfrm>
            <a:off x="6440354" y="2522899"/>
            <a:ext cx="47970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THPT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2021-2022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“Thanh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2018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THPT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Olympia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A54EA9-51A7-F1FC-D9E6-5A6B79E4FFF1}"/>
              </a:ext>
            </a:extLst>
          </p:cNvPr>
          <p:cNvSpPr/>
          <p:nvPr/>
        </p:nvSpPr>
        <p:spPr>
          <a:xfrm>
            <a:off x="281354" y="132110"/>
            <a:ext cx="7160456" cy="3362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257D-D32C-5662-A329-C3FCB6193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209480"/>
            <a:ext cx="1273993" cy="1252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EFA2C-CCF2-143F-9CFF-1E5C978931A9}"/>
              </a:ext>
            </a:extLst>
          </p:cNvPr>
          <p:cNvSpPr txBox="1"/>
          <p:nvPr/>
        </p:nvSpPr>
        <p:spPr>
          <a:xfrm>
            <a:off x="1773396" y="443594"/>
            <a:ext cx="557697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59115-9EDF-5D22-9DED-4830F5E8A68D}"/>
              </a:ext>
            </a:extLst>
          </p:cNvPr>
          <p:cNvSpPr txBox="1"/>
          <p:nvPr/>
        </p:nvSpPr>
        <p:spPr>
          <a:xfrm>
            <a:off x="1808565" y="1155188"/>
            <a:ext cx="5108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khấu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044970-CFF8-0E17-0485-46B9358D938B}"/>
              </a:ext>
            </a:extLst>
          </p:cNvPr>
          <p:cNvSpPr/>
          <p:nvPr/>
        </p:nvSpPr>
        <p:spPr>
          <a:xfrm>
            <a:off x="5655212" y="3805773"/>
            <a:ext cx="6235938" cy="2805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AC714-11C9-C156-9020-DE9AFA4E8EA6}"/>
              </a:ext>
            </a:extLst>
          </p:cNvPr>
          <p:cNvSpPr txBox="1"/>
          <p:nvPr/>
        </p:nvSpPr>
        <p:spPr>
          <a:xfrm>
            <a:off x="5836615" y="4138350"/>
            <a:ext cx="4587545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C87F6-3B34-40AB-1AF5-8F92EC620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86" y="3907960"/>
            <a:ext cx="984738" cy="1097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1D7349-0F40-433C-AA8C-62A0BE8872C3}"/>
              </a:ext>
            </a:extLst>
          </p:cNvPr>
          <p:cNvSpPr txBox="1"/>
          <p:nvPr/>
        </p:nvSpPr>
        <p:spPr>
          <a:xfrm>
            <a:off x="5780344" y="4871037"/>
            <a:ext cx="554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THPT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Practise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 10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2E16B2-59AD-EBE0-0BB2-5789BC72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888"/>
            <a:ext cx="12192000" cy="25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DAC5A-C3A3-6CE0-BC79-BA7D3836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5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CD024A4-F308-DCDF-B2AA-2639EBA15F26}"/>
              </a:ext>
            </a:extLst>
          </p:cNvPr>
          <p:cNvSpPr/>
          <p:nvPr/>
        </p:nvSpPr>
        <p:spPr>
          <a:xfrm>
            <a:off x="0" y="1519309"/>
            <a:ext cx="12192000" cy="751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A0A7-1752-C698-036E-D13F9ABCDFC0}"/>
              </a:ext>
            </a:extLst>
          </p:cNvPr>
          <p:cNvSpPr/>
          <p:nvPr/>
        </p:nvSpPr>
        <p:spPr>
          <a:xfrm>
            <a:off x="0" y="0"/>
            <a:ext cx="12192000" cy="1519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AD5CA-C9F6-BE96-60B3-CAF1E74D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125478"/>
            <a:ext cx="1589649" cy="12683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DB249-9FCB-BE78-DE6B-B71F23AD6311}"/>
              </a:ext>
            </a:extLst>
          </p:cNvPr>
          <p:cNvSpPr txBox="1"/>
          <p:nvPr/>
        </p:nvSpPr>
        <p:spPr>
          <a:xfrm>
            <a:off x="1643576" y="444183"/>
            <a:ext cx="47126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THPT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Yên</a:t>
            </a:r>
            <a:endParaRPr lang="en-GB" sz="35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464005D2-127E-B7FF-D085-C8913BBF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895" y="1519309"/>
            <a:ext cx="689317" cy="590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B1D75-4FA8-D892-4799-B5F07CE485A6}"/>
              </a:ext>
            </a:extLst>
          </p:cNvPr>
          <p:cNvSpPr txBox="1"/>
          <p:nvPr/>
        </p:nvSpPr>
        <p:spPr>
          <a:xfrm>
            <a:off x="2889154" y="1628976"/>
            <a:ext cx="31183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8EC7E-D0F3-73CC-80FA-E7AA84B5D31E}"/>
              </a:ext>
            </a:extLst>
          </p:cNvPr>
          <p:cNvSpPr txBox="1"/>
          <p:nvPr/>
        </p:nvSpPr>
        <p:spPr>
          <a:xfrm>
            <a:off x="6007492" y="1643034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F8FC4-B33E-CE52-CFF9-C034B7DC5E91}"/>
              </a:ext>
            </a:extLst>
          </p:cNvPr>
          <p:cNvSpPr txBox="1"/>
          <p:nvPr/>
        </p:nvSpPr>
        <p:spPr>
          <a:xfrm>
            <a:off x="7624689" y="1643034"/>
            <a:ext cx="2377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0DCA8-D7BB-B2B8-AD93-BB285212F844}"/>
              </a:ext>
            </a:extLst>
          </p:cNvPr>
          <p:cNvSpPr txBox="1"/>
          <p:nvPr/>
        </p:nvSpPr>
        <p:spPr>
          <a:xfrm>
            <a:off x="10277036" y="1642420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BC78C-3E1C-9F81-240C-ACDF8E795B99}"/>
              </a:ext>
            </a:extLst>
          </p:cNvPr>
          <p:cNvSpPr txBox="1"/>
          <p:nvPr/>
        </p:nvSpPr>
        <p:spPr>
          <a:xfrm>
            <a:off x="-818270" y="1625445"/>
            <a:ext cx="62530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5FA1A-6E16-B090-D2DB-EAD90ECD4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12" y="94959"/>
            <a:ext cx="1589649" cy="1298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2D33E-201B-9B8D-6870-A6EE4138C933}"/>
              </a:ext>
            </a:extLst>
          </p:cNvPr>
          <p:cNvSpPr txBox="1"/>
          <p:nvPr/>
        </p:nvSpPr>
        <p:spPr>
          <a:xfrm>
            <a:off x="8074857" y="444183"/>
            <a:ext cx="2473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Văn a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10C79A-B6C3-95AF-59D3-0C342E924FAE}"/>
              </a:ext>
            </a:extLst>
          </p:cNvPr>
          <p:cNvSpPr/>
          <p:nvPr/>
        </p:nvSpPr>
        <p:spPr>
          <a:xfrm>
            <a:off x="2110155" y="3186335"/>
            <a:ext cx="3118338" cy="21523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AAC04-1F6E-8BE5-DA95-7E1B5542EB63}"/>
              </a:ext>
            </a:extLst>
          </p:cNvPr>
          <p:cNvSpPr txBox="1"/>
          <p:nvPr/>
        </p:nvSpPr>
        <p:spPr>
          <a:xfrm>
            <a:off x="2501705" y="3950128"/>
            <a:ext cx="23352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32C275-716B-1D42-3E34-FD09014CBBCB}"/>
              </a:ext>
            </a:extLst>
          </p:cNvPr>
          <p:cNvSpPr/>
          <p:nvPr/>
        </p:nvSpPr>
        <p:spPr>
          <a:xfrm>
            <a:off x="8074857" y="3351003"/>
            <a:ext cx="3118338" cy="198768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F786B-A533-4C34-6735-AF3CD18FC67E}"/>
              </a:ext>
            </a:extLst>
          </p:cNvPr>
          <p:cNvSpPr txBox="1"/>
          <p:nvPr/>
        </p:nvSpPr>
        <p:spPr>
          <a:xfrm>
            <a:off x="8445306" y="4023986"/>
            <a:ext cx="2377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CD024A4-F308-DCDF-B2AA-2639EBA15F26}"/>
              </a:ext>
            </a:extLst>
          </p:cNvPr>
          <p:cNvSpPr/>
          <p:nvPr/>
        </p:nvSpPr>
        <p:spPr>
          <a:xfrm>
            <a:off x="0" y="1519309"/>
            <a:ext cx="12192000" cy="751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A0A7-1752-C698-036E-D13F9ABCDFC0}"/>
              </a:ext>
            </a:extLst>
          </p:cNvPr>
          <p:cNvSpPr/>
          <p:nvPr/>
        </p:nvSpPr>
        <p:spPr>
          <a:xfrm>
            <a:off x="0" y="0"/>
            <a:ext cx="12192000" cy="1519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AD5CA-C9F6-BE96-60B3-CAF1E74D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125478"/>
            <a:ext cx="1589649" cy="12683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DB249-9FCB-BE78-DE6B-B71F23AD6311}"/>
              </a:ext>
            </a:extLst>
          </p:cNvPr>
          <p:cNvSpPr txBox="1"/>
          <p:nvPr/>
        </p:nvSpPr>
        <p:spPr>
          <a:xfrm>
            <a:off x="1643576" y="444183"/>
            <a:ext cx="47126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THPT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Yên</a:t>
            </a:r>
            <a:endParaRPr lang="en-GB" sz="35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464005D2-127E-B7FF-D085-C8913BBF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895" y="1519309"/>
            <a:ext cx="689317" cy="590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B1D75-4FA8-D892-4799-B5F07CE485A6}"/>
              </a:ext>
            </a:extLst>
          </p:cNvPr>
          <p:cNvSpPr txBox="1"/>
          <p:nvPr/>
        </p:nvSpPr>
        <p:spPr>
          <a:xfrm>
            <a:off x="2889154" y="1628976"/>
            <a:ext cx="31183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8EC7E-D0F3-73CC-80FA-E7AA84B5D31E}"/>
              </a:ext>
            </a:extLst>
          </p:cNvPr>
          <p:cNvSpPr txBox="1"/>
          <p:nvPr/>
        </p:nvSpPr>
        <p:spPr>
          <a:xfrm>
            <a:off x="6007492" y="1643034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F8FC4-B33E-CE52-CFF9-C034B7DC5E91}"/>
              </a:ext>
            </a:extLst>
          </p:cNvPr>
          <p:cNvSpPr txBox="1"/>
          <p:nvPr/>
        </p:nvSpPr>
        <p:spPr>
          <a:xfrm>
            <a:off x="7624689" y="1643034"/>
            <a:ext cx="2377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0DCA8-D7BB-B2B8-AD93-BB285212F844}"/>
              </a:ext>
            </a:extLst>
          </p:cNvPr>
          <p:cNvSpPr txBox="1"/>
          <p:nvPr/>
        </p:nvSpPr>
        <p:spPr>
          <a:xfrm>
            <a:off x="10277036" y="1642420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BC78C-3E1C-9F81-240C-ACDF8E795B99}"/>
              </a:ext>
            </a:extLst>
          </p:cNvPr>
          <p:cNvSpPr txBox="1"/>
          <p:nvPr/>
        </p:nvSpPr>
        <p:spPr>
          <a:xfrm>
            <a:off x="-818270" y="1625445"/>
            <a:ext cx="62530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5FA1A-6E16-B090-D2DB-EAD90ECD4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12" y="94959"/>
            <a:ext cx="1589649" cy="1298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2D33E-201B-9B8D-6870-A6EE4138C933}"/>
              </a:ext>
            </a:extLst>
          </p:cNvPr>
          <p:cNvSpPr txBox="1"/>
          <p:nvPr/>
        </p:nvSpPr>
        <p:spPr>
          <a:xfrm>
            <a:off x="8074857" y="444183"/>
            <a:ext cx="2473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Văn a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18B64E-012C-15D9-436E-25EB9AB68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78079"/>
              </p:ext>
            </p:extLst>
          </p:nvPr>
        </p:nvGraphicFramePr>
        <p:xfrm>
          <a:off x="1943492" y="3360766"/>
          <a:ext cx="8128000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96846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651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1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7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9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9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CD024A4-F308-DCDF-B2AA-2639EBA15F26}"/>
              </a:ext>
            </a:extLst>
          </p:cNvPr>
          <p:cNvSpPr/>
          <p:nvPr/>
        </p:nvSpPr>
        <p:spPr>
          <a:xfrm>
            <a:off x="0" y="1519309"/>
            <a:ext cx="12192000" cy="751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FA0A7-1752-C698-036E-D13F9ABCDFC0}"/>
              </a:ext>
            </a:extLst>
          </p:cNvPr>
          <p:cNvSpPr/>
          <p:nvPr/>
        </p:nvSpPr>
        <p:spPr>
          <a:xfrm>
            <a:off x="0" y="0"/>
            <a:ext cx="12192000" cy="1519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AD5CA-C9F6-BE96-60B3-CAF1E74D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125478"/>
            <a:ext cx="1589649" cy="12683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DB249-9FCB-BE78-DE6B-B71F23AD6311}"/>
              </a:ext>
            </a:extLst>
          </p:cNvPr>
          <p:cNvSpPr txBox="1"/>
          <p:nvPr/>
        </p:nvSpPr>
        <p:spPr>
          <a:xfrm>
            <a:off x="1643576" y="444183"/>
            <a:ext cx="47126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THPT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Yên</a:t>
            </a:r>
            <a:endParaRPr lang="en-GB" sz="35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464005D2-127E-B7FF-D085-C8913BBF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895" y="1519309"/>
            <a:ext cx="689317" cy="590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B1D75-4FA8-D892-4799-B5F07CE485A6}"/>
              </a:ext>
            </a:extLst>
          </p:cNvPr>
          <p:cNvSpPr txBox="1"/>
          <p:nvPr/>
        </p:nvSpPr>
        <p:spPr>
          <a:xfrm>
            <a:off x="2889154" y="1628976"/>
            <a:ext cx="31183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8EC7E-D0F3-73CC-80FA-E7AA84B5D31E}"/>
              </a:ext>
            </a:extLst>
          </p:cNvPr>
          <p:cNvSpPr txBox="1"/>
          <p:nvPr/>
        </p:nvSpPr>
        <p:spPr>
          <a:xfrm>
            <a:off x="6007492" y="1643034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F8FC4-B33E-CE52-CFF9-C034B7DC5E91}"/>
              </a:ext>
            </a:extLst>
          </p:cNvPr>
          <p:cNvSpPr txBox="1"/>
          <p:nvPr/>
        </p:nvSpPr>
        <p:spPr>
          <a:xfrm>
            <a:off x="7624689" y="1643034"/>
            <a:ext cx="2377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0DCA8-D7BB-B2B8-AD93-BB285212F844}"/>
              </a:ext>
            </a:extLst>
          </p:cNvPr>
          <p:cNvSpPr txBox="1"/>
          <p:nvPr/>
        </p:nvSpPr>
        <p:spPr>
          <a:xfrm>
            <a:off x="10277036" y="1642420"/>
            <a:ext cx="1893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Tuyển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FBC78C-3E1C-9F81-240C-ACDF8E795B99}"/>
              </a:ext>
            </a:extLst>
          </p:cNvPr>
          <p:cNvSpPr txBox="1"/>
          <p:nvPr/>
        </p:nvSpPr>
        <p:spPr>
          <a:xfrm>
            <a:off x="-818270" y="1625445"/>
            <a:ext cx="62530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5FA1A-6E16-B090-D2DB-EAD90ECD4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12" y="94959"/>
            <a:ext cx="1589649" cy="1298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2D33E-201B-9B8D-6870-A6EE4138C933}"/>
              </a:ext>
            </a:extLst>
          </p:cNvPr>
          <p:cNvSpPr txBox="1"/>
          <p:nvPr/>
        </p:nvSpPr>
        <p:spPr>
          <a:xfrm>
            <a:off x="8074857" y="444183"/>
            <a:ext cx="2473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Văn a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18B64E-012C-15D9-436E-25EB9AB68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6850"/>
              </p:ext>
            </p:extLst>
          </p:nvPr>
        </p:nvGraphicFramePr>
        <p:xfrm>
          <a:off x="1943492" y="3360766"/>
          <a:ext cx="8128000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96846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651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1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1-2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3-4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7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5-6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9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7-8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95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370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 NGuyen</dc:creator>
  <cp:lastModifiedBy>By NGuyen</cp:lastModifiedBy>
  <cp:revision>1</cp:revision>
  <dcterms:created xsi:type="dcterms:W3CDTF">2023-12-18T15:35:45Z</dcterms:created>
  <dcterms:modified xsi:type="dcterms:W3CDTF">2023-12-18T16:47:38Z</dcterms:modified>
</cp:coreProperties>
</file>