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674"/>
    <a:srgbClr val="D7E68E"/>
    <a:srgbClr val="FEFECE"/>
    <a:srgbClr val="996633"/>
    <a:srgbClr val="CC9900"/>
    <a:srgbClr val="05C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>
        <p:scale>
          <a:sx n="200" d="100"/>
          <a:sy n="200" d="100"/>
        </p:scale>
        <p:origin x="-1291" y="-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20:45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1602,'0'0'4772,"0"0"-4548,0 0 929,0 0 64,0 0-320,0 0 128,0 0-224,0 0-320,0 0-225,0 0-128,0 0 0,0 0-128,0 0 0,0 0-224,0 10-1025,14 6-449,4-7-928,3-9-1955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2D6E-1343-4160-B019-64EEA0EB4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9BB3E-C132-4A92-9D3B-72B037A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37CA-14DB-4799-9CCD-42BCB346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0687-6125-4830-8FA1-406B026E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3535-7B7F-4514-90A1-1726AC28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15FD-5D1B-4B80-879E-63C424A8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E10AA-804D-4E18-8EB1-5FDBCB70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9089-CC42-4A11-8D0A-96B2615F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3B71-3BBB-4818-8714-10BD50C3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6159-2ADB-4327-9EDF-65A92090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84135-9E1C-4F81-92DB-EC2824F67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A28AF-A113-45EC-9D39-3A8C8D2E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EBD0-9954-4D9B-BE88-EB1D020C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69CB-E6AE-40CA-93D0-35F8E8C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48F0-F2DF-4769-822D-E4231BEF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48BF-5263-4F2D-936F-C94E6C1B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7321-379B-4B46-9FE8-7D551FEE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C81D-F929-42D1-81D4-B340703B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91B3-A0D9-4266-85C6-B13454E9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AEB4-3F45-4E55-BF50-9D048E51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0D37-1DB9-4BC1-A713-BB82D3C3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D2A52-3CA5-4473-A91C-EC6D138F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BC76-1ADA-4DC3-9051-BDE6939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12F1-E0DF-4B0A-97A4-85E17075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D4463-8B6B-41FF-9EC1-7D8F18A3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7BA3-F14A-4927-9C87-68E0842E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5CD8-57F8-4C02-9007-C2F377702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2FBA-F87C-4E6A-8A7B-2AF62702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84270-3547-4AA9-93CB-F743C98A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B1565-4CF5-494E-ABEE-AA3F9E33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E3E40-90D3-4389-A1D8-5D95027A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0C14-A384-4B30-AFE5-6532377D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1768-C764-4F10-BBE1-1CB26D71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606FE-9A3A-43D9-96DA-235B175F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C601-50AC-49C8-94DB-34C658E89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8FE7F-6B02-4D55-B112-2B9B72419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296FC-CC3C-4B6F-AF45-8D99CC8A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1D14E-9F1B-4781-9E11-311B0051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48F07-CFB3-4681-9377-2D6C1B6B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320E-D36B-49B2-9C84-CDBC00DC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A69EC-997E-4B83-A764-C06054E5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074C-3CF1-48AA-890F-D39D5EF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6254F-0F5D-42F6-85EB-32576F87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84B7-7F55-44D3-99E3-113943B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2FDCD-DB51-48CA-96A6-2ED67D4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6394-785F-4CE4-8484-140ED766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9195-703D-4868-B5D3-FD84E8CD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D480-E511-48EC-A31F-FFDD8D26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CBD27-71AD-41AB-BE90-3F1B8B94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6EBE-01AA-4600-A30F-1740715B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B6C2-B9D9-4AA9-8BAE-5BF81AD8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A8271-0389-4468-8D48-83F1B39A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3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9039-3116-4474-8F2C-B3D91FBF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88BD1-0EA9-49BD-9DDF-0F3A8A6D8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81028-BD9A-42DF-86F9-1A5D7B8AC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A7B60-DDFB-4015-AB71-AF92DB7C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65AD-22DE-4876-A785-BA454C45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25962-6112-495E-BB3A-F8BCBA7F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CD7F7-7CF5-459C-8C1D-586EC343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385B-0480-4F7A-A747-7B8BD691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37C6-D5DB-4AD8-8207-1E728A366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0D3C-8FE5-4E91-9DEF-BBD3BA73F82F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968A-D0B0-467A-A406-DF10343FF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9ED6-63FC-43A2-AEB8-7D1AC5DCC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1B9A-1468-486A-AFF6-BBBD528D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3352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php-logo-png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w">
            <a:extLst>
              <a:ext uri="{FF2B5EF4-FFF2-40B4-BE49-F238E27FC236}">
                <a16:creationId xmlns:a16="http://schemas.microsoft.com/office/drawing/2014/main" id="{DFBCE83F-FD1D-413F-B0B7-234CA2D8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4724" y="717630"/>
            <a:ext cx="914400" cy="914400"/>
          </a:xfrm>
          <a:prstGeom prst="rect">
            <a:avLst/>
          </a:prstGeom>
        </p:spPr>
      </p:pic>
      <p:pic>
        <p:nvPicPr>
          <p:cNvPr id="7" name="Graphic 6" descr="Farmer">
            <a:extLst>
              <a:ext uri="{FF2B5EF4-FFF2-40B4-BE49-F238E27FC236}">
                <a16:creationId xmlns:a16="http://schemas.microsoft.com/office/drawing/2014/main" id="{871823B7-79E8-4722-9C47-A954FCCA4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0929" y="1709218"/>
            <a:ext cx="914400" cy="914400"/>
          </a:xfrm>
          <a:prstGeom prst="rect">
            <a:avLst/>
          </a:prstGeom>
        </p:spPr>
      </p:pic>
      <p:pic>
        <p:nvPicPr>
          <p:cNvPr id="9" name="Graphic 8" descr="Pumpkin">
            <a:extLst>
              <a:ext uri="{FF2B5EF4-FFF2-40B4-BE49-F238E27FC236}">
                <a16:creationId xmlns:a16="http://schemas.microsoft.com/office/drawing/2014/main" id="{0D0E6BB7-87AB-4C5B-B0BD-CC7B1BB6B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4385" y="794818"/>
            <a:ext cx="914400" cy="914400"/>
          </a:xfrm>
          <a:prstGeom prst="rect">
            <a:avLst/>
          </a:prstGeom>
        </p:spPr>
      </p:pic>
      <p:pic>
        <p:nvPicPr>
          <p:cNvPr id="11" name="Graphic 10" descr="Corn">
            <a:extLst>
              <a:ext uri="{FF2B5EF4-FFF2-40B4-BE49-F238E27FC236}">
                <a16:creationId xmlns:a16="http://schemas.microsoft.com/office/drawing/2014/main" id="{BAD99D7D-EF19-4A99-AAD6-F5612F49F9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874" y="1252018"/>
            <a:ext cx="914400" cy="914400"/>
          </a:xfrm>
          <a:prstGeom prst="rect">
            <a:avLst/>
          </a:prstGeom>
        </p:spPr>
      </p:pic>
      <p:pic>
        <p:nvPicPr>
          <p:cNvPr id="13" name="Graphic 12" descr="Seeds">
            <a:extLst>
              <a:ext uri="{FF2B5EF4-FFF2-40B4-BE49-F238E27FC236}">
                <a16:creationId xmlns:a16="http://schemas.microsoft.com/office/drawing/2014/main" id="{2DB11862-5232-4477-AB49-612E9E14B5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1924" y="2346296"/>
            <a:ext cx="914400" cy="914400"/>
          </a:xfrm>
          <a:prstGeom prst="rect">
            <a:avLst/>
          </a:prstGeom>
        </p:spPr>
      </p:pic>
      <p:pic>
        <p:nvPicPr>
          <p:cNvPr id="15" name="Graphic 14" descr="Sun">
            <a:extLst>
              <a:ext uri="{FF2B5EF4-FFF2-40B4-BE49-F238E27FC236}">
                <a16:creationId xmlns:a16="http://schemas.microsoft.com/office/drawing/2014/main" id="{7DD8DDCA-736E-46DE-9B3D-E46590EABF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49696" y="217025"/>
            <a:ext cx="914400" cy="914400"/>
          </a:xfrm>
          <a:prstGeom prst="rect">
            <a:avLst/>
          </a:prstGeom>
        </p:spPr>
      </p:pic>
      <p:sp>
        <p:nvSpPr>
          <p:cNvPr id="16" name="Chord 15">
            <a:extLst>
              <a:ext uri="{FF2B5EF4-FFF2-40B4-BE49-F238E27FC236}">
                <a16:creationId xmlns:a16="http://schemas.microsoft.com/office/drawing/2014/main" id="{10C1D26F-268D-4AD7-82C0-13D270658BB0}"/>
              </a:ext>
            </a:extLst>
          </p:cNvPr>
          <p:cNvSpPr/>
          <p:nvPr/>
        </p:nvSpPr>
        <p:spPr>
          <a:xfrm rot="19066138">
            <a:off x="2506907" y="3734719"/>
            <a:ext cx="914400" cy="914400"/>
          </a:xfrm>
          <a:prstGeom prst="chord">
            <a:avLst>
              <a:gd name="adj1" fmla="val 2700000"/>
              <a:gd name="adj2" fmla="val 13307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ord 17">
            <a:extLst>
              <a:ext uri="{FF2B5EF4-FFF2-40B4-BE49-F238E27FC236}">
                <a16:creationId xmlns:a16="http://schemas.microsoft.com/office/drawing/2014/main" id="{E239E31E-DA32-4BA4-B72C-316DBD82B473}"/>
              </a:ext>
            </a:extLst>
          </p:cNvPr>
          <p:cNvSpPr/>
          <p:nvPr/>
        </p:nvSpPr>
        <p:spPr>
          <a:xfrm rot="8276605">
            <a:off x="2506161" y="3753024"/>
            <a:ext cx="914400" cy="914400"/>
          </a:xfrm>
          <a:prstGeom prst="chord">
            <a:avLst>
              <a:gd name="adj1" fmla="val 2700000"/>
              <a:gd name="adj2" fmla="val 13307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D3F16B-FE75-4DA3-A14F-8839DC9832AF}"/>
              </a:ext>
            </a:extLst>
          </p:cNvPr>
          <p:cNvSpPr/>
          <p:nvPr/>
        </p:nvSpPr>
        <p:spPr>
          <a:xfrm>
            <a:off x="3444240" y="2804438"/>
            <a:ext cx="781050" cy="101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lant">
            <a:extLst>
              <a:ext uri="{FF2B5EF4-FFF2-40B4-BE49-F238E27FC236}">
                <a16:creationId xmlns:a16="http://schemas.microsoft.com/office/drawing/2014/main" id="{0399B552-8CA9-4EE4-84C5-B00C2C0C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3127" y="4588127"/>
            <a:ext cx="1762003" cy="1762003"/>
          </a:xfrm>
          <a:prstGeom prst="rect">
            <a:avLst/>
          </a:prstGeom>
        </p:spPr>
      </p:pic>
      <p:sp>
        <p:nvSpPr>
          <p:cNvPr id="10" name="Sun 9">
            <a:extLst>
              <a:ext uri="{FF2B5EF4-FFF2-40B4-BE49-F238E27FC236}">
                <a16:creationId xmlns:a16="http://schemas.microsoft.com/office/drawing/2014/main" id="{93EF1FFA-6AD2-4FAD-8AE9-81DBDAECD320}"/>
              </a:ext>
            </a:extLst>
          </p:cNvPr>
          <p:cNvSpPr/>
          <p:nvPr/>
        </p:nvSpPr>
        <p:spPr>
          <a:xfrm>
            <a:off x="10313043" y="277793"/>
            <a:ext cx="914400" cy="914400"/>
          </a:xfrm>
          <a:prstGeom prst="sun">
            <a:avLst>
              <a:gd name="adj" fmla="val 28798"/>
            </a:avLst>
          </a:prstGeom>
          <a:gradFill flip="none" rotWithShape="1">
            <a:gsLst>
              <a:gs pos="25852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48322">
                <a:srgbClr val="FEFECE"/>
              </a:gs>
              <a:gs pos="74000">
                <a:srgbClr val="FFFF00"/>
              </a:gs>
              <a:gs pos="83000">
                <a:schemeClr val="accent4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CC5F12B-7A9E-40E0-81B4-DF5C8B759041}"/>
              </a:ext>
            </a:extLst>
          </p:cNvPr>
          <p:cNvSpPr/>
          <p:nvPr/>
        </p:nvSpPr>
        <p:spPr>
          <a:xfrm>
            <a:off x="8921123" y="917085"/>
            <a:ext cx="1391920" cy="973569"/>
          </a:xfrm>
          <a:prstGeom prst="cloud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EA265D03-B6AD-4EC8-AADB-E2B6F5917D0A}"/>
              </a:ext>
            </a:extLst>
          </p:cNvPr>
          <p:cNvSpPr/>
          <p:nvPr/>
        </p:nvSpPr>
        <p:spPr>
          <a:xfrm>
            <a:off x="10313043" y="567854"/>
            <a:ext cx="1391920" cy="973569"/>
          </a:xfrm>
          <a:prstGeom prst="cloud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5484F9C-E19F-4371-8C84-253B3653E47C}"/>
              </a:ext>
            </a:extLst>
          </p:cNvPr>
          <p:cNvSpPr/>
          <p:nvPr/>
        </p:nvSpPr>
        <p:spPr>
          <a:xfrm>
            <a:off x="3065803" y="0"/>
            <a:ext cx="6060392" cy="4238896"/>
          </a:xfrm>
          <a:prstGeom prst="cloud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6AC473-8E7D-4E81-980B-7C9C00661C31}"/>
              </a:ext>
            </a:extLst>
          </p:cNvPr>
          <p:cNvSpPr/>
          <p:nvPr/>
        </p:nvSpPr>
        <p:spPr>
          <a:xfrm>
            <a:off x="3065803" y="6199659"/>
            <a:ext cx="5938521" cy="300942"/>
          </a:xfrm>
          <a:prstGeom prst="roundRect">
            <a:avLst>
              <a:gd name="adj" fmla="val 33931"/>
            </a:avLst>
          </a:prstGeom>
          <a:pattFill prst="pct90">
            <a:fgClr>
              <a:srgbClr val="996633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Plant">
            <a:extLst>
              <a:ext uri="{FF2B5EF4-FFF2-40B4-BE49-F238E27FC236}">
                <a16:creationId xmlns:a16="http://schemas.microsoft.com/office/drawing/2014/main" id="{F2353CA6-0CA1-429F-BB4C-FAEE70229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041" y="4757195"/>
            <a:ext cx="1762003" cy="1592935"/>
          </a:xfrm>
          <a:prstGeom prst="rect">
            <a:avLst/>
          </a:prstGeom>
        </p:spPr>
      </p:pic>
      <p:pic>
        <p:nvPicPr>
          <p:cNvPr id="20" name="Graphic 19" descr="Plant">
            <a:extLst>
              <a:ext uri="{FF2B5EF4-FFF2-40B4-BE49-F238E27FC236}">
                <a16:creationId xmlns:a16="http://schemas.microsoft.com/office/drawing/2014/main" id="{DBB499A2-6FE2-465B-8C16-100C4C869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4683" y="4967347"/>
            <a:ext cx="1391921" cy="1382782"/>
          </a:xfrm>
          <a:prstGeom prst="rect">
            <a:avLst/>
          </a:prstGeom>
        </p:spPr>
      </p:pic>
      <p:pic>
        <p:nvPicPr>
          <p:cNvPr id="21" name="Graphic 20" descr="Plant">
            <a:extLst>
              <a:ext uri="{FF2B5EF4-FFF2-40B4-BE49-F238E27FC236}">
                <a16:creationId xmlns:a16="http://schemas.microsoft.com/office/drawing/2014/main" id="{BF17305D-5783-4F04-B6A0-C09E900318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00088" y="5790446"/>
            <a:ext cx="2070155" cy="4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23AE4E5-4445-4ABC-9FA0-0D94303773F6}"/>
              </a:ext>
            </a:extLst>
          </p:cNvPr>
          <p:cNvGrpSpPr/>
          <p:nvPr/>
        </p:nvGrpSpPr>
        <p:grpSpPr>
          <a:xfrm>
            <a:off x="6335749" y="2076384"/>
            <a:ext cx="572337" cy="2029184"/>
            <a:chOff x="8910160" y="1532498"/>
            <a:chExt cx="1056105" cy="374435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18FBC8-2CDF-4182-B08B-AC608EAD9E3F}"/>
                </a:ext>
              </a:extLst>
            </p:cNvPr>
            <p:cNvSpPr/>
            <p:nvPr/>
          </p:nvSpPr>
          <p:spPr>
            <a:xfrm>
              <a:off x="8910160" y="1648586"/>
              <a:ext cx="1056105" cy="3628263"/>
            </a:xfrm>
            <a:custGeom>
              <a:avLst/>
              <a:gdLst>
                <a:gd name="connsiteX0" fmla="*/ 0 w 1056105"/>
                <a:gd name="connsiteY0" fmla="*/ 0 h 3628263"/>
                <a:gd name="connsiteX1" fmla="*/ 1056105 w 1056105"/>
                <a:gd name="connsiteY1" fmla="*/ 0 h 3628263"/>
                <a:gd name="connsiteX2" fmla="*/ 1056105 w 1056105"/>
                <a:gd name="connsiteY2" fmla="*/ 2570988 h 3628263"/>
                <a:gd name="connsiteX3" fmla="*/ 1056105 w 1056105"/>
                <a:gd name="connsiteY3" fmla="*/ 2570989 h 3628263"/>
                <a:gd name="connsiteX4" fmla="*/ 1056105 w 1056105"/>
                <a:gd name="connsiteY4" fmla="*/ 2570989 h 3628263"/>
                <a:gd name="connsiteX5" fmla="*/ 528053 w 1056105"/>
                <a:gd name="connsiteY5" fmla="*/ 3628263 h 3628263"/>
                <a:gd name="connsiteX6" fmla="*/ 0 w 1056105"/>
                <a:gd name="connsiteY6" fmla="*/ 2570989 h 3628263"/>
                <a:gd name="connsiteX7" fmla="*/ 0 w 1056105"/>
                <a:gd name="connsiteY7" fmla="*/ 2570989 h 3628263"/>
                <a:gd name="connsiteX8" fmla="*/ 0 w 1056105"/>
                <a:gd name="connsiteY8" fmla="*/ 2570988 h 362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6105" h="3628263">
                  <a:moveTo>
                    <a:pt x="0" y="0"/>
                  </a:moveTo>
                  <a:lnTo>
                    <a:pt x="1056105" y="0"/>
                  </a:lnTo>
                  <a:lnTo>
                    <a:pt x="1056105" y="2570988"/>
                  </a:lnTo>
                  <a:lnTo>
                    <a:pt x="1056105" y="2570989"/>
                  </a:lnTo>
                  <a:lnTo>
                    <a:pt x="1056105" y="2570989"/>
                  </a:lnTo>
                  <a:lnTo>
                    <a:pt x="528053" y="3628263"/>
                  </a:lnTo>
                  <a:lnTo>
                    <a:pt x="0" y="2570989"/>
                  </a:lnTo>
                  <a:lnTo>
                    <a:pt x="0" y="2570989"/>
                  </a:lnTo>
                  <a:lnTo>
                    <a:pt x="0" y="2570988"/>
                  </a:lnTo>
                  <a:close/>
                </a:path>
              </a:pathLst>
            </a:custGeom>
            <a:solidFill>
              <a:schemeClr val="tx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3C862F-1C09-4A16-9B24-1B0E473A36EA}"/>
                </a:ext>
              </a:extLst>
            </p:cNvPr>
            <p:cNvSpPr txBox="1"/>
            <p:nvPr/>
          </p:nvSpPr>
          <p:spPr>
            <a:xfrm rot="5400000">
              <a:off x="8361315" y="2635636"/>
              <a:ext cx="2153796" cy="624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Capacitive Moisture Sensor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DF80E5-7163-497A-A1E3-BEDD8F1F7BDE}"/>
                </a:ext>
              </a:extLst>
            </p:cNvPr>
            <p:cNvSpPr/>
            <p:nvPr/>
          </p:nvSpPr>
          <p:spPr>
            <a:xfrm>
              <a:off x="9176084" y="1532498"/>
              <a:ext cx="524254" cy="310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 descr="Plant">
            <a:extLst>
              <a:ext uri="{FF2B5EF4-FFF2-40B4-BE49-F238E27FC236}">
                <a16:creationId xmlns:a16="http://schemas.microsoft.com/office/drawing/2014/main" id="{B6A0A200-C074-43ED-8103-3075C8E77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4280" y="4478123"/>
            <a:ext cx="1762003" cy="176200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5F60529-C702-4745-B7AE-87CE22F1DA63}"/>
              </a:ext>
            </a:extLst>
          </p:cNvPr>
          <p:cNvGrpSpPr/>
          <p:nvPr/>
        </p:nvGrpSpPr>
        <p:grpSpPr>
          <a:xfrm>
            <a:off x="5034280" y="5762196"/>
            <a:ext cx="2123440" cy="704196"/>
            <a:chOff x="5034280" y="5762196"/>
            <a:chExt cx="2123440" cy="7041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CBE82D8-F190-47A4-B18D-B253C9C653B7}"/>
                </a:ext>
              </a:extLst>
            </p:cNvPr>
            <p:cNvSpPr/>
            <p:nvPr/>
          </p:nvSpPr>
          <p:spPr>
            <a:xfrm>
              <a:off x="5697774" y="5762196"/>
              <a:ext cx="1305481" cy="358895"/>
            </a:xfrm>
            <a:prstGeom prst="roundRect">
              <a:avLst>
                <a:gd name="adj" fmla="val 33931"/>
              </a:avLst>
            </a:prstGeom>
            <a:pattFill prst="pct90">
              <a:fgClr>
                <a:srgbClr val="996633"/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7DEBFB-C383-4A8A-983F-00E73CE67355}"/>
                </a:ext>
              </a:extLst>
            </p:cNvPr>
            <p:cNvSpPr/>
            <p:nvPr/>
          </p:nvSpPr>
          <p:spPr>
            <a:xfrm>
              <a:off x="5369900" y="5893862"/>
              <a:ext cx="895665" cy="358895"/>
            </a:xfrm>
            <a:prstGeom prst="roundRect">
              <a:avLst>
                <a:gd name="adj" fmla="val 33931"/>
              </a:avLst>
            </a:prstGeom>
            <a:pattFill prst="pct90">
              <a:fgClr>
                <a:srgbClr val="996633"/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109CE38-DFF1-487D-A4B0-06176DC35654}"/>
                </a:ext>
              </a:extLst>
            </p:cNvPr>
            <p:cNvSpPr/>
            <p:nvPr/>
          </p:nvSpPr>
          <p:spPr>
            <a:xfrm>
              <a:off x="5034280" y="6007476"/>
              <a:ext cx="2123440" cy="458916"/>
            </a:xfrm>
            <a:prstGeom prst="roundRect">
              <a:avLst>
                <a:gd name="adj" fmla="val 33931"/>
              </a:avLst>
            </a:prstGeom>
            <a:pattFill prst="pct90">
              <a:fgClr>
                <a:srgbClr val="996633"/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A3CB866-2E66-475E-9A7E-E520115F8A98}"/>
                  </a:ext>
                </a:extLst>
              </p14:cNvPr>
              <p14:cNvContentPartPr/>
              <p14:nvPr/>
            </p14:nvContentPartPr>
            <p14:xfrm>
              <a:off x="1530360" y="1240920"/>
              <a:ext cx="19440" cy="1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A3CB866-2E66-475E-9A7E-E520115F8A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720" y="1231920"/>
                <a:ext cx="37080" cy="306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6608DB-6E4C-414D-A51E-E0AF4F3D180E}"/>
              </a:ext>
            </a:extLst>
          </p:cNvPr>
          <p:cNvSpPr/>
          <p:nvPr/>
        </p:nvSpPr>
        <p:spPr>
          <a:xfrm>
            <a:off x="5979394" y="543686"/>
            <a:ext cx="233212" cy="386446"/>
          </a:xfrm>
          <a:custGeom>
            <a:avLst/>
            <a:gdLst>
              <a:gd name="connsiteX0" fmla="*/ 289880 w 653308"/>
              <a:gd name="connsiteY0" fmla="*/ 0 h 1082567"/>
              <a:gd name="connsiteX1" fmla="*/ 474456 w 653308"/>
              <a:gd name="connsiteY1" fmla="*/ 217213 h 1082567"/>
              <a:gd name="connsiteX2" fmla="*/ 482960 w 653308"/>
              <a:gd name="connsiteY2" fmla="*/ 226247 h 1082567"/>
              <a:gd name="connsiteX3" fmla="*/ 509289 w 653308"/>
              <a:gd name="connsiteY3" fmla="*/ 246250 h 1082567"/>
              <a:gd name="connsiteX4" fmla="*/ 653308 w 653308"/>
              <a:gd name="connsiteY4" fmla="*/ 625367 h 1082567"/>
              <a:gd name="connsiteX5" fmla="*/ 326654 w 653308"/>
              <a:gd name="connsiteY5" fmla="*/ 1082567 h 1082567"/>
              <a:gd name="connsiteX6" fmla="*/ 0 w 653308"/>
              <a:gd name="connsiteY6" fmla="*/ 625367 h 1082567"/>
              <a:gd name="connsiteX7" fmla="*/ 95675 w 653308"/>
              <a:gd name="connsiteY7" fmla="*/ 302078 h 1082567"/>
              <a:gd name="connsiteX8" fmla="*/ 115905 w 653308"/>
              <a:gd name="connsiteY8" fmla="*/ 278716 h 1082567"/>
              <a:gd name="connsiteX9" fmla="*/ 121649 w 653308"/>
              <a:gd name="connsiteY9" fmla="*/ 265212 h 1082567"/>
              <a:gd name="connsiteX10" fmla="*/ 147803 w 653308"/>
              <a:gd name="connsiteY10" fmla="*/ 228132 h 1082567"/>
              <a:gd name="connsiteX11" fmla="*/ 289880 w 653308"/>
              <a:gd name="connsiteY11" fmla="*/ 0 h 108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308" h="1082567">
                <a:moveTo>
                  <a:pt x="289880" y="0"/>
                </a:moveTo>
                <a:cubicBezTo>
                  <a:pt x="342321" y="82739"/>
                  <a:pt x="403846" y="155143"/>
                  <a:pt x="474456" y="217213"/>
                </a:cubicBezTo>
                <a:lnTo>
                  <a:pt x="482960" y="226247"/>
                </a:lnTo>
                <a:lnTo>
                  <a:pt x="509289" y="246250"/>
                </a:lnTo>
                <a:cubicBezTo>
                  <a:pt x="596180" y="328412"/>
                  <a:pt x="653308" y="467552"/>
                  <a:pt x="653308" y="625367"/>
                </a:cubicBezTo>
                <a:cubicBezTo>
                  <a:pt x="653308" y="877872"/>
                  <a:pt x="507060" y="1082567"/>
                  <a:pt x="326654" y="1082567"/>
                </a:cubicBezTo>
                <a:cubicBezTo>
                  <a:pt x="146248" y="1082567"/>
                  <a:pt x="0" y="877872"/>
                  <a:pt x="0" y="625367"/>
                </a:cubicBezTo>
                <a:cubicBezTo>
                  <a:pt x="0" y="499115"/>
                  <a:pt x="36562" y="384815"/>
                  <a:pt x="95675" y="302078"/>
                </a:cubicBezTo>
                <a:lnTo>
                  <a:pt x="115905" y="278716"/>
                </a:lnTo>
                <a:lnTo>
                  <a:pt x="121649" y="265212"/>
                </a:lnTo>
                <a:cubicBezTo>
                  <a:pt x="128888" y="252172"/>
                  <a:pt x="137599" y="239740"/>
                  <a:pt x="147803" y="228132"/>
                </a:cubicBezTo>
                <a:cubicBezTo>
                  <a:pt x="206154" y="161752"/>
                  <a:pt x="253514" y="85708"/>
                  <a:pt x="28988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9FD048-029B-4A71-83D0-088AC6CFB8ED}"/>
              </a:ext>
            </a:extLst>
          </p:cNvPr>
          <p:cNvSpPr/>
          <p:nvPr/>
        </p:nvSpPr>
        <p:spPr>
          <a:xfrm>
            <a:off x="5034280" y="6007476"/>
            <a:ext cx="2123440" cy="458916"/>
          </a:xfrm>
          <a:prstGeom prst="roundRect">
            <a:avLst>
              <a:gd name="adj" fmla="val 33931"/>
            </a:avLst>
          </a:prstGeom>
          <a:pattFill prst="pct90">
            <a:fgClr>
              <a:srgbClr val="996633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2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00156 0.8025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4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B93AA-D6A4-408A-84EF-C8116400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8018297" y="3905569"/>
            <a:ext cx="75936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38685-310E-4F87-8082-2C0CC0BCA476}"/>
              </a:ext>
            </a:extLst>
          </p:cNvPr>
          <p:cNvSpPr txBox="1"/>
          <p:nvPr/>
        </p:nvSpPr>
        <p:spPr>
          <a:xfrm>
            <a:off x="-8018297" y="10763569"/>
            <a:ext cx="7593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ngimg.com/download/7335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6BCED-1107-40E1-9249-9768D431B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-3917315" y="999807"/>
            <a:ext cx="3790950" cy="1952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E7574-98F9-44DF-8335-E19B34D9DD89}"/>
              </a:ext>
            </a:extLst>
          </p:cNvPr>
          <p:cNvSpPr txBox="1"/>
          <p:nvPr/>
        </p:nvSpPr>
        <p:spPr>
          <a:xfrm>
            <a:off x="-3917315" y="2952432"/>
            <a:ext cx="3790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pngall.com/php-logo-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D70705-7755-4A18-8079-371424CC9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88593" y="209223"/>
            <a:ext cx="3790950" cy="195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C342DD-6CAD-43B2-9945-AB8E1024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039" y="3429000"/>
            <a:ext cx="2316482" cy="20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1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Holben</dc:creator>
  <cp:lastModifiedBy>Henry Holben</cp:lastModifiedBy>
  <cp:revision>5</cp:revision>
  <dcterms:created xsi:type="dcterms:W3CDTF">2020-08-12T20:35:05Z</dcterms:created>
  <dcterms:modified xsi:type="dcterms:W3CDTF">2020-08-13T05:14:55Z</dcterms:modified>
</cp:coreProperties>
</file>