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967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2680" y="232"/>
      </p:cViewPr>
      <p:guideLst>
        <p:guide orient="horz" pos="2381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6B42-02EE-5B45-9524-E86A294C3C94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E756-4CEA-DC4B-82D9-9210C9DE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7559675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Verkennen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1196312"/>
            <a:ext cx="6772597" cy="51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 (</a:t>
            </a:r>
            <a:r>
              <a:rPr lang="en-US" sz="4000" dirty="0" err="1" smtClean="0"/>
              <a:t>Inlezen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02248" y="2533343"/>
            <a:ext cx="655517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 smtClean="0">
                <a:latin typeface="Courier" charset="0"/>
                <a:ea typeface="Courier" charset="0"/>
                <a:cs typeface="Courier" charset="0"/>
              </a:rPr>
              <a:t>#### </a:t>
            </a:r>
            <a:r>
              <a:rPr lang="uk-UA" sz="1200" dirty="0" err="1" smtClean="0"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uk-UA" sz="1200" dirty="0" smtClean="0">
                <a:latin typeface="Courier" charset="0"/>
                <a:ea typeface="Courier" charset="0"/>
                <a:cs typeface="Courier" charset="0"/>
              </a:rPr>
              <a:t> ################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 To get started we're load the training data and convert it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 from JSON to a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DataFrame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fromJSON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(file='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train.json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 final data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train &lt;-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as.data.frame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do.call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rbind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lapply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process_row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)))</a:t>
            </a:r>
          </a:p>
          <a:p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 factor to character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train &lt;-  </a:t>
            </a: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train %&gt;% </a:t>
            </a: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mutate_if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is.factor,as.character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 (</a:t>
            </a:r>
            <a:r>
              <a:rPr lang="en-US" sz="4000" dirty="0" err="1" smtClean="0"/>
              <a:t>Verrijking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" y="1094627"/>
            <a:ext cx="3538848" cy="2265612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24" y="1094627"/>
            <a:ext cx="2271156" cy="2271156"/>
          </a:xfrm>
          <a:prstGeom prst="rect">
            <a:avLst/>
          </a:prstGeom>
          <a:ln w="381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4" r="8268"/>
          <a:stretch/>
        </p:blipFill>
        <p:spPr>
          <a:xfrm>
            <a:off x="505705" y="4213022"/>
            <a:ext cx="2885402" cy="28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Univariaat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64" y="792279"/>
            <a:ext cx="4606155" cy="2987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9" y="4045192"/>
            <a:ext cx="6405884" cy="31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Multivariaat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5" y="803406"/>
            <a:ext cx="7119466" cy="59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Reductie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" y="858843"/>
            <a:ext cx="7256027" cy="62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Bootstrap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19786"/>
              </p:ext>
            </p:extLst>
          </p:nvPr>
        </p:nvGraphicFramePr>
        <p:xfrm>
          <a:off x="277646" y="1558655"/>
          <a:ext cx="7004382" cy="4442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626"/>
                <a:gridCol w="1000626"/>
                <a:gridCol w="1000626"/>
                <a:gridCol w="1000626"/>
                <a:gridCol w="1000626"/>
                <a:gridCol w="1000626"/>
                <a:gridCol w="1000626"/>
              </a:tblGrid>
              <a:tr h="366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</a:rPr>
                        <a:t>origineel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training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</a:rPr>
                        <a:t>optimisme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</a:rPr>
                        <a:t>gecorigeerd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Dxy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0.310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0.324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0.296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0.028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0.282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da-DK" sz="1400" u="none" strike="noStrike" dirty="0">
                          <a:effectLst/>
                        </a:rPr>
                        <a:t>R2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0.088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0.096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0.080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0.016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0.072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-0.098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0.098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-0.098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0.907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0.093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1" u="none" strike="noStrike" dirty="0">
                          <a:effectLst/>
                        </a:rPr>
                        <a:t>0.907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0.040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0.040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0.040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0.060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0.066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0.055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0.011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0.049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-0.001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Q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0.061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0.067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0.055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0.012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0.049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0.174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0.173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0.175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-0.002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0.176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0.649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0.684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0.618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0.066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0.583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1000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0.116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0.121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0.111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0.010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0.105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1000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39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u="none" strike="noStrike" dirty="0">
                          <a:effectLst/>
                        </a:rPr>
                        <a:t>0.655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0.662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0.648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0.014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u="none" strike="noStrike" dirty="0">
                          <a:effectLst/>
                        </a:rPr>
                        <a:t>0.641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1000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59675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Extern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b="1330"/>
          <a:stretch/>
        </p:blipFill>
        <p:spPr>
          <a:xfrm>
            <a:off x="213756" y="1238656"/>
            <a:ext cx="7132163" cy="50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162</Words>
  <Application>Microsoft Macintosh PowerPoint</Application>
  <PresentationFormat>Custom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</vt:lpstr>
      <vt:lpstr>Arial</vt:lpstr>
      <vt:lpstr>Office Theme</vt:lpstr>
      <vt:lpstr>PowerPoint Presentation</vt:lpstr>
      <vt:lpstr>Data (Inlezen)</vt:lpstr>
      <vt:lpstr>Data (Verrijking)</vt:lpstr>
      <vt:lpstr>Univariaat</vt:lpstr>
      <vt:lpstr>Multivariaat</vt:lpstr>
      <vt:lpstr>Reductie</vt:lpstr>
      <vt:lpstr>Bootstrap</vt:lpstr>
      <vt:lpstr>Extern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Hoofs Huub (EPID)</dc:creator>
  <cp:lastModifiedBy>Hoofs Huub (EPID)</cp:lastModifiedBy>
  <cp:revision>8</cp:revision>
  <dcterms:created xsi:type="dcterms:W3CDTF">2016-09-05T17:56:51Z</dcterms:created>
  <dcterms:modified xsi:type="dcterms:W3CDTF">2016-09-05T20:34:14Z</dcterms:modified>
</cp:coreProperties>
</file>