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AAA3-11A1-8448-BB9C-B290A807D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FE343-8DA6-1D45-A0A6-1D2596D2F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C7805-BC64-1A4B-861D-627E6078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6DD6-DFA4-6B41-99E3-69125E4C81A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94BA8-A891-C444-B08A-FB022441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84026-E018-3244-AA0A-0835EB17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3C4E-873F-E546-8868-9EA2C89B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7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36CE-3ADE-BF42-81EC-0EA02DC2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D3B2F-0019-DB42-87E2-2C40A79D0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9067E-2CED-C040-91D3-2CCF88F1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6DD6-DFA4-6B41-99E3-69125E4C81A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993A8-28E9-2347-979F-FF6044C9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1A1AF-EE98-7B4C-963F-ADC73205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3C4E-873F-E546-8868-9EA2C89B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0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F6782-DF83-074C-842C-90FF9B217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87745-D1D7-AB48-87FE-43CBC94AC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A6FF3-AFC8-254C-B3E3-66DB1FBD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6DD6-DFA4-6B41-99E3-69125E4C81A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FAFA7-F587-1A41-AF2E-A02F2810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B526A-60FA-A447-BA8D-087F4CBF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3C4E-873F-E546-8868-9EA2C89B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1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21C0-2504-2D45-841A-B56E1724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08C9-D384-9141-B288-5D62646CE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4F990-BFEB-7E4B-90B4-84D97AEF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6DD6-DFA4-6B41-99E3-69125E4C81A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86D98-4B41-524D-A6F6-DE659F01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C2DCE-749B-FD44-B258-8E7C269B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3C4E-873F-E546-8868-9EA2C89B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3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94B0-110D-E241-A853-F0BF02C6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EB335-DB2B-B546-9132-F97171BDF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23CF8-15C3-3F4F-B810-66083AE3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6DD6-DFA4-6B41-99E3-69125E4C81A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C8CF6-75CE-7743-AB16-E21DAFF1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1423-59D6-814C-B9ED-4B71E0EF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3C4E-873F-E546-8868-9EA2C89B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0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FE9B-0A8D-FE48-9308-C036595F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A155B-231F-3248-84C6-3E5E38A6F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2DD6F-B326-EE48-B82D-C51AACFAA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EB8B3-8F1D-594D-A1E0-706D50AA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6DD6-DFA4-6B41-99E3-69125E4C81A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86F73-5011-C54E-B81E-94939C6D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C355C-1975-5044-9EA6-7A78E2DD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3C4E-873F-E546-8868-9EA2C89B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395E-793E-D84E-BD12-4685A1AA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875EF-B0C7-6944-A32E-04C749844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18C4E-89F0-944B-A6B9-A69138A6B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721FA-1DA0-F044-8F02-AF3331AF9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3382E-09E3-7243-8333-67DFD5EB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9E47D-3AF6-C142-9DA6-C16018541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6DD6-DFA4-6B41-99E3-69125E4C81A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44E2C-648A-1D4C-A8A5-C4717ED2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F89C7-9ADC-EC4E-BFBA-85C37599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3C4E-873F-E546-8868-9EA2C89B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6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AAAB-67DC-2643-B9C0-D004393C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95C8A-65C6-964B-8B32-2143E229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6DD6-DFA4-6B41-99E3-69125E4C81A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74BCD-8763-7647-82DF-A1D6DAA2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FC3D5-4EFA-4140-ABB3-05445F75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3C4E-873F-E546-8868-9EA2C89B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9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DD4AA-DF33-EC4F-BDE6-41B065A1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6DD6-DFA4-6B41-99E3-69125E4C81A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F959A-BE9B-DD4F-A897-91427BB0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68EF8-9570-8A48-BF2D-C954B003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3C4E-873F-E546-8868-9EA2C89B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8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11DB-A5F6-154D-9C57-430E6167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D5073-7885-C343-AA92-4A15184A0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D3054-323E-4B4E-9169-D857E3C11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1D324-267A-9C47-B825-C16F5B02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6DD6-DFA4-6B41-99E3-69125E4C81A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3EC34-40C8-3B46-A667-F7AC34C0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465C-AB9E-6B41-903F-BBC731A9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3C4E-873F-E546-8868-9EA2C89B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6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0C57-3411-9840-B2C3-BF423C66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6C673-E153-7A4C-9E64-9E5896B4A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95A48-D252-E544-B9D5-590A4FECF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D80B6-7127-0142-B01F-FC2027B0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6DD6-DFA4-6B41-99E3-69125E4C81A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ABDD6-B771-A248-9411-4FDA4E35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6987B-3B38-FB46-B439-E9BB68DB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3C4E-873F-E546-8868-9EA2C89B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DFE41-CFD4-8C4A-B300-E8447E4F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B034E-14CD-6245-A14A-2BC26DA33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B8822-5D94-AA45-BD3B-DCBD53518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D6DD6-DFA4-6B41-99E3-69125E4C81A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8A543-7E3B-5846-A6AC-C964B81F8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8372E-7980-CD47-B9C3-06F14B884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23C4E-873F-E546-8868-9EA2C89B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633C-DD70-EC4E-A59E-46599DD99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ANZ Virtual Internship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830B9-C649-B743-9442-4B28F3DCE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944366"/>
            <a:ext cx="4070063" cy="1148333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/>
              <a:t>By Helena Hook</a:t>
            </a:r>
          </a:p>
          <a:p>
            <a:pPr algn="r"/>
            <a:r>
              <a:rPr lang="en-US" dirty="0" err="1"/>
              <a:t>hln.hook@gmail.com</a:t>
            </a:r>
            <a:endParaRPr lang="en-US" dirty="0"/>
          </a:p>
          <a:p>
            <a:pPr algn="r"/>
            <a:r>
              <a:rPr lang="en-US" dirty="0"/>
              <a:t>November 2020</a:t>
            </a:r>
          </a:p>
        </p:txBody>
      </p:sp>
    </p:spTree>
    <p:extLst>
      <p:ext uri="{BB962C8B-B14F-4D97-AF65-F5344CB8AC3E}">
        <p14:creationId xmlns:p14="http://schemas.microsoft.com/office/powerpoint/2010/main" val="401501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9BF2-FF6D-5842-9BFA-7E780217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48DBB-5243-2C43-B0D4-959F0AE11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78375"/>
          </a:xfrm>
        </p:spPr>
        <p:txBody>
          <a:bodyPr>
            <a:normAutofit/>
          </a:bodyPr>
          <a:lstStyle/>
          <a:p>
            <a:r>
              <a:rPr lang="en-US" sz="2000" dirty="0"/>
              <a:t>Some records contain </a:t>
            </a:r>
            <a:r>
              <a:rPr lang="en-US" sz="2000" dirty="0" err="1"/>
              <a:t>NaN</a:t>
            </a:r>
            <a:r>
              <a:rPr lang="en-US" sz="2000" dirty="0"/>
              <a:t> values due to transactions type (missing merchant details)</a:t>
            </a:r>
          </a:p>
          <a:p>
            <a:endParaRPr lang="en-US" sz="8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Missing transactions for August 16</a:t>
            </a:r>
            <a:r>
              <a:rPr lang="en-US" sz="2000" baseline="30000" dirty="0"/>
              <a:t>th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900" dirty="0"/>
          </a:p>
          <a:p>
            <a:r>
              <a:rPr lang="en-US" sz="2000" dirty="0"/>
              <a:t>One customer had out of bounds longitude and latitude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24599-363D-A74A-A1F6-14D88EBB0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5600700"/>
            <a:ext cx="2717800" cy="69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1ECBF9-0241-F945-A75F-AAD24D41B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3752850"/>
            <a:ext cx="8166100" cy="127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A89F67-862C-3249-9193-28864E6D8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" y="1947863"/>
            <a:ext cx="8928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7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DC05-6E01-804D-BC82-D0B6B237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1876"/>
          </a:xfrm>
        </p:spPr>
        <p:txBody>
          <a:bodyPr>
            <a:normAutofit/>
          </a:bodyPr>
          <a:lstStyle/>
          <a:p>
            <a:r>
              <a:rPr lang="en-US" sz="4000" dirty="0"/>
              <a:t>Overall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B7223-B6FF-8F42-B94C-F6F15EB39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901"/>
            <a:ext cx="10515600" cy="692151"/>
          </a:xfrm>
        </p:spPr>
        <p:txBody>
          <a:bodyPr>
            <a:normAutofit/>
          </a:bodyPr>
          <a:lstStyle/>
          <a:p>
            <a:r>
              <a:rPr lang="en-US" sz="1800" dirty="0"/>
              <a:t>75% of customers are between age 18 and 38, median age 28.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9FBFBA-8DEF-0A41-B6AB-33683A35C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47827"/>
            <a:ext cx="10972800" cy="2286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5E1526-FD54-B64F-B6C4-FD5848957645}"/>
              </a:ext>
            </a:extLst>
          </p:cNvPr>
          <p:cNvSpPr txBox="1">
            <a:spLocks/>
          </p:cNvSpPr>
          <p:nvPr/>
        </p:nvSpPr>
        <p:spPr>
          <a:xfrm>
            <a:off x="838200" y="4184652"/>
            <a:ext cx="2057400" cy="1555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Average salary</a:t>
            </a:r>
          </a:p>
          <a:p>
            <a:pPr marL="0" indent="0">
              <a:buNone/>
            </a:pPr>
            <a:r>
              <a:rPr lang="en-US" sz="1800" dirty="0"/>
              <a:t>Female: 1679 AUD </a:t>
            </a:r>
          </a:p>
          <a:p>
            <a:pPr marL="0" indent="0">
              <a:buNone/>
            </a:pPr>
            <a:r>
              <a:rPr lang="en-US" sz="1800" dirty="0"/>
              <a:t>Male: 2077 AUD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E2368D-F59F-D24F-AA83-EC43FAB48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933827"/>
            <a:ext cx="8229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1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DC05-6E01-804D-BC82-D0B6B237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1876"/>
          </a:xfrm>
        </p:spPr>
        <p:txBody>
          <a:bodyPr>
            <a:normAutofit/>
          </a:bodyPr>
          <a:lstStyle/>
          <a:p>
            <a:r>
              <a:rPr lang="en-US" sz="4000" dirty="0"/>
              <a:t>Overall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B7223-B6FF-8F42-B94C-F6F15EB39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902"/>
            <a:ext cx="10515600" cy="831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Average purchase transaction(POS/SALES-POS) amount is 39.8 AUD</a:t>
            </a:r>
          </a:p>
          <a:p>
            <a:pPr marL="0" indent="0">
              <a:buNone/>
            </a:pPr>
            <a:r>
              <a:rPr lang="en-US" sz="1800" dirty="0"/>
              <a:t>Average number of transactions per customer each month 27 AUD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1DE73-DCF4-F44A-B69F-7187269E4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63752"/>
            <a:ext cx="109728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880BCC-25C1-744F-834A-185C55CB2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349752"/>
            <a:ext cx="10972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0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DA23B81-CC3A-1842-B1B3-08B1DD150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87"/>
          <a:stretch/>
        </p:blipFill>
        <p:spPr>
          <a:xfrm>
            <a:off x="2940050" y="1816100"/>
            <a:ext cx="6311900" cy="45783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F49AB84-3AEA-6048-9607-650B22FD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550"/>
            <a:ext cx="10515600" cy="1031876"/>
          </a:xfrm>
        </p:spPr>
        <p:txBody>
          <a:bodyPr>
            <a:normAutofit/>
          </a:bodyPr>
          <a:lstStyle/>
          <a:p>
            <a:r>
              <a:rPr lang="en-US" sz="4000" dirty="0"/>
              <a:t>Number of purchase transactions per state</a:t>
            </a:r>
          </a:p>
        </p:txBody>
      </p:sp>
    </p:spTree>
    <p:extLst>
      <p:ext uri="{BB962C8B-B14F-4D97-AF65-F5344CB8AC3E}">
        <p14:creationId xmlns:p14="http://schemas.microsoft.com/office/powerpoint/2010/main" val="415171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102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ANZ Virtual Internship </vt:lpstr>
      <vt:lpstr>Data preparation</vt:lpstr>
      <vt:lpstr>Overall insights </vt:lpstr>
      <vt:lpstr>Overall insights </vt:lpstr>
      <vt:lpstr>Number of purchase transactions per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ANZ Virtual Internship </dc:title>
  <dc:creator>Helena .</dc:creator>
  <cp:lastModifiedBy>Helena .</cp:lastModifiedBy>
  <cp:revision>8</cp:revision>
  <dcterms:created xsi:type="dcterms:W3CDTF">2020-11-30T20:52:06Z</dcterms:created>
  <dcterms:modified xsi:type="dcterms:W3CDTF">2020-11-30T22:09:31Z</dcterms:modified>
</cp:coreProperties>
</file>