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CC0066"/>
    <a:srgbClr val="3333CC"/>
    <a:srgbClr val="3333FF"/>
    <a:srgbClr val="3366FF"/>
    <a:srgbClr val="0066CC"/>
    <a:srgbClr val="6699FF"/>
    <a:srgbClr val="0099FF"/>
    <a:srgbClr val="0099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18F03-5D7E-480F-8AB5-33CC49DAD2D2}" type="doc">
      <dgm:prSet loTypeId="urn:microsoft.com/office/officeart/2005/8/layout/hierarchy2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1457D39-BAA1-4CDE-AFA4-604068F20C4C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364ADEB9-E5AE-47A1-A48E-5FFFD6D96342}" type="parTrans" cxnId="{6255AF66-ACA8-4CD8-9234-85601E554D59}">
      <dgm:prSet/>
      <dgm:spPr/>
      <dgm:t>
        <a:bodyPr/>
        <a:lstStyle/>
        <a:p>
          <a:endParaRPr lang="zh-CN" altLang="en-US"/>
        </a:p>
      </dgm:t>
    </dgm:pt>
    <dgm:pt modelId="{84FC83AD-8185-45B8-AABA-FB7099282408}" type="sibTrans" cxnId="{6255AF66-ACA8-4CD8-9234-85601E554D59}">
      <dgm:prSet/>
      <dgm:spPr/>
      <dgm:t>
        <a:bodyPr/>
        <a:lstStyle/>
        <a:p>
          <a:endParaRPr lang="zh-CN" altLang="en-US"/>
        </a:p>
      </dgm:t>
    </dgm:pt>
    <dgm:pt modelId="{EE1A5D9D-0FF3-429F-A857-C644C06931A8}">
      <dgm:prSet phldrT="[文本]"/>
      <dgm:spPr/>
      <dgm:t>
        <a:bodyPr/>
        <a:lstStyle/>
        <a:p>
          <a:r>
            <a:rPr lang="en-US" altLang="zh-CN" dirty="0"/>
            <a:t>E1</a:t>
          </a:r>
          <a:endParaRPr lang="zh-CN" altLang="en-US" dirty="0"/>
        </a:p>
      </dgm:t>
    </dgm:pt>
    <dgm:pt modelId="{299C0B0A-2C9F-4BD4-854B-9E52B1628E88}" type="parTrans" cxnId="{2AA2BB1A-199F-4192-A7BA-8651DD516C8B}">
      <dgm:prSet/>
      <dgm:spPr/>
      <dgm:t>
        <a:bodyPr/>
        <a:lstStyle/>
        <a:p>
          <a:endParaRPr lang="zh-CN" altLang="en-US"/>
        </a:p>
      </dgm:t>
    </dgm:pt>
    <dgm:pt modelId="{AC955AE0-44D9-4633-9A94-1B466500ABEF}" type="sibTrans" cxnId="{2AA2BB1A-199F-4192-A7BA-8651DD516C8B}">
      <dgm:prSet/>
      <dgm:spPr/>
      <dgm:t>
        <a:bodyPr/>
        <a:lstStyle/>
        <a:p>
          <a:endParaRPr lang="zh-CN" altLang="en-US"/>
        </a:p>
      </dgm:t>
    </dgm:pt>
    <dgm:pt modelId="{4C64ACEF-0BAA-4A25-9AA6-214A4D02413C}">
      <dgm:prSet phldrT="[文本]"/>
      <dgm:spPr/>
      <dgm:t>
        <a:bodyPr/>
        <a:lstStyle/>
        <a:p>
          <a:r>
            <a:rPr lang="en-US" altLang="zh-CN" dirty="0"/>
            <a:t>F1</a:t>
          </a:r>
          <a:endParaRPr lang="zh-CN" altLang="en-US" dirty="0"/>
        </a:p>
      </dgm:t>
    </dgm:pt>
    <dgm:pt modelId="{6BCDFEF4-D48B-41AD-A212-9870C572D618}" type="parTrans" cxnId="{319FEA55-910B-4974-A2EE-8E4955B1B37E}">
      <dgm:prSet/>
      <dgm:spPr/>
      <dgm:t>
        <a:bodyPr/>
        <a:lstStyle/>
        <a:p>
          <a:endParaRPr lang="zh-CN" altLang="en-US"/>
        </a:p>
      </dgm:t>
    </dgm:pt>
    <dgm:pt modelId="{EB1F3BA9-FD92-48D5-B56C-D7522A1A5D32}" type="sibTrans" cxnId="{319FEA55-910B-4974-A2EE-8E4955B1B37E}">
      <dgm:prSet/>
      <dgm:spPr/>
      <dgm:t>
        <a:bodyPr/>
        <a:lstStyle/>
        <a:p>
          <a:endParaRPr lang="zh-CN" altLang="en-US"/>
        </a:p>
      </dgm:t>
    </dgm:pt>
    <dgm:pt modelId="{9B279CE9-5406-4EC8-8C2E-044672AB1FBD}">
      <dgm:prSet phldrT="[文本]"/>
      <dgm:spPr/>
      <dgm:t>
        <a:bodyPr/>
        <a:lstStyle/>
        <a:p>
          <a:r>
            <a:rPr lang="en-US" altLang="zh-CN" dirty="0"/>
            <a:t>F2</a:t>
          </a:r>
          <a:endParaRPr lang="zh-CN" altLang="en-US" dirty="0"/>
        </a:p>
      </dgm:t>
    </dgm:pt>
    <dgm:pt modelId="{31C4F5AD-EDB5-447B-858A-9D14E4F729CA}" type="parTrans" cxnId="{F0FBDF99-A7E9-474E-9B8F-837FEF0FC98D}">
      <dgm:prSet/>
      <dgm:spPr/>
      <dgm:t>
        <a:bodyPr/>
        <a:lstStyle/>
        <a:p>
          <a:endParaRPr lang="zh-CN" altLang="en-US"/>
        </a:p>
      </dgm:t>
    </dgm:pt>
    <dgm:pt modelId="{08A86E15-1D2A-4655-AB84-5635FB01A17C}" type="sibTrans" cxnId="{F0FBDF99-A7E9-474E-9B8F-837FEF0FC98D}">
      <dgm:prSet/>
      <dgm:spPr/>
      <dgm:t>
        <a:bodyPr/>
        <a:lstStyle/>
        <a:p>
          <a:endParaRPr lang="zh-CN" altLang="en-US"/>
        </a:p>
      </dgm:t>
    </dgm:pt>
    <dgm:pt modelId="{AE0FE148-7F71-4EC5-A569-F4C4997CD2CF}">
      <dgm:prSet phldrT="[文本]"/>
      <dgm:spPr/>
      <dgm:t>
        <a:bodyPr/>
        <a:lstStyle/>
        <a:p>
          <a:r>
            <a:rPr lang="en-US" altLang="zh-CN" dirty="0"/>
            <a:t>E2</a:t>
          </a:r>
          <a:endParaRPr lang="zh-CN" altLang="en-US" dirty="0"/>
        </a:p>
      </dgm:t>
    </dgm:pt>
    <dgm:pt modelId="{3BE2E682-BF94-4E38-ADE2-626A2BF15B44}" type="parTrans" cxnId="{1DFAF33B-4373-4385-A8B1-667A4AC9B5C8}">
      <dgm:prSet/>
      <dgm:spPr/>
      <dgm:t>
        <a:bodyPr/>
        <a:lstStyle/>
        <a:p>
          <a:endParaRPr lang="zh-CN" altLang="en-US"/>
        </a:p>
      </dgm:t>
    </dgm:pt>
    <dgm:pt modelId="{2315FF1E-97C8-4241-86AA-9D192569B2A8}" type="sibTrans" cxnId="{1DFAF33B-4373-4385-A8B1-667A4AC9B5C8}">
      <dgm:prSet/>
      <dgm:spPr/>
      <dgm:t>
        <a:bodyPr/>
        <a:lstStyle/>
        <a:p>
          <a:endParaRPr lang="zh-CN" altLang="en-US"/>
        </a:p>
      </dgm:t>
    </dgm:pt>
    <dgm:pt modelId="{2992C9AA-98C4-4CD4-B268-01878C315CF7}">
      <dgm:prSet phldrT="[文本]"/>
      <dgm:spPr/>
      <dgm:t>
        <a:bodyPr/>
        <a:lstStyle/>
        <a:p>
          <a:r>
            <a:rPr lang="en-US" altLang="zh-CN" dirty="0"/>
            <a:t>F1</a:t>
          </a:r>
          <a:endParaRPr lang="zh-CN" altLang="en-US" dirty="0"/>
        </a:p>
      </dgm:t>
    </dgm:pt>
    <dgm:pt modelId="{4536BBD4-C297-441E-AFFF-23E616273C71}" type="parTrans" cxnId="{6D0949E0-C9F3-4F2D-89B5-935CD2A7173B}">
      <dgm:prSet/>
      <dgm:spPr/>
      <dgm:t>
        <a:bodyPr/>
        <a:lstStyle/>
        <a:p>
          <a:endParaRPr lang="zh-CN" altLang="en-US"/>
        </a:p>
      </dgm:t>
    </dgm:pt>
    <dgm:pt modelId="{EC2132B6-4D22-410E-83AA-970AE1801353}" type="sibTrans" cxnId="{6D0949E0-C9F3-4F2D-89B5-935CD2A7173B}">
      <dgm:prSet/>
      <dgm:spPr/>
      <dgm:t>
        <a:bodyPr/>
        <a:lstStyle/>
        <a:p>
          <a:endParaRPr lang="zh-CN" altLang="en-US"/>
        </a:p>
      </dgm:t>
    </dgm:pt>
    <dgm:pt modelId="{CEDE13BE-4833-4009-B3FC-7AD5C0519F71}">
      <dgm:prSet phldrT="[文本]"/>
      <dgm:spPr/>
      <dgm:t>
        <a:bodyPr/>
        <a:lstStyle/>
        <a:p>
          <a:r>
            <a:rPr lang="en-US" altLang="zh-CN" dirty="0"/>
            <a:t>F2</a:t>
          </a:r>
          <a:endParaRPr lang="zh-CN" altLang="en-US" dirty="0"/>
        </a:p>
      </dgm:t>
    </dgm:pt>
    <dgm:pt modelId="{D281C22D-D261-46ED-BB84-9D28D5FADA30}" type="parTrans" cxnId="{AF048453-1780-4AA1-962D-DE898F5CBFB6}">
      <dgm:prSet/>
      <dgm:spPr/>
      <dgm:t>
        <a:bodyPr/>
        <a:lstStyle/>
        <a:p>
          <a:endParaRPr lang="zh-CN" altLang="en-US"/>
        </a:p>
      </dgm:t>
    </dgm:pt>
    <dgm:pt modelId="{9F0F31F2-EE12-4E07-B4D7-9619EC7A46E0}" type="sibTrans" cxnId="{AF048453-1780-4AA1-962D-DE898F5CBFB6}">
      <dgm:prSet/>
      <dgm:spPr/>
      <dgm:t>
        <a:bodyPr/>
        <a:lstStyle/>
        <a:p>
          <a:endParaRPr lang="zh-CN" altLang="en-US"/>
        </a:p>
      </dgm:t>
    </dgm:pt>
    <dgm:pt modelId="{563E0F46-9DA2-4AE5-A024-46D81068379F}">
      <dgm:prSet phldrT="[文本]"/>
      <dgm:spPr/>
      <dgm:t>
        <a:bodyPr/>
        <a:lstStyle/>
        <a:p>
          <a:r>
            <a:rPr lang="en-US" altLang="zh-CN" dirty="0"/>
            <a:t>G1</a:t>
          </a:r>
          <a:endParaRPr lang="zh-CN" altLang="en-US" dirty="0"/>
        </a:p>
      </dgm:t>
    </dgm:pt>
    <dgm:pt modelId="{61B42F08-3052-499F-AE3C-2F9519CCC6AF}" type="parTrans" cxnId="{AFA8A8FD-67FF-42E0-904C-59F0E55F6ECE}">
      <dgm:prSet/>
      <dgm:spPr/>
      <dgm:t>
        <a:bodyPr/>
        <a:lstStyle/>
        <a:p>
          <a:endParaRPr lang="zh-CN" altLang="en-US"/>
        </a:p>
      </dgm:t>
    </dgm:pt>
    <dgm:pt modelId="{EBE8A277-0649-49FB-983A-3E4D140F8E20}" type="sibTrans" cxnId="{AFA8A8FD-67FF-42E0-904C-59F0E55F6ECE}">
      <dgm:prSet/>
      <dgm:spPr/>
      <dgm:t>
        <a:bodyPr/>
        <a:lstStyle/>
        <a:p>
          <a:endParaRPr lang="zh-CN" altLang="en-US"/>
        </a:p>
      </dgm:t>
    </dgm:pt>
    <dgm:pt modelId="{9370A114-6F88-42AE-B9DA-E1A26DEE2318}">
      <dgm:prSet phldrT="[文本]"/>
      <dgm:spPr/>
      <dgm:t>
        <a:bodyPr/>
        <a:lstStyle/>
        <a:p>
          <a:r>
            <a:rPr lang="en-US" altLang="zh-CN" dirty="0"/>
            <a:t>G2</a:t>
          </a:r>
          <a:endParaRPr lang="zh-CN" altLang="en-US" dirty="0"/>
        </a:p>
      </dgm:t>
    </dgm:pt>
    <dgm:pt modelId="{DF43B2F3-89C8-4E33-B788-9CAD163F9592}" type="parTrans" cxnId="{6CDF2666-AB97-4211-8A14-336153B825AD}">
      <dgm:prSet/>
      <dgm:spPr/>
      <dgm:t>
        <a:bodyPr/>
        <a:lstStyle/>
        <a:p>
          <a:endParaRPr lang="zh-CN" altLang="en-US"/>
        </a:p>
      </dgm:t>
    </dgm:pt>
    <dgm:pt modelId="{6C670FEA-B417-41FB-9EAC-343FC733226B}" type="sibTrans" cxnId="{6CDF2666-AB97-4211-8A14-336153B825AD}">
      <dgm:prSet/>
      <dgm:spPr/>
      <dgm:t>
        <a:bodyPr/>
        <a:lstStyle/>
        <a:p>
          <a:endParaRPr lang="zh-CN" altLang="en-US"/>
        </a:p>
      </dgm:t>
    </dgm:pt>
    <dgm:pt modelId="{A8550EC2-E365-4DDE-8675-FC573332F7C4}">
      <dgm:prSet phldrT="[文本]"/>
      <dgm:spPr/>
      <dgm:t>
        <a:bodyPr/>
        <a:lstStyle/>
        <a:p>
          <a:r>
            <a:rPr lang="en-US" altLang="zh-CN" dirty="0"/>
            <a:t>G2</a:t>
          </a:r>
          <a:endParaRPr lang="zh-CN" altLang="en-US" dirty="0"/>
        </a:p>
      </dgm:t>
    </dgm:pt>
    <dgm:pt modelId="{EEA11FE0-8A40-43B1-91A8-C972582B6020}" type="parTrans" cxnId="{91C1FEE3-7279-4CF0-9A89-9B1A15AC4041}">
      <dgm:prSet/>
      <dgm:spPr/>
      <dgm:t>
        <a:bodyPr/>
        <a:lstStyle/>
        <a:p>
          <a:endParaRPr lang="zh-CN" altLang="en-US"/>
        </a:p>
      </dgm:t>
    </dgm:pt>
    <dgm:pt modelId="{55668E38-EEC6-47A9-8371-DB610C9CD9EA}" type="sibTrans" cxnId="{91C1FEE3-7279-4CF0-9A89-9B1A15AC4041}">
      <dgm:prSet/>
      <dgm:spPr/>
      <dgm:t>
        <a:bodyPr/>
        <a:lstStyle/>
        <a:p>
          <a:endParaRPr lang="zh-CN" altLang="en-US"/>
        </a:p>
      </dgm:t>
    </dgm:pt>
    <dgm:pt modelId="{6AECC9E1-8852-4B38-9075-53A858C79CF1}">
      <dgm:prSet phldrT="[文本]"/>
      <dgm:spPr/>
      <dgm:t>
        <a:bodyPr/>
        <a:lstStyle/>
        <a:p>
          <a:r>
            <a:rPr lang="en-US" altLang="zh-CN" dirty="0"/>
            <a:t>G1</a:t>
          </a:r>
          <a:endParaRPr lang="zh-CN" altLang="en-US" dirty="0"/>
        </a:p>
      </dgm:t>
    </dgm:pt>
    <dgm:pt modelId="{1483BB63-A37C-4A78-85F5-E38E539359BE}" type="parTrans" cxnId="{90EA38C5-9710-4837-8C00-39254B338C69}">
      <dgm:prSet/>
      <dgm:spPr/>
      <dgm:t>
        <a:bodyPr/>
        <a:lstStyle/>
        <a:p>
          <a:endParaRPr lang="zh-CN" altLang="en-US"/>
        </a:p>
      </dgm:t>
    </dgm:pt>
    <dgm:pt modelId="{2AA8CD9F-7FC7-4F9A-B643-98A90BC2579E}" type="sibTrans" cxnId="{90EA38C5-9710-4837-8C00-39254B338C69}">
      <dgm:prSet/>
      <dgm:spPr/>
      <dgm:t>
        <a:bodyPr/>
        <a:lstStyle/>
        <a:p>
          <a:endParaRPr lang="zh-CN" altLang="en-US"/>
        </a:p>
      </dgm:t>
    </dgm:pt>
    <dgm:pt modelId="{BA021C91-BFE9-4F14-9C97-E59C15E970C7}">
      <dgm:prSet phldrT="[文本]"/>
      <dgm:spPr/>
      <dgm:t>
        <a:bodyPr/>
        <a:lstStyle/>
        <a:p>
          <a:r>
            <a:rPr lang="en-US" altLang="zh-CN" dirty="0"/>
            <a:t>G1</a:t>
          </a:r>
          <a:endParaRPr lang="zh-CN" altLang="en-US" dirty="0"/>
        </a:p>
      </dgm:t>
    </dgm:pt>
    <dgm:pt modelId="{4DF5952D-BD35-4103-B182-9DE81DAF5DC0}" type="parTrans" cxnId="{E5DD2170-5C0C-46D3-9DB0-9D055A31A261}">
      <dgm:prSet/>
      <dgm:spPr/>
      <dgm:t>
        <a:bodyPr/>
        <a:lstStyle/>
        <a:p>
          <a:endParaRPr lang="zh-CN" altLang="en-US"/>
        </a:p>
      </dgm:t>
    </dgm:pt>
    <dgm:pt modelId="{D1EFEAD7-4BF2-4821-A186-98B834B5A1D9}" type="sibTrans" cxnId="{E5DD2170-5C0C-46D3-9DB0-9D055A31A261}">
      <dgm:prSet/>
      <dgm:spPr/>
      <dgm:t>
        <a:bodyPr/>
        <a:lstStyle/>
        <a:p>
          <a:endParaRPr lang="zh-CN" altLang="en-US"/>
        </a:p>
      </dgm:t>
    </dgm:pt>
    <dgm:pt modelId="{AF0FACF4-364F-4218-AD7D-5BC4A18A8333}">
      <dgm:prSet phldrT="[文本]"/>
      <dgm:spPr/>
      <dgm:t>
        <a:bodyPr/>
        <a:lstStyle/>
        <a:p>
          <a:r>
            <a:rPr lang="en-US" altLang="zh-CN" dirty="0"/>
            <a:t>G2</a:t>
          </a:r>
          <a:endParaRPr lang="zh-CN" altLang="en-US" dirty="0"/>
        </a:p>
      </dgm:t>
    </dgm:pt>
    <dgm:pt modelId="{D76E98A0-6BA4-4AF2-BCDE-E777EC9457C8}" type="parTrans" cxnId="{43485AED-981E-4237-A9DD-BF00C2C7EBBB}">
      <dgm:prSet/>
      <dgm:spPr/>
      <dgm:t>
        <a:bodyPr/>
        <a:lstStyle/>
        <a:p>
          <a:endParaRPr lang="zh-CN" altLang="en-US"/>
        </a:p>
      </dgm:t>
    </dgm:pt>
    <dgm:pt modelId="{2043BDCE-710F-435A-9966-5F5C03AE9114}" type="sibTrans" cxnId="{43485AED-981E-4237-A9DD-BF00C2C7EBBB}">
      <dgm:prSet/>
      <dgm:spPr/>
      <dgm:t>
        <a:bodyPr/>
        <a:lstStyle/>
        <a:p>
          <a:endParaRPr lang="zh-CN" altLang="en-US"/>
        </a:p>
      </dgm:t>
    </dgm:pt>
    <dgm:pt modelId="{752532EC-A974-4B2C-B6BB-54D57BF9CAEA}">
      <dgm:prSet phldrT="[文本]"/>
      <dgm:spPr/>
      <dgm:t>
        <a:bodyPr/>
        <a:lstStyle/>
        <a:p>
          <a:r>
            <a:rPr lang="en-US" altLang="zh-CN" dirty="0"/>
            <a:t>G1</a:t>
          </a:r>
          <a:endParaRPr lang="zh-CN" altLang="en-US" dirty="0"/>
        </a:p>
      </dgm:t>
    </dgm:pt>
    <dgm:pt modelId="{3F1323C6-5267-447D-A377-DA3F41DFA826}" type="parTrans" cxnId="{DC451211-C174-4064-A4DE-86AD6F3644B6}">
      <dgm:prSet/>
      <dgm:spPr/>
      <dgm:t>
        <a:bodyPr/>
        <a:lstStyle/>
        <a:p>
          <a:endParaRPr lang="zh-CN" altLang="en-US"/>
        </a:p>
      </dgm:t>
    </dgm:pt>
    <dgm:pt modelId="{841F6D5D-4D35-4D83-9ACD-697D007AF1C9}" type="sibTrans" cxnId="{DC451211-C174-4064-A4DE-86AD6F3644B6}">
      <dgm:prSet/>
      <dgm:spPr/>
      <dgm:t>
        <a:bodyPr/>
        <a:lstStyle/>
        <a:p>
          <a:endParaRPr lang="zh-CN" altLang="en-US"/>
        </a:p>
      </dgm:t>
    </dgm:pt>
    <dgm:pt modelId="{52F931C1-587C-4E1F-AB08-CE04FF8EC06F}">
      <dgm:prSet phldrT="[文本]"/>
      <dgm:spPr/>
      <dgm:t>
        <a:bodyPr/>
        <a:lstStyle/>
        <a:p>
          <a:r>
            <a:rPr lang="en-US" altLang="zh-CN" dirty="0"/>
            <a:t>G2</a:t>
          </a:r>
          <a:endParaRPr lang="zh-CN" altLang="en-US" dirty="0"/>
        </a:p>
      </dgm:t>
    </dgm:pt>
    <dgm:pt modelId="{67C0EC39-97D6-438B-A2FC-04FF0A3D4A57}" type="parTrans" cxnId="{A282C0A1-77BA-4578-A7DF-8373B8C466D9}">
      <dgm:prSet/>
      <dgm:spPr/>
      <dgm:t>
        <a:bodyPr/>
        <a:lstStyle/>
        <a:p>
          <a:endParaRPr lang="zh-CN" altLang="en-US"/>
        </a:p>
      </dgm:t>
    </dgm:pt>
    <dgm:pt modelId="{F6D99EA3-6A1D-478D-92B6-19824908189F}" type="sibTrans" cxnId="{A282C0A1-77BA-4578-A7DF-8373B8C466D9}">
      <dgm:prSet/>
      <dgm:spPr/>
      <dgm:t>
        <a:bodyPr/>
        <a:lstStyle/>
        <a:p>
          <a:endParaRPr lang="zh-CN" altLang="en-US"/>
        </a:p>
      </dgm:t>
    </dgm:pt>
    <dgm:pt modelId="{99F571A2-5D28-4933-9B20-0B513AA004BA}" type="pres">
      <dgm:prSet presAssocID="{5EE18F03-5D7E-480F-8AB5-33CC49DAD2D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22787B6-3169-4D25-BC52-4B4FF7903EC6}" type="pres">
      <dgm:prSet presAssocID="{71457D39-BAA1-4CDE-AFA4-604068F20C4C}" presName="root1" presStyleCnt="0"/>
      <dgm:spPr/>
    </dgm:pt>
    <dgm:pt modelId="{B81DAE68-F4B2-4DA3-8E65-1873AD3DE541}" type="pres">
      <dgm:prSet presAssocID="{71457D39-BAA1-4CDE-AFA4-604068F20C4C}" presName="LevelOneTextNode" presStyleLbl="node0" presStyleIdx="0" presStyleCnt="1">
        <dgm:presLayoutVars>
          <dgm:chPref val="3"/>
        </dgm:presLayoutVars>
      </dgm:prSet>
      <dgm:spPr/>
    </dgm:pt>
    <dgm:pt modelId="{D60E690D-9CE7-4874-B0BF-0CC7C7571E86}" type="pres">
      <dgm:prSet presAssocID="{71457D39-BAA1-4CDE-AFA4-604068F20C4C}" presName="level2hierChild" presStyleCnt="0"/>
      <dgm:spPr/>
    </dgm:pt>
    <dgm:pt modelId="{315FD2E6-D7C9-46E3-A5A2-A86FA499E63D}" type="pres">
      <dgm:prSet presAssocID="{299C0B0A-2C9F-4BD4-854B-9E52B1628E88}" presName="conn2-1" presStyleLbl="parChTrans1D2" presStyleIdx="0" presStyleCnt="2"/>
      <dgm:spPr/>
    </dgm:pt>
    <dgm:pt modelId="{254C931A-FE75-493E-8C1F-2E933E9B64D8}" type="pres">
      <dgm:prSet presAssocID="{299C0B0A-2C9F-4BD4-854B-9E52B1628E88}" presName="connTx" presStyleLbl="parChTrans1D2" presStyleIdx="0" presStyleCnt="2"/>
      <dgm:spPr/>
    </dgm:pt>
    <dgm:pt modelId="{D49AF302-2111-49B2-A272-76D230E85044}" type="pres">
      <dgm:prSet presAssocID="{EE1A5D9D-0FF3-429F-A857-C644C06931A8}" presName="root2" presStyleCnt="0"/>
      <dgm:spPr/>
    </dgm:pt>
    <dgm:pt modelId="{22B058A3-7A0F-4CB3-B3DC-9BADB7C513A5}" type="pres">
      <dgm:prSet presAssocID="{EE1A5D9D-0FF3-429F-A857-C644C06931A8}" presName="LevelTwoTextNode" presStyleLbl="node2" presStyleIdx="0" presStyleCnt="2">
        <dgm:presLayoutVars>
          <dgm:chPref val="3"/>
        </dgm:presLayoutVars>
      </dgm:prSet>
      <dgm:spPr/>
    </dgm:pt>
    <dgm:pt modelId="{05713BA0-CDE4-4C8E-ADA0-AD34D2250699}" type="pres">
      <dgm:prSet presAssocID="{EE1A5D9D-0FF3-429F-A857-C644C06931A8}" presName="level3hierChild" presStyleCnt="0"/>
      <dgm:spPr/>
    </dgm:pt>
    <dgm:pt modelId="{F006764D-B45B-4AC6-89DD-AD56BD4DBA83}" type="pres">
      <dgm:prSet presAssocID="{6BCDFEF4-D48B-41AD-A212-9870C572D618}" presName="conn2-1" presStyleLbl="parChTrans1D3" presStyleIdx="0" presStyleCnt="4"/>
      <dgm:spPr/>
    </dgm:pt>
    <dgm:pt modelId="{9F9D5AC5-2016-47A1-A42A-3DA86F0E963D}" type="pres">
      <dgm:prSet presAssocID="{6BCDFEF4-D48B-41AD-A212-9870C572D618}" presName="connTx" presStyleLbl="parChTrans1D3" presStyleIdx="0" presStyleCnt="4"/>
      <dgm:spPr/>
    </dgm:pt>
    <dgm:pt modelId="{9E2A30A3-046B-4F85-9F8E-9B52F5454C29}" type="pres">
      <dgm:prSet presAssocID="{4C64ACEF-0BAA-4A25-9AA6-214A4D02413C}" presName="root2" presStyleCnt="0"/>
      <dgm:spPr/>
    </dgm:pt>
    <dgm:pt modelId="{2A80FC17-9640-42CF-BCAE-8DFB058B2A26}" type="pres">
      <dgm:prSet presAssocID="{4C64ACEF-0BAA-4A25-9AA6-214A4D02413C}" presName="LevelTwoTextNode" presStyleLbl="node3" presStyleIdx="0" presStyleCnt="4">
        <dgm:presLayoutVars>
          <dgm:chPref val="3"/>
        </dgm:presLayoutVars>
      </dgm:prSet>
      <dgm:spPr/>
    </dgm:pt>
    <dgm:pt modelId="{E9B36C93-D8BB-439F-AEC1-97C63645C24F}" type="pres">
      <dgm:prSet presAssocID="{4C64ACEF-0BAA-4A25-9AA6-214A4D02413C}" presName="level3hierChild" presStyleCnt="0"/>
      <dgm:spPr/>
    </dgm:pt>
    <dgm:pt modelId="{A0EDCB2F-98AB-44F5-BB80-67D5308E91DF}" type="pres">
      <dgm:prSet presAssocID="{3F1323C6-5267-447D-A377-DA3F41DFA826}" presName="conn2-1" presStyleLbl="parChTrans1D4" presStyleIdx="0" presStyleCnt="8"/>
      <dgm:spPr/>
    </dgm:pt>
    <dgm:pt modelId="{B641F7BE-FAA0-4E9E-BC88-5BC1D0AF5082}" type="pres">
      <dgm:prSet presAssocID="{3F1323C6-5267-447D-A377-DA3F41DFA826}" presName="connTx" presStyleLbl="parChTrans1D4" presStyleIdx="0" presStyleCnt="8"/>
      <dgm:spPr/>
    </dgm:pt>
    <dgm:pt modelId="{5B7AFF42-2DA9-4C10-8287-40CA57E46C95}" type="pres">
      <dgm:prSet presAssocID="{752532EC-A974-4B2C-B6BB-54D57BF9CAEA}" presName="root2" presStyleCnt="0"/>
      <dgm:spPr/>
    </dgm:pt>
    <dgm:pt modelId="{1E9991CD-6CA4-4848-970A-F5A844D12803}" type="pres">
      <dgm:prSet presAssocID="{752532EC-A974-4B2C-B6BB-54D57BF9CAEA}" presName="LevelTwoTextNode" presStyleLbl="node4" presStyleIdx="0" presStyleCnt="8">
        <dgm:presLayoutVars>
          <dgm:chPref val="3"/>
        </dgm:presLayoutVars>
      </dgm:prSet>
      <dgm:spPr/>
    </dgm:pt>
    <dgm:pt modelId="{9409E149-38CB-4E30-9AF9-D2B8FBC71BEB}" type="pres">
      <dgm:prSet presAssocID="{752532EC-A974-4B2C-B6BB-54D57BF9CAEA}" presName="level3hierChild" presStyleCnt="0"/>
      <dgm:spPr/>
    </dgm:pt>
    <dgm:pt modelId="{D85F5EA5-D143-4206-BCFF-2785DDB17562}" type="pres">
      <dgm:prSet presAssocID="{67C0EC39-97D6-438B-A2FC-04FF0A3D4A57}" presName="conn2-1" presStyleLbl="parChTrans1D4" presStyleIdx="1" presStyleCnt="8"/>
      <dgm:spPr/>
    </dgm:pt>
    <dgm:pt modelId="{1DAED859-B264-4A5B-AC56-DBC0A569BDA2}" type="pres">
      <dgm:prSet presAssocID="{67C0EC39-97D6-438B-A2FC-04FF0A3D4A57}" presName="connTx" presStyleLbl="parChTrans1D4" presStyleIdx="1" presStyleCnt="8"/>
      <dgm:spPr/>
    </dgm:pt>
    <dgm:pt modelId="{86DAFF12-F195-4B30-902F-A358CC2A58AA}" type="pres">
      <dgm:prSet presAssocID="{52F931C1-587C-4E1F-AB08-CE04FF8EC06F}" presName="root2" presStyleCnt="0"/>
      <dgm:spPr/>
    </dgm:pt>
    <dgm:pt modelId="{35A665A3-AE30-4C76-B126-C84BCCFEC7CB}" type="pres">
      <dgm:prSet presAssocID="{52F931C1-587C-4E1F-AB08-CE04FF8EC06F}" presName="LevelTwoTextNode" presStyleLbl="node4" presStyleIdx="1" presStyleCnt="8">
        <dgm:presLayoutVars>
          <dgm:chPref val="3"/>
        </dgm:presLayoutVars>
      </dgm:prSet>
      <dgm:spPr/>
    </dgm:pt>
    <dgm:pt modelId="{D070A7E6-1988-4E5C-8367-559F5AAAADD0}" type="pres">
      <dgm:prSet presAssocID="{52F931C1-587C-4E1F-AB08-CE04FF8EC06F}" presName="level3hierChild" presStyleCnt="0"/>
      <dgm:spPr/>
    </dgm:pt>
    <dgm:pt modelId="{971A814A-30CA-44B4-9380-2B2F3F34963D}" type="pres">
      <dgm:prSet presAssocID="{31C4F5AD-EDB5-447B-858A-9D14E4F729CA}" presName="conn2-1" presStyleLbl="parChTrans1D3" presStyleIdx="1" presStyleCnt="4"/>
      <dgm:spPr/>
    </dgm:pt>
    <dgm:pt modelId="{5A791378-DC2B-4E9D-AF67-D2AA7B3EB7D7}" type="pres">
      <dgm:prSet presAssocID="{31C4F5AD-EDB5-447B-858A-9D14E4F729CA}" presName="connTx" presStyleLbl="parChTrans1D3" presStyleIdx="1" presStyleCnt="4"/>
      <dgm:spPr/>
    </dgm:pt>
    <dgm:pt modelId="{D0792622-86C1-45EF-A411-9C187D85A79B}" type="pres">
      <dgm:prSet presAssocID="{9B279CE9-5406-4EC8-8C2E-044672AB1FBD}" presName="root2" presStyleCnt="0"/>
      <dgm:spPr/>
    </dgm:pt>
    <dgm:pt modelId="{A84D8E0C-CE49-41C6-BB08-6E1C5C41A7D2}" type="pres">
      <dgm:prSet presAssocID="{9B279CE9-5406-4EC8-8C2E-044672AB1FBD}" presName="LevelTwoTextNode" presStyleLbl="node3" presStyleIdx="1" presStyleCnt="4">
        <dgm:presLayoutVars>
          <dgm:chPref val="3"/>
        </dgm:presLayoutVars>
      </dgm:prSet>
      <dgm:spPr/>
    </dgm:pt>
    <dgm:pt modelId="{68A71093-84B8-4EC1-B2F9-0E1613EA4B79}" type="pres">
      <dgm:prSet presAssocID="{9B279CE9-5406-4EC8-8C2E-044672AB1FBD}" presName="level3hierChild" presStyleCnt="0"/>
      <dgm:spPr/>
    </dgm:pt>
    <dgm:pt modelId="{68806BD7-5372-4133-A9F2-9126C7CEFC03}" type="pres">
      <dgm:prSet presAssocID="{4DF5952D-BD35-4103-B182-9DE81DAF5DC0}" presName="conn2-1" presStyleLbl="parChTrans1D4" presStyleIdx="2" presStyleCnt="8"/>
      <dgm:spPr/>
    </dgm:pt>
    <dgm:pt modelId="{3ADED8A8-2B71-4F00-A000-9F6E58B26A94}" type="pres">
      <dgm:prSet presAssocID="{4DF5952D-BD35-4103-B182-9DE81DAF5DC0}" presName="connTx" presStyleLbl="parChTrans1D4" presStyleIdx="2" presStyleCnt="8"/>
      <dgm:spPr/>
    </dgm:pt>
    <dgm:pt modelId="{A1381CE5-72D3-4F09-B4B2-A948DE139F50}" type="pres">
      <dgm:prSet presAssocID="{BA021C91-BFE9-4F14-9C97-E59C15E970C7}" presName="root2" presStyleCnt="0"/>
      <dgm:spPr/>
    </dgm:pt>
    <dgm:pt modelId="{37D7EAF7-F186-489F-9EB1-8B5907E978CE}" type="pres">
      <dgm:prSet presAssocID="{BA021C91-BFE9-4F14-9C97-E59C15E970C7}" presName="LevelTwoTextNode" presStyleLbl="node4" presStyleIdx="2" presStyleCnt="8">
        <dgm:presLayoutVars>
          <dgm:chPref val="3"/>
        </dgm:presLayoutVars>
      </dgm:prSet>
      <dgm:spPr/>
    </dgm:pt>
    <dgm:pt modelId="{13C2BCA8-5B33-495A-90B4-3423CC06C3A7}" type="pres">
      <dgm:prSet presAssocID="{BA021C91-BFE9-4F14-9C97-E59C15E970C7}" presName="level3hierChild" presStyleCnt="0"/>
      <dgm:spPr/>
    </dgm:pt>
    <dgm:pt modelId="{C0917B0E-A10D-41A2-8386-11A9045FB62E}" type="pres">
      <dgm:prSet presAssocID="{D76E98A0-6BA4-4AF2-BCDE-E777EC9457C8}" presName="conn2-1" presStyleLbl="parChTrans1D4" presStyleIdx="3" presStyleCnt="8"/>
      <dgm:spPr/>
    </dgm:pt>
    <dgm:pt modelId="{A4522D08-AF25-495F-AABD-36604689DF6B}" type="pres">
      <dgm:prSet presAssocID="{D76E98A0-6BA4-4AF2-BCDE-E777EC9457C8}" presName="connTx" presStyleLbl="parChTrans1D4" presStyleIdx="3" presStyleCnt="8"/>
      <dgm:spPr/>
    </dgm:pt>
    <dgm:pt modelId="{D0C780D7-B2A2-4918-BE45-F127AD2EC643}" type="pres">
      <dgm:prSet presAssocID="{AF0FACF4-364F-4218-AD7D-5BC4A18A8333}" presName="root2" presStyleCnt="0"/>
      <dgm:spPr/>
    </dgm:pt>
    <dgm:pt modelId="{260B2588-3670-4311-A888-3712A2396D5D}" type="pres">
      <dgm:prSet presAssocID="{AF0FACF4-364F-4218-AD7D-5BC4A18A8333}" presName="LevelTwoTextNode" presStyleLbl="node4" presStyleIdx="3" presStyleCnt="8">
        <dgm:presLayoutVars>
          <dgm:chPref val="3"/>
        </dgm:presLayoutVars>
      </dgm:prSet>
      <dgm:spPr/>
    </dgm:pt>
    <dgm:pt modelId="{084CF787-9738-4C09-9F05-0C4D1CA4E8F4}" type="pres">
      <dgm:prSet presAssocID="{AF0FACF4-364F-4218-AD7D-5BC4A18A8333}" presName="level3hierChild" presStyleCnt="0"/>
      <dgm:spPr/>
    </dgm:pt>
    <dgm:pt modelId="{585B0CB2-9067-44D9-A43B-6E0C90F86E06}" type="pres">
      <dgm:prSet presAssocID="{3BE2E682-BF94-4E38-ADE2-626A2BF15B44}" presName="conn2-1" presStyleLbl="parChTrans1D2" presStyleIdx="1" presStyleCnt="2"/>
      <dgm:spPr/>
    </dgm:pt>
    <dgm:pt modelId="{960552CE-B1FE-49F4-A8DF-CCBE21507B8C}" type="pres">
      <dgm:prSet presAssocID="{3BE2E682-BF94-4E38-ADE2-626A2BF15B44}" presName="connTx" presStyleLbl="parChTrans1D2" presStyleIdx="1" presStyleCnt="2"/>
      <dgm:spPr/>
    </dgm:pt>
    <dgm:pt modelId="{9CE0DA1A-08EC-46BF-84CE-2B9E16D3969A}" type="pres">
      <dgm:prSet presAssocID="{AE0FE148-7F71-4EC5-A569-F4C4997CD2CF}" presName="root2" presStyleCnt="0"/>
      <dgm:spPr/>
    </dgm:pt>
    <dgm:pt modelId="{AC2B4781-B2D5-4BFF-8031-ED35DBEF12FA}" type="pres">
      <dgm:prSet presAssocID="{AE0FE148-7F71-4EC5-A569-F4C4997CD2CF}" presName="LevelTwoTextNode" presStyleLbl="node2" presStyleIdx="1" presStyleCnt="2">
        <dgm:presLayoutVars>
          <dgm:chPref val="3"/>
        </dgm:presLayoutVars>
      </dgm:prSet>
      <dgm:spPr/>
    </dgm:pt>
    <dgm:pt modelId="{2B9CB5A8-799D-41D7-ACA3-3EAB91ABAEF9}" type="pres">
      <dgm:prSet presAssocID="{AE0FE148-7F71-4EC5-A569-F4C4997CD2CF}" presName="level3hierChild" presStyleCnt="0"/>
      <dgm:spPr/>
    </dgm:pt>
    <dgm:pt modelId="{582A23A3-F920-4972-BEBD-8E110BD6A915}" type="pres">
      <dgm:prSet presAssocID="{4536BBD4-C297-441E-AFFF-23E616273C71}" presName="conn2-1" presStyleLbl="parChTrans1D3" presStyleIdx="2" presStyleCnt="4"/>
      <dgm:spPr/>
    </dgm:pt>
    <dgm:pt modelId="{9A7DA43B-C945-4070-A38A-EBBEF1EE4478}" type="pres">
      <dgm:prSet presAssocID="{4536BBD4-C297-441E-AFFF-23E616273C71}" presName="connTx" presStyleLbl="parChTrans1D3" presStyleIdx="2" presStyleCnt="4"/>
      <dgm:spPr/>
    </dgm:pt>
    <dgm:pt modelId="{5667E264-FFE8-467E-AE91-3D7F6DA2C796}" type="pres">
      <dgm:prSet presAssocID="{2992C9AA-98C4-4CD4-B268-01878C315CF7}" presName="root2" presStyleCnt="0"/>
      <dgm:spPr/>
    </dgm:pt>
    <dgm:pt modelId="{06D4985F-9DBD-4E30-9DDD-F949A1A73F6C}" type="pres">
      <dgm:prSet presAssocID="{2992C9AA-98C4-4CD4-B268-01878C315CF7}" presName="LevelTwoTextNode" presStyleLbl="node3" presStyleIdx="2" presStyleCnt="4">
        <dgm:presLayoutVars>
          <dgm:chPref val="3"/>
        </dgm:presLayoutVars>
      </dgm:prSet>
      <dgm:spPr/>
    </dgm:pt>
    <dgm:pt modelId="{258261CE-0E97-48C0-8136-597E52E6703B}" type="pres">
      <dgm:prSet presAssocID="{2992C9AA-98C4-4CD4-B268-01878C315CF7}" presName="level3hierChild" presStyleCnt="0"/>
      <dgm:spPr/>
    </dgm:pt>
    <dgm:pt modelId="{4D7600C1-FD5F-4647-A15F-E34FB00D58D4}" type="pres">
      <dgm:prSet presAssocID="{61B42F08-3052-499F-AE3C-2F9519CCC6AF}" presName="conn2-1" presStyleLbl="parChTrans1D4" presStyleIdx="4" presStyleCnt="8"/>
      <dgm:spPr/>
    </dgm:pt>
    <dgm:pt modelId="{9D750D7C-EEFD-49FD-AA14-04572631E23B}" type="pres">
      <dgm:prSet presAssocID="{61B42F08-3052-499F-AE3C-2F9519CCC6AF}" presName="connTx" presStyleLbl="parChTrans1D4" presStyleIdx="4" presStyleCnt="8"/>
      <dgm:spPr/>
    </dgm:pt>
    <dgm:pt modelId="{05A3F11A-D4F7-4103-8939-78441AABEE1C}" type="pres">
      <dgm:prSet presAssocID="{563E0F46-9DA2-4AE5-A024-46D81068379F}" presName="root2" presStyleCnt="0"/>
      <dgm:spPr/>
    </dgm:pt>
    <dgm:pt modelId="{58D8DE38-233B-4D7B-B8C9-FB580AC0D022}" type="pres">
      <dgm:prSet presAssocID="{563E0F46-9DA2-4AE5-A024-46D81068379F}" presName="LevelTwoTextNode" presStyleLbl="node4" presStyleIdx="4" presStyleCnt="8">
        <dgm:presLayoutVars>
          <dgm:chPref val="3"/>
        </dgm:presLayoutVars>
      </dgm:prSet>
      <dgm:spPr/>
    </dgm:pt>
    <dgm:pt modelId="{4BBA3275-12F4-435B-9B73-4484A322872D}" type="pres">
      <dgm:prSet presAssocID="{563E0F46-9DA2-4AE5-A024-46D81068379F}" presName="level3hierChild" presStyleCnt="0"/>
      <dgm:spPr/>
    </dgm:pt>
    <dgm:pt modelId="{F02CEB79-034A-4E6D-8A0D-44EB7FE9879A}" type="pres">
      <dgm:prSet presAssocID="{DF43B2F3-89C8-4E33-B788-9CAD163F9592}" presName="conn2-1" presStyleLbl="parChTrans1D4" presStyleIdx="5" presStyleCnt="8"/>
      <dgm:spPr/>
    </dgm:pt>
    <dgm:pt modelId="{8EF91A74-DE64-4403-9E67-FAFAB9CE07F0}" type="pres">
      <dgm:prSet presAssocID="{DF43B2F3-89C8-4E33-B788-9CAD163F9592}" presName="connTx" presStyleLbl="parChTrans1D4" presStyleIdx="5" presStyleCnt="8"/>
      <dgm:spPr/>
    </dgm:pt>
    <dgm:pt modelId="{D3FDC041-5CD9-4D21-8168-96E469C9DFFB}" type="pres">
      <dgm:prSet presAssocID="{9370A114-6F88-42AE-B9DA-E1A26DEE2318}" presName="root2" presStyleCnt="0"/>
      <dgm:spPr/>
    </dgm:pt>
    <dgm:pt modelId="{5BC441FA-207F-4540-953E-68B5506E8C47}" type="pres">
      <dgm:prSet presAssocID="{9370A114-6F88-42AE-B9DA-E1A26DEE2318}" presName="LevelTwoTextNode" presStyleLbl="node4" presStyleIdx="5" presStyleCnt="8">
        <dgm:presLayoutVars>
          <dgm:chPref val="3"/>
        </dgm:presLayoutVars>
      </dgm:prSet>
      <dgm:spPr/>
    </dgm:pt>
    <dgm:pt modelId="{02FA9D79-C73E-4066-8290-241E183C9415}" type="pres">
      <dgm:prSet presAssocID="{9370A114-6F88-42AE-B9DA-E1A26DEE2318}" presName="level3hierChild" presStyleCnt="0"/>
      <dgm:spPr/>
    </dgm:pt>
    <dgm:pt modelId="{58C726D2-1BF6-495C-94A3-FFF61CE60C51}" type="pres">
      <dgm:prSet presAssocID="{D281C22D-D261-46ED-BB84-9D28D5FADA30}" presName="conn2-1" presStyleLbl="parChTrans1D3" presStyleIdx="3" presStyleCnt="4"/>
      <dgm:spPr/>
    </dgm:pt>
    <dgm:pt modelId="{609DC5D8-F8AD-4F7F-927A-AA8FFB15D456}" type="pres">
      <dgm:prSet presAssocID="{D281C22D-D261-46ED-BB84-9D28D5FADA30}" presName="connTx" presStyleLbl="parChTrans1D3" presStyleIdx="3" presStyleCnt="4"/>
      <dgm:spPr/>
    </dgm:pt>
    <dgm:pt modelId="{55E6784C-FF2F-452E-BA7F-BB62E0653F50}" type="pres">
      <dgm:prSet presAssocID="{CEDE13BE-4833-4009-B3FC-7AD5C0519F71}" presName="root2" presStyleCnt="0"/>
      <dgm:spPr/>
    </dgm:pt>
    <dgm:pt modelId="{0F987692-B051-487E-B7A3-1EB910126423}" type="pres">
      <dgm:prSet presAssocID="{CEDE13BE-4833-4009-B3FC-7AD5C0519F71}" presName="LevelTwoTextNode" presStyleLbl="node3" presStyleIdx="3" presStyleCnt="4">
        <dgm:presLayoutVars>
          <dgm:chPref val="3"/>
        </dgm:presLayoutVars>
      </dgm:prSet>
      <dgm:spPr/>
    </dgm:pt>
    <dgm:pt modelId="{CAAF9E58-D04D-426C-B664-B2B00269BF3B}" type="pres">
      <dgm:prSet presAssocID="{CEDE13BE-4833-4009-B3FC-7AD5C0519F71}" presName="level3hierChild" presStyleCnt="0"/>
      <dgm:spPr/>
    </dgm:pt>
    <dgm:pt modelId="{7AAB71AA-430E-4CF4-8A18-6AEAA1A11F43}" type="pres">
      <dgm:prSet presAssocID="{1483BB63-A37C-4A78-85F5-E38E539359BE}" presName="conn2-1" presStyleLbl="parChTrans1D4" presStyleIdx="6" presStyleCnt="8"/>
      <dgm:spPr/>
    </dgm:pt>
    <dgm:pt modelId="{734DB742-15A3-4AF4-8432-D2F75042A276}" type="pres">
      <dgm:prSet presAssocID="{1483BB63-A37C-4A78-85F5-E38E539359BE}" presName="connTx" presStyleLbl="parChTrans1D4" presStyleIdx="6" presStyleCnt="8"/>
      <dgm:spPr/>
    </dgm:pt>
    <dgm:pt modelId="{B4D1A634-50EF-4D9C-82FD-FBCF63091696}" type="pres">
      <dgm:prSet presAssocID="{6AECC9E1-8852-4B38-9075-53A858C79CF1}" presName="root2" presStyleCnt="0"/>
      <dgm:spPr/>
    </dgm:pt>
    <dgm:pt modelId="{BC1B1FB6-F415-410F-B424-C0086A92801A}" type="pres">
      <dgm:prSet presAssocID="{6AECC9E1-8852-4B38-9075-53A858C79CF1}" presName="LevelTwoTextNode" presStyleLbl="node4" presStyleIdx="6" presStyleCnt="8">
        <dgm:presLayoutVars>
          <dgm:chPref val="3"/>
        </dgm:presLayoutVars>
      </dgm:prSet>
      <dgm:spPr/>
    </dgm:pt>
    <dgm:pt modelId="{927FCF64-ED47-4235-955A-714C763B0E12}" type="pres">
      <dgm:prSet presAssocID="{6AECC9E1-8852-4B38-9075-53A858C79CF1}" presName="level3hierChild" presStyleCnt="0"/>
      <dgm:spPr/>
    </dgm:pt>
    <dgm:pt modelId="{27C4CD1F-72E9-4B78-90AC-2E6BBF41864E}" type="pres">
      <dgm:prSet presAssocID="{EEA11FE0-8A40-43B1-91A8-C972582B6020}" presName="conn2-1" presStyleLbl="parChTrans1D4" presStyleIdx="7" presStyleCnt="8"/>
      <dgm:spPr/>
    </dgm:pt>
    <dgm:pt modelId="{4F1B9F1D-1B09-40B8-9296-40A6ECC8B006}" type="pres">
      <dgm:prSet presAssocID="{EEA11FE0-8A40-43B1-91A8-C972582B6020}" presName="connTx" presStyleLbl="parChTrans1D4" presStyleIdx="7" presStyleCnt="8"/>
      <dgm:spPr/>
    </dgm:pt>
    <dgm:pt modelId="{23782094-3D2B-4AA5-8D4D-44E4C303A704}" type="pres">
      <dgm:prSet presAssocID="{A8550EC2-E365-4DDE-8675-FC573332F7C4}" presName="root2" presStyleCnt="0"/>
      <dgm:spPr/>
    </dgm:pt>
    <dgm:pt modelId="{21591694-E704-4BBF-A5A8-D3974A7B4230}" type="pres">
      <dgm:prSet presAssocID="{A8550EC2-E365-4DDE-8675-FC573332F7C4}" presName="LevelTwoTextNode" presStyleLbl="node4" presStyleIdx="7" presStyleCnt="8">
        <dgm:presLayoutVars>
          <dgm:chPref val="3"/>
        </dgm:presLayoutVars>
      </dgm:prSet>
      <dgm:spPr/>
    </dgm:pt>
    <dgm:pt modelId="{3A9A8A2D-B070-4E50-AC2C-F0C76CA9D991}" type="pres">
      <dgm:prSet presAssocID="{A8550EC2-E365-4DDE-8675-FC573332F7C4}" presName="level3hierChild" presStyleCnt="0"/>
      <dgm:spPr/>
    </dgm:pt>
  </dgm:ptLst>
  <dgm:cxnLst>
    <dgm:cxn modelId="{32112802-033C-4E66-A43D-99DDB9BAAB85}" type="presOf" srcId="{9370A114-6F88-42AE-B9DA-E1A26DEE2318}" destId="{5BC441FA-207F-4540-953E-68B5506E8C47}" srcOrd="0" destOrd="0" presId="urn:microsoft.com/office/officeart/2005/8/layout/hierarchy2"/>
    <dgm:cxn modelId="{F0499D02-808F-4128-870A-CAEB86CD9FFB}" type="presOf" srcId="{3F1323C6-5267-447D-A377-DA3F41DFA826}" destId="{A0EDCB2F-98AB-44F5-BB80-67D5308E91DF}" srcOrd="0" destOrd="0" presId="urn:microsoft.com/office/officeart/2005/8/layout/hierarchy2"/>
    <dgm:cxn modelId="{8696E202-7303-4F45-B54C-A774E11BEAE9}" type="presOf" srcId="{A8550EC2-E365-4DDE-8675-FC573332F7C4}" destId="{21591694-E704-4BBF-A5A8-D3974A7B4230}" srcOrd="0" destOrd="0" presId="urn:microsoft.com/office/officeart/2005/8/layout/hierarchy2"/>
    <dgm:cxn modelId="{0074EE02-D29A-483F-A1F5-E52FFAAADCA9}" type="presOf" srcId="{67C0EC39-97D6-438B-A2FC-04FF0A3D4A57}" destId="{1DAED859-B264-4A5B-AC56-DBC0A569BDA2}" srcOrd="1" destOrd="0" presId="urn:microsoft.com/office/officeart/2005/8/layout/hierarchy2"/>
    <dgm:cxn modelId="{8087E209-228C-4323-A8F6-3BB653F8A372}" type="presOf" srcId="{EEA11FE0-8A40-43B1-91A8-C972582B6020}" destId="{4F1B9F1D-1B09-40B8-9296-40A6ECC8B006}" srcOrd="1" destOrd="0" presId="urn:microsoft.com/office/officeart/2005/8/layout/hierarchy2"/>
    <dgm:cxn modelId="{FA6BB410-7FD5-4A75-9B9E-779FE654C74F}" type="presOf" srcId="{752532EC-A974-4B2C-B6BB-54D57BF9CAEA}" destId="{1E9991CD-6CA4-4848-970A-F5A844D12803}" srcOrd="0" destOrd="0" presId="urn:microsoft.com/office/officeart/2005/8/layout/hierarchy2"/>
    <dgm:cxn modelId="{DC451211-C174-4064-A4DE-86AD6F3644B6}" srcId="{4C64ACEF-0BAA-4A25-9AA6-214A4D02413C}" destId="{752532EC-A974-4B2C-B6BB-54D57BF9CAEA}" srcOrd="0" destOrd="0" parTransId="{3F1323C6-5267-447D-A377-DA3F41DFA826}" sibTransId="{841F6D5D-4D35-4D83-9ACD-697D007AF1C9}"/>
    <dgm:cxn modelId="{3AA6CA19-6DFC-4CA3-AFBC-7A0F25AFA6A5}" type="presOf" srcId="{563E0F46-9DA2-4AE5-A024-46D81068379F}" destId="{58D8DE38-233B-4D7B-B8C9-FB580AC0D022}" srcOrd="0" destOrd="0" presId="urn:microsoft.com/office/officeart/2005/8/layout/hierarchy2"/>
    <dgm:cxn modelId="{2AA2BB1A-199F-4192-A7BA-8651DD516C8B}" srcId="{71457D39-BAA1-4CDE-AFA4-604068F20C4C}" destId="{EE1A5D9D-0FF3-429F-A857-C644C06931A8}" srcOrd="0" destOrd="0" parTransId="{299C0B0A-2C9F-4BD4-854B-9E52B1628E88}" sibTransId="{AC955AE0-44D9-4633-9A94-1B466500ABEF}"/>
    <dgm:cxn modelId="{56151720-9E40-4524-BFB1-5704218B81D8}" type="presOf" srcId="{31C4F5AD-EDB5-447B-858A-9D14E4F729CA}" destId="{5A791378-DC2B-4E9D-AF67-D2AA7B3EB7D7}" srcOrd="1" destOrd="0" presId="urn:microsoft.com/office/officeart/2005/8/layout/hierarchy2"/>
    <dgm:cxn modelId="{6441D420-FCF3-487E-8976-013732DF9F4A}" type="presOf" srcId="{DF43B2F3-89C8-4E33-B788-9CAD163F9592}" destId="{F02CEB79-034A-4E6D-8A0D-44EB7FE9879A}" srcOrd="0" destOrd="0" presId="urn:microsoft.com/office/officeart/2005/8/layout/hierarchy2"/>
    <dgm:cxn modelId="{1C2BC52D-B33E-4303-8700-AD60A63C6CED}" type="presOf" srcId="{5EE18F03-5D7E-480F-8AB5-33CC49DAD2D2}" destId="{99F571A2-5D28-4933-9B20-0B513AA004BA}" srcOrd="0" destOrd="0" presId="urn:microsoft.com/office/officeart/2005/8/layout/hierarchy2"/>
    <dgm:cxn modelId="{8E3E1A2F-4346-4C67-9F4D-9A27D5D41101}" type="presOf" srcId="{299C0B0A-2C9F-4BD4-854B-9E52B1628E88}" destId="{315FD2E6-D7C9-46E3-A5A2-A86FA499E63D}" srcOrd="0" destOrd="0" presId="urn:microsoft.com/office/officeart/2005/8/layout/hierarchy2"/>
    <dgm:cxn modelId="{3C0B2037-C471-4E05-818F-0212001F3620}" type="presOf" srcId="{1483BB63-A37C-4A78-85F5-E38E539359BE}" destId="{734DB742-15A3-4AF4-8432-D2F75042A276}" srcOrd="1" destOrd="0" presId="urn:microsoft.com/office/officeart/2005/8/layout/hierarchy2"/>
    <dgm:cxn modelId="{E0A95939-2F6F-4461-8CD2-86A4470B065E}" type="presOf" srcId="{EE1A5D9D-0FF3-429F-A857-C644C06931A8}" destId="{22B058A3-7A0F-4CB3-B3DC-9BADB7C513A5}" srcOrd="0" destOrd="0" presId="urn:microsoft.com/office/officeart/2005/8/layout/hierarchy2"/>
    <dgm:cxn modelId="{1DFAF33B-4373-4385-A8B1-667A4AC9B5C8}" srcId="{71457D39-BAA1-4CDE-AFA4-604068F20C4C}" destId="{AE0FE148-7F71-4EC5-A569-F4C4997CD2CF}" srcOrd="1" destOrd="0" parTransId="{3BE2E682-BF94-4E38-ADE2-626A2BF15B44}" sibTransId="{2315FF1E-97C8-4241-86AA-9D192569B2A8}"/>
    <dgm:cxn modelId="{FB2B005B-E373-4ACF-86F5-BFEAD894F066}" type="presOf" srcId="{1483BB63-A37C-4A78-85F5-E38E539359BE}" destId="{7AAB71AA-430E-4CF4-8A18-6AEAA1A11F43}" srcOrd="0" destOrd="0" presId="urn:microsoft.com/office/officeart/2005/8/layout/hierarchy2"/>
    <dgm:cxn modelId="{59F64343-06BA-4229-8381-D43EE86D0AAD}" type="presOf" srcId="{61B42F08-3052-499F-AE3C-2F9519CCC6AF}" destId="{9D750D7C-EEFD-49FD-AA14-04572631E23B}" srcOrd="1" destOrd="0" presId="urn:microsoft.com/office/officeart/2005/8/layout/hierarchy2"/>
    <dgm:cxn modelId="{6CDF2666-AB97-4211-8A14-336153B825AD}" srcId="{2992C9AA-98C4-4CD4-B268-01878C315CF7}" destId="{9370A114-6F88-42AE-B9DA-E1A26DEE2318}" srcOrd="1" destOrd="0" parTransId="{DF43B2F3-89C8-4E33-B788-9CAD163F9592}" sibTransId="{6C670FEA-B417-41FB-9EAC-343FC733226B}"/>
    <dgm:cxn modelId="{6255AF66-ACA8-4CD8-9234-85601E554D59}" srcId="{5EE18F03-5D7E-480F-8AB5-33CC49DAD2D2}" destId="{71457D39-BAA1-4CDE-AFA4-604068F20C4C}" srcOrd="0" destOrd="0" parTransId="{364ADEB9-E5AE-47A1-A48E-5FFFD6D96342}" sibTransId="{84FC83AD-8185-45B8-AABA-FB7099282408}"/>
    <dgm:cxn modelId="{72865468-88B7-4206-A53F-451D378147DA}" type="presOf" srcId="{DF43B2F3-89C8-4E33-B788-9CAD163F9592}" destId="{8EF91A74-DE64-4403-9E67-FAFAB9CE07F0}" srcOrd="1" destOrd="0" presId="urn:microsoft.com/office/officeart/2005/8/layout/hierarchy2"/>
    <dgm:cxn modelId="{A3994B6D-B1B6-4E00-A4CF-8A5A4DFBAF62}" type="presOf" srcId="{CEDE13BE-4833-4009-B3FC-7AD5C0519F71}" destId="{0F987692-B051-487E-B7A3-1EB910126423}" srcOrd="0" destOrd="0" presId="urn:microsoft.com/office/officeart/2005/8/layout/hierarchy2"/>
    <dgm:cxn modelId="{B11DA74D-6644-4DF8-A4A1-23EEC12E037C}" type="presOf" srcId="{4536BBD4-C297-441E-AFFF-23E616273C71}" destId="{9A7DA43B-C945-4070-A38A-EBBEF1EE4478}" srcOrd="1" destOrd="0" presId="urn:microsoft.com/office/officeart/2005/8/layout/hierarchy2"/>
    <dgm:cxn modelId="{E5DD2170-5C0C-46D3-9DB0-9D055A31A261}" srcId="{9B279CE9-5406-4EC8-8C2E-044672AB1FBD}" destId="{BA021C91-BFE9-4F14-9C97-E59C15E970C7}" srcOrd="0" destOrd="0" parTransId="{4DF5952D-BD35-4103-B182-9DE81DAF5DC0}" sibTransId="{D1EFEAD7-4BF2-4821-A186-98B834B5A1D9}"/>
    <dgm:cxn modelId="{6DC84E71-414D-4147-A3EB-A60BE78FB869}" type="presOf" srcId="{3BE2E682-BF94-4E38-ADE2-626A2BF15B44}" destId="{960552CE-B1FE-49F4-A8DF-CCBE21507B8C}" srcOrd="1" destOrd="0" presId="urn:microsoft.com/office/officeart/2005/8/layout/hierarchy2"/>
    <dgm:cxn modelId="{A7A59D52-C54F-41C0-AD36-0AE589A88D42}" type="presOf" srcId="{71457D39-BAA1-4CDE-AFA4-604068F20C4C}" destId="{B81DAE68-F4B2-4DA3-8E65-1873AD3DE541}" srcOrd="0" destOrd="0" presId="urn:microsoft.com/office/officeart/2005/8/layout/hierarchy2"/>
    <dgm:cxn modelId="{AF048453-1780-4AA1-962D-DE898F5CBFB6}" srcId="{AE0FE148-7F71-4EC5-A569-F4C4997CD2CF}" destId="{CEDE13BE-4833-4009-B3FC-7AD5C0519F71}" srcOrd="1" destOrd="0" parTransId="{D281C22D-D261-46ED-BB84-9D28D5FADA30}" sibTransId="{9F0F31F2-EE12-4E07-B4D7-9619EC7A46E0}"/>
    <dgm:cxn modelId="{319FEA55-910B-4974-A2EE-8E4955B1B37E}" srcId="{EE1A5D9D-0FF3-429F-A857-C644C06931A8}" destId="{4C64ACEF-0BAA-4A25-9AA6-214A4D02413C}" srcOrd="0" destOrd="0" parTransId="{6BCDFEF4-D48B-41AD-A212-9870C572D618}" sibTransId="{EB1F3BA9-FD92-48D5-B56C-D7522A1A5D32}"/>
    <dgm:cxn modelId="{913A237D-119B-4E31-9C86-C91C64AD503B}" type="presOf" srcId="{6BCDFEF4-D48B-41AD-A212-9870C572D618}" destId="{F006764D-B45B-4AC6-89DD-AD56BD4DBA83}" srcOrd="0" destOrd="0" presId="urn:microsoft.com/office/officeart/2005/8/layout/hierarchy2"/>
    <dgm:cxn modelId="{9ADB687D-5DFA-4105-8BCB-5CFAB80D27BD}" type="presOf" srcId="{BA021C91-BFE9-4F14-9C97-E59C15E970C7}" destId="{37D7EAF7-F186-489F-9EB1-8B5907E978CE}" srcOrd="0" destOrd="0" presId="urn:microsoft.com/office/officeart/2005/8/layout/hierarchy2"/>
    <dgm:cxn modelId="{85F2B77F-1495-491D-9068-F91BA69BC9C3}" type="presOf" srcId="{31C4F5AD-EDB5-447B-858A-9D14E4F729CA}" destId="{971A814A-30CA-44B4-9380-2B2F3F34963D}" srcOrd="0" destOrd="0" presId="urn:microsoft.com/office/officeart/2005/8/layout/hierarchy2"/>
    <dgm:cxn modelId="{48D4ED7F-BF2E-4288-A7BC-95543476BDB0}" type="presOf" srcId="{EEA11FE0-8A40-43B1-91A8-C972582B6020}" destId="{27C4CD1F-72E9-4B78-90AC-2E6BBF41864E}" srcOrd="0" destOrd="0" presId="urn:microsoft.com/office/officeart/2005/8/layout/hierarchy2"/>
    <dgm:cxn modelId="{5FC04A80-C1C6-4B9C-8966-8BCFAB0536F5}" type="presOf" srcId="{3F1323C6-5267-447D-A377-DA3F41DFA826}" destId="{B641F7BE-FAA0-4E9E-BC88-5BC1D0AF5082}" srcOrd="1" destOrd="0" presId="urn:microsoft.com/office/officeart/2005/8/layout/hierarchy2"/>
    <dgm:cxn modelId="{8727EE82-1F04-4BC0-B707-9947F06ACAA4}" type="presOf" srcId="{2992C9AA-98C4-4CD4-B268-01878C315CF7}" destId="{06D4985F-9DBD-4E30-9DDD-F949A1A73F6C}" srcOrd="0" destOrd="0" presId="urn:microsoft.com/office/officeart/2005/8/layout/hierarchy2"/>
    <dgm:cxn modelId="{C56D2B83-0705-49A0-A09C-D8A198B45898}" type="presOf" srcId="{4536BBD4-C297-441E-AFFF-23E616273C71}" destId="{582A23A3-F920-4972-BEBD-8E110BD6A915}" srcOrd="0" destOrd="0" presId="urn:microsoft.com/office/officeart/2005/8/layout/hierarchy2"/>
    <dgm:cxn modelId="{97D26B8D-78F3-469F-AB0F-A5A3A8123676}" type="presOf" srcId="{D281C22D-D261-46ED-BB84-9D28D5FADA30}" destId="{58C726D2-1BF6-495C-94A3-FFF61CE60C51}" srcOrd="0" destOrd="0" presId="urn:microsoft.com/office/officeart/2005/8/layout/hierarchy2"/>
    <dgm:cxn modelId="{CC574394-9266-4AB3-95B0-C7D6543BA916}" type="presOf" srcId="{4DF5952D-BD35-4103-B182-9DE81DAF5DC0}" destId="{68806BD7-5372-4133-A9F2-9126C7CEFC03}" srcOrd="0" destOrd="0" presId="urn:microsoft.com/office/officeart/2005/8/layout/hierarchy2"/>
    <dgm:cxn modelId="{F0FBDF99-A7E9-474E-9B8F-837FEF0FC98D}" srcId="{EE1A5D9D-0FF3-429F-A857-C644C06931A8}" destId="{9B279CE9-5406-4EC8-8C2E-044672AB1FBD}" srcOrd="1" destOrd="0" parTransId="{31C4F5AD-EDB5-447B-858A-9D14E4F729CA}" sibTransId="{08A86E15-1D2A-4655-AB84-5635FB01A17C}"/>
    <dgm:cxn modelId="{F2864EA0-A698-4082-82EE-ECF1FA699978}" type="presOf" srcId="{D76E98A0-6BA4-4AF2-BCDE-E777EC9457C8}" destId="{C0917B0E-A10D-41A2-8386-11A9045FB62E}" srcOrd="0" destOrd="0" presId="urn:microsoft.com/office/officeart/2005/8/layout/hierarchy2"/>
    <dgm:cxn modelId="{A282C0A1-77BA-4578-A7DF-8373B8C466D9}" srcId="{4C64ACEF-0BAA-4A25-9AA6-214A4D02413C}" destId="{52F931C1-587C-4E1F-AB08-CE04FF8EC06F}" srcOrd="1" destOrd="0" parTransId="{67C0EC39-97D6-438B-A2FC-04FF0A3D4A57}" sibTransId="{F6D99EA3-6A1D-478D-92B6-19824908189F}"/>
    <dgm:cxn modelId="{657F0BA9-16A1-4F04-84AF-E279327DDCA1}" type="presOf" srcId="{AF0FACF4-364F-4218-AD7D-5BC4A18A8333}" destId="{260B2588-3670-4311-A888-3712A2396D5D}" srcOrd="0" destOrd="0" presId="urn:microsoft.com/office/officeart/2005/8/layout/hierarchy2"/>
    <dgm:cxn modelId="{160065AA-04CA-41AF-91E4-6DD257CFE4EB}" type="presOf" srcId="{299C0B0A-2C9F-4BD4-854B-9E52B1628E88}" destId="{254C931A-FE75-493E-8C1F-2E933E9B64D8}" srcOrd="1" destOrd="0" presId="urn:microsoft.com/office/officeart/2005/8/layout/hierarchy2"/>
    <dgm:cxn modelId="{093C23B1-6FBD-4BC0-B02E-F6686E7B1800}" type="presOf" srcId="{61B42F08-3052-499F-AE3C-2F9519CCC6AF}" destId="{4D7600C1-FD5F-4647-A15F-E34FB00D58D4}" srcOrd="0" destOrd="0" presId="urn:microsoft.com/office/officeart/2005/8/layout/hierarchy2"/>
    <dgm:cxn modelId="{8937CDBA-1E3F-4B16-8936-860AAC4BB198}" type="presOf" srcId="{3BE2E682-BF94-4E38-ADE2-626A2BF15B44}" destId="{585B0CB2-9067-44D9-A43B-6E0C90F86E06}" srcOrd="0" destOrd="0" presId="urn:microsoft.com/office/officeart/2005/8/layout/hierarchy2"/>
    <dgm:cxn modelId="{90EA38C5-9710-4837-8C00-39254B338C69}" srcId="{CEDE13BE-4833-4009-B3FC-7AD5C0519F71}" destId="{6AECC9E1-8852-4B38-9075-53A858C79CF1}" srcOrd="0" destOrd="0" parTransId="{1483BB63-A37C-4A78-85F5-E38E539359BE}" sibTransId="{2AA8CD9F-7FC7-4F9A-B643-98A90BC2579E}"/>
    <dgm:cxn modelId="{C51C11C8-26D0-4B57-9C84-98ED39A4A57D}" type="presOf" srcId="{6BCDFEF4-D48B-41AD-A212-9870C572D618}" destId="{9F9D5AC5-2016-47A1-A42A-3DA86F0E963D}" srcOrd="1" destOrd="0" presId="urn:microsoft.com/office/officeart/2005/8/layout/hierarchy2"/>
    <dgm:cxn modelId="{B59545CB-2F98-4092-BE12-61E898AD97CC}" type="presOf" srcId="{4C64ACEF-0BAA-4A25-9AA6-214A4D02413C}" destId="{2A80FC17-9640-42CF-BCAE-8DFB058B2A26}" srcOrd="0" destOrd="0" presId="urn:microsoft.com/office/officeart/2005/8/layout/hierarchy2"/>
    <dgm:cxn modelId="{871113DB-DDA8-4F53-A2BC-C86A81C7FE22}" type="presOf" srcId="{9B279CE9-5406-4EC8-8C2E-044672AB1FBD}" destId="{A84D8E0C-CE49-41C6-BB08-6E1C5C41A7D2}" srcOrd="0" destOrd="0" presId="urn:microsoft.com/office/officeart/2005/8/layout/hierarchy2"/>
    <dgm:cxn modelId="{6D0949E0-C9F3-4F2D-89B5-935CD2A7173B}" srcId="{AE0FE148-7F71-4EC5-A569-F4C4997CD2CF}" destId="{2992C9AA-98C4-4CD4-B268-01878C315CF7}" srcOrd="0" destOrd="0" parTransId="{4536BBD4-C297-441E-AFFF-23E616273C71}" sibTransId="{EC2132B6-4D22-410E-83AA-970AE1801353}"/>
    <dgm:cxn modelId="{91C1FEE3-7279-4CF0-9A89-9B1A15AC4041}" srcId="{CEDE13BE-4833-4009-B3FC-7AD5C0519F71}" destId="{A8550EC2-E365-4DDE-8675-FC573332F7C4}" srcOrd="1" destOrd="0" parTransId="{EEA11FE0-8A40-43B1-91A8-C972582B6020}" sibTransId="{55668E38-EEC6-47A9-8371-DB610C9CD9EA}"/>
    <dgm:cxn modelId="{E76EAAE5-A737-4012-9FA5-9FE4874F8F71}" type="presOf" srcId="{6AECC9E1-8852-4B38-9075-53A858C79CF1}" destId="{BC1B1FB6-F415-410F-B424-C0086A92801A}" srcOrd="0" destOrd="0" presId="urn:microsoft.com/office/officeart/2005/8/layout/hierarchy2"/>
    <dgm:cxn modelId="{83AA14E7-2DE2-4754-BE3D-BA48E31CBA31}" type="presOf" srcId="{52F931C1-587C-4E1F-AB08-CE04FF8EC06F}" destId="{35A665A3-AE30-4C76-B126-C84BCCFEC7CB}" srcOrd="0" destOrd="0" presId="urn:microsoft.com/office/officeart/2005/8/layout/hierarchy2"/>
    <dgm:cxn modelId="{43485AED-981E-4237-A9DD-BF00C2C7EBBB}" srcId="{9B279CE9-5406-4EC8-8C2E-044672AB1FBD}" destId="{AF0FACF4-364F-4218-AD7D-5BC4A18A8333}" srcOrd="1" destOrd="0" parTransId="{D76E98A0-6BA4-4AF2-BCDE-E777EC9457C8}" sibTransId="{2043BDCE-710F-435A-9966-5F5C03AE9114}"/>
    <dgm:cxn modelId="{AC5917F0-DE8D-4B09-BFC3-5FE86262F2B9}" type="presOf" srcId="{67C0EC39-97D6-438B-A2FC-04FF0A3D4A57}" destId="{D85F5EA5-D143-4206-BCFF-2785DDB17562}" srcOrd="0" destOrd="0" presId="urn:microsoft.com/office/officeart/2005/8/layout/hierarchy2"/>
    <dgm:cxn modelId="{DDC5D2F4-5D5E-4FC3-B715-2225D46DED34}" type="presOf" srcId="{D76E98A0-6BA4-4AF2-BCDE-E777EC9457C8}" destId="{A4522D08-AF25-495F-AABD-36604689DF6B}" srcOrd="1" destOrd="0" presId="urn:microsoft.com/office/officeart/2005/8/layout/hierarchy2"/>
    <dgm:cxn modelId="{6CCF4CF7-4A93-4395-99A7-A32E7CC6CDF9}" type="presOf" srcId="{D281C22D-D261-46ED-BB84-9D28D5FADA30}" destId="{609DC5D8-F8AD-4F7F-927A-AA8FFB15D456}" srcOrd="1" destOrd="0" presId="urn:microsoft.com/office/officeart/2005/8/layout/hierarchy2"/>
    <dgm:cxn modelId="{3B84D9FB-FA95-40F5-8E46-1347EFEB54A6}" type="presOf" srcId="{4DF5952D-BD35-4103-B182-9DE81DAF5DC0}" destId="{3ADED8A8-2B71-4F00-A000-9F6E58B26A94}" srcOrd="1" destOrd="0" presId="urn:microsoft.com/office/officeart/2005/8/layout/hierarchy2"/>
    <dgm:cxn modelId="{AFA8A8FD-67FF-42E0-904C-59F0E55F6ECE}" srcId="{2992C9AA-98C4-4CD4-B268-01878C315CF7}" destId="{563E0F46-9DA2-4AE5-A024-46D81068379F}" srcOrd="0" destOrd="0" parTransId="{61B42F08-3052-499F-AE3C-2F9519CCC6AF}" sibTransId="{EBE8A277-0649-49FB-983A-3E4D140F8E20}"/>
    <dgm:cxn modelId="{9DEC2AFE-D3A6-4029-9269-3919A1258095}" type="presOf" srcId="{AE0FE148-7F71-4EC5-A569-F4C4997CD2CF}" destId="{AC2B4781-B2D5-4BFF-8031-ED35DBEF12FA}" srcOrd="0" destOrd="0" presId="urn:microsoft.com/office/officeart/2005/8/layout/hierarchy2"/>
    <dgm:cxn modelId="{83AC0C75-0523-4D95-B426-8F37645EF747}" type="presParOf" srcId="{99F571A2-5D28-4933-9B20-0B513AA004BA}" destId="{822787B6-3169-4D25-BC52-4B4FF7903EC6}" srcOrd="0" destOrd="0" presId="urn:microsoft.com/office/officeart/2005/8/layout/hierarchy2"/>
    <dgm:cxn modelId="{29A32AF5-1375-4616-B7C3-C6265F7376C8}" type="presParOf" srcId="{822787B6-3169-4D25-BC52-4B4FF7903EC6}" destId="{B81DAE68-F4B2-4DA3-8E65-1873AD3DE541}" srcOrd="0" destOrd="0" presId="urn:microsoft.com/office/officeart/2005/8/layout/hierarchy2"/>
    <dgm:cxn modelId="{D92DA203-CBE8-4C05-9EB9-FC70DC5BE005}" type="presParOf" srcId="{822787B6-3169-4D25-BC52-4B4FF7903EC6}" destId="{D60E690D-9CE7-4874-B0BF-0CC7C7571E86}" srcOrd="1" destOrd="0" presId="urn:microsoft.com/office/officeart/2005/8/layout/hierarchy2"/>
    <dgm:cxn modelId="{131CEB22-D727-48D7-A82C-CC51E660FAC1}" type="presParOf" srcId="{D60E690D-9CE7-4874-B0BF-0CC7C7571E86}" destId="{315FD2E6-D7C9-46E3-A5A2-A86FA499E63D}" srcOrd="0" destOrd="0" presId="urn:microsoft.com/office/officeart/2005/8/layout/hierarchy2"/>
    <dgm:cxn modelId="{78910CB8-DF00-49A9-9F9B-B6A4D5820CE8}" type="presParOf" srcId="{315FD2E6-D7C9-46E3-A5A2-A86FA499E63D}" destId="{254C931A-FE75-493E-8C1F-2E933E9B64D8}" srcOrd="0" destOrd="0" presId="urn:microsoft.com/office/officeart/2005/8/layout/hierarchy2"/>
    <dgm:cxn modelId="{3C00246E-2449-44B3-9584-06D5C2DC9B31}" type="presParOf" srcId="{D60E690D-9CE7-4874-B0BF-0CC7C7571E86}" destId="{D49AF302-2111-49B2-A272-76D230E85044}" srcOrd="1" destOrd="0" presId="urn:microsoft.com/office/officeart/2005/8/layout/hierarchy2"/>
    <dgm:cxn modelId="{340FA59C-7A77-4978-B928-33FF2559BC28}" type="presParOf" srcId="{D49AF302-2111-49B2-A272-76D230E85044}" destId="{22B058A3-7A0F-4CB3-B3DC-9BADB7C513A5}" srcOrd="0" destOrd="0" presId="urn:microsoft.com/office/officeart/2005/8/layout/hierarchy2"/>
    <dgm:cxn modelId="{8203E23A-9517-43C7-B596-72E80E06710E}" type="presParOf" srcId="{D49AF302-2111-49B2-A272-76D230E85044}" destId="{05713BA0-CDE4-4C8E-ADA0-AD34D2250699}" srcOrd="1" destOrd="0" presId="urn:microsoft.com/office/officeart/2005/8/layout/hierarchy2"/>
    <dgm:cxn modelId="{9EEEE3AF-7309-42AA-BBBB-E1C090CF70D8}" type="presParOf" srcId="{05713BA0-CDE4-4C8E-ADA0-AD34D2250699}" destId="{F006764D-B45B-4AC6-89DD-AD56BD4DBA83}" srcOrd="0" destOrd="0" presId="urn:microsoft.com/office/officeart/2005/8/layout/hierarchy2"/>
    <dgm:cxn modelId="{C8658F63-ADFA-4FF6-99F3-E3939805B0B0}" type="presParOf" srcId="{F006764D-B45B-4AC6-89DD-AD56BD4DBA83}" destId="{9F9D5AC5-2016-47A1-A42A-3DA86F0E963D}" srcOrd="0" destOrd="0" presId="urn:microsoft.com/office/officeart/2005/8/layout/hierarchy2"/>
    <dgm:cxn modelId="{C880A22E-0286-4BFA-9498-1C30A4C5F1D0}" type="presParOf" srcId="{05713BA0-CDE4-4C8E-ADA0-AD34D2250699}" destId="{9E2A30A3-046B-4F85-9F8E-9B52F5454C29}" srcOrd="1" destOrd="0" presId="urn:microsoft.com/office/officeart/2005/8/layout/hierarchy2"/>
    <dgm:cxn modelId="{69810934-090D-47DC-9773-3F86B5E9B019}" type="presParOf" srcId="{9E2A30A3-046B-4F85-9F8E-9B52F5454C29}" destId="{2A80FC17-9640-42CF-BCAE-8DFB058B2A26}" srcOrd="0" destOrd="0" presId="urn:microsoft.com/office/officeart/2005/8/layout/hierarchy2"/>
    <dgm:cxn modelId="{EF64CC46-5326-4C51-BAD0-2AFCBCB37F73}" type="presParOf" srcId="{9E2A30A3-046B-4F85-9F8E-9B52F5454C29}" destId="{E9B36C93-D8BB-439F-AEC1-97C63645C24F}" srcOrd="1" destOrd="0" presId="urn:microsoft.com/office/officeart/2005/8/layout/hierarchy2"/>
    <dgm:cxn modelId="{1806BBAC-FEBA-4D70-A5A5-944FA7DF0488}" type="presParOf" srcId="{E9B36C93-D8BB-439F-AEC1-97C63645C24F}" destId="{A0EDCB2F-98AB-44F5-BB80-67D5308E91DF}" srcOrd="0" destOrd="0" presId="urn:microsoft.com/office/officeart/2005/8/layout/hierarchy2"/>
    <dgm:cxn modelId="{829FCDC0-9C1D-47CC-8A90-AB49081F09E4}" type="presParOf" srcId="{A0EDCB2F-98AB-44F5-BB80-67D5308E91DF}" destId="{B641F7BE-FAA0-4E9E-BC88-5BC1D0AF5082}" srcOrd="0" destOrd="0" presId="urn:microsoft.com/office/officeart/2005/8/layout/hierarchy2"/>
    <dgm:cxn modelId="{D140AF3C-E23F-4AB2-ABEF-C6F1E2A2E937}" type="presParOf" srcId="{E9B36C93-D8BB-439F-AEC1-97C63645C24F}" destId="{5B7AFF42-2DA9-4C10-8287-40CA57E46C95}" srcOrd="1" destOrd="0" presId="urn:microsoft.com/office/officeart/2005/8/layout/hierarchy2"/>
    <dgm:cxn modelId="{F324C7C2-690E-4257-A50C-56CC3D48F595}" type="presParOf" srcId="{5B7AFF42-2DA9-4C10-8287-40CA57E46C95}" destId="{1E9991CD-6CA4-4848-970A-F5A844D12803}" srcOrd="0" destOrd="0" presId="urn:microsoft.com/office/officeart/2005/8/layout/hierarchy2"/>
    <dgm:cxn modelId="{2EE3C7ED-A0F6-4F67-92D3-103F3AA206FC}" type="presParOf" srcId="{5B7AFF42-2DA9-4C10-8287-40CA57E46C95}" destId="{9409E149-38CB-4E30-9AF9-D2B8FBC71BEB}" srcOrd="1" destOrd="0" presId="urn:microsoft.com/office/officeart/2005/8/layout/hierarchy2"/>
    <dgm:cxn modelId="{4801EE46-E751-486A-9F47-2A0C134DC569}" type="presParOf" srcId="{E9B36C93-D8BB-439F-AEC1-97C63645C24F}" destId="{D85F5EA5-D143-4206-BCFF-2785DDB17562}" srcOrd="2" destOrd="0" presId="urn:microsoft.com/office/officeart/2005/8/layout/hierarchy2"/>
    <dgm:cxn modelId="{3FA216E8-32D7-430A-85E6-BEC85F7BFB2A}" type="presParOf" srcId="{D85F5EA5-D143-4206-BCFF-2785DDB17562}" destId="{1DAED859-B264-4A5B-AC56-DBC0A569BDA2}" srcOrd="0" destOrd="0" presId="urn:microsoft.com/office/officeart/2005/8/layout/hierarchy2"/>
    <dgm:cxn modelId="{EC68E6B1-7983-49EE-946A-58D1C0A841EA}" type="presParOf" srcId="{E9B36C93-D8BB-439F-AEC1-97C63645C24F}" destId="{86DAFF12-F195-4B30-902F-A358CC2A58AA}" srcOrd="3" destOrd="0" presId="urn:microsoft.com/office/officeart/2005/8/layout/hierarchy2"/>
    <dgm:cxn modelId="{2A7C4D58-5840-4E6B-BC10-32E43E9B144B}" type="presParOf" srcId="{86DAFF12-F195-4B30-902F-A358CC2A58AA}" destId="{35A665A3-AE30-4C76-B126-C84BCCFEC7CB}" srcOrd="0" destOrd="0" presId="urn:microsoft.com/office/officeart/2005/8/layout/hierarchy2"/>
    <dgm:cxn modelId="{67B0B791-9E8D-409E-AA89-F1C2A1EB1D75}" type="presParOf" srcId="{86DAFF12-F195-4B30-902F-A358CC2A58AA}" destId="{D070A7E6-1988-4E5C-8367-559F5AAAADD0}" srcOrd="1" destOrd="0" presId="urn:microsoft.com/office/officeart/2005/8/layout/hierarchy2"/>
    <dgm:cxn modelId="{38C6F026-C007-485F-BBA7-460161A8B8E1}" type="presParOf" srcId="{05713BA0-CDE4-4C8E-ADA0-AD34D2250699}" destId="{971A814A-30CA-44B4-9380-2B2F3F34963D}" srcOrd="2" destOrd="0" presId="urn:microsoft.com/office/officeart/2005/8/layout/hierarchy2"/>
    <dgm:cxn modelId="{B8BC8D67-4BB2-4053-913A-431017059CDD}" type="presParOf" srcId="{971A814A-30CA-44B4-9380-2B2F3F34963D}" destId="{5A791378-DC2B-4E9D-AF67-D2AA7B3EB7D7}" srcOrd="0" destOrd="0" presId="urn:microsoft.com/office/officeart/2005/8/layout/hierarchy2"/>
    <dgm:cxn modelId="{177C5766-370C-424D-8BB0-2394B955B702}" type="presParOf" srcId="{05713BA0-CDE4-4C8E-ADA0-AD34D2250699}" destId="{D0792622-86C1-45EF-A411-9C187D85A79B}" srcOrd="3" destOrd="0" presId="urn:microsoft.com/office/officeart/2005/8/layout/hierarchy2"/>
    <dgm:cxn modelId="{E3F290D1-B5D9-4C2B-8518-1EB98C657BD2}" type="presParOf" srcId="{D0792622-86C1-45EF-A411-9C187D85A79B}" destId="{A84D8E0C-CE49-41C6-BB08-6E1C5C41A7D2}" srcOrd="0" destOrd="0" presId="urn:microsoft.com/office/officeart/2005/8/layout/hierarchy2"/>
    <dgm:cxn modelId="{EDEAC6A2-A25B-47D6-AE8C-BF919E4E4678}" type="presParOf" srcId="{D0792622-86C1-45EF-A411-9C187D85A79B}" destId="{68A71093-84B8-4EC1-B2F9-0E1613EA4B79}" srcOrd="1" destOrd="0" presId="urn:microsoft.com/office/officeart/2005/8/layout/hierarchy2"/>
    <dgm:cxn modelId="{A7BF26F6-2725-4FF8-B572-6AB7A104E65E}" type="presParOf" srcId="{68A71093-84B8-4EC1-B2F9-0E1613EA4B79}" destId="{68806BD7-5372-4133-A9F2-9126C7CEFC03}" srcOrd="0" destOrd="0" presId="urn:microsoft.com/office/officeart/2005/8/layout/hierarchy2"/>
    <dgm:cxn modelId="{10F1679B-47F3-4706-98B0-7786E7014AE4}" type="presParOf" srcId="{68806BD7-5372-4133-A9F2-9126C7CEFC03}" destId="{3ADED8A8-2B71-4F00-A000-9F6E58B26A94}" srcOrd="0" destOrd="0" presId="urn:microsoft.com/office/officeart/2005/8/layout/hierarchy2"/>
    <dgm:cxn modelId="{09274671-9C47-4952-91A0-438DE02F5A59}" type="presParOf" srcId="{68A71093-84B8-4EC1-B2F9-0E1613EA4B79}" destId="{A1381CE5-72D3-4F09-B4B2-A948DE139F50}" srcOrd="1" destOrd="0" presId="urn:microsoft.com/office/officeart/2005/8/layout/hierarchy2"/>
    <dgm:cxn modelId="{B5E2F6AF-030B-45C2-80EA-6FC197828859}" type="presParOf" srcId="{A1381CE5-72D3-4F09-B4B2-A948DE139F50}" destId="{37D7EAF7-F186-489F-9EB1-8B5907E978CE}" srcOrd="0" destOrd="0" presId="urn:microsoft.com/office/officeart/2005/8/layout/hierarchy2"/>
    <dgm:cxn modelId="{7FDB8595-4A5F-4F8A-9475-60EA0C438C84}" type="presParOf" srcId="{A1381CE5-72D3-4F09-B4B2-A948DE139F50}" destId="{13C2BCA8-5B33-495A-90B4-3423CC06C3A7}" srcOrd="1" destOrd="0" presId="urn:microsoft.com/office/officeart/2005/8/layout/hierarchy2"/>
    <dgm:cxn modelId="{F6964C51-0669-47E9-9221-74EB1D230154}" type="presParOf" srcId="{68A71093-84B8-4EC1-B2F9-0E1613EA4B79}" destId="{C0917B0E-A10D-41A2-8386-11A9045FB62E}" srcOrd="2" destOrd="0" presId="urn:microsoft.com/office/officeart/2005/8/layout/hierarchy2"/>
    <dgm:cxn modelId="{32BA0A27-058E-4806-B4C4-8AD4D12D8110}" type="presParOf" srcId="{C0917B0E-A10D-41A2-8386-11A9045FB62E}" destId="{A4522D08-AF25-495F-AABD-36604689DF6B}" srcOrd="0" destOrd="0" presId="urn:microsoft.com/office/officeart/2005/8/layout/hierarchy2"/>
    <dgm:cxn modelId="{81652A61-D71D-4462-947F-2682A321E4A9}" type="presParOf" srcId="{68A71093-84B8-4EC1-B2F9-0E1613EA4B79}" destId="{D0C780D7-B2A2-4918-BE45-F127AD2EC643}" srcOrd="3" destOrd="0" presId="urn:microsoft.com/office/officeart/2005/8/layout/hierarchy2"/>
    <dgm:cxn modelId="{BA52E9C2-F88B-455B-BCD9-DE29228443C9}" type="presParOf" srcId="{D0C780D7-B2A2-4918-BE45-F127AD2EC643}" destId="{260B2588-3670-4311-A888-3712A2396D5D}" srcOrd="0" destOrd="0" presId="urn:microsoft.com/office/officeart/2005/8/layout/hierarchy2"/>
    <dgm:cxn modelId="{D6000D74-FF5D-41F5-9AC6-F21A391F1E17}" type="presParOf" srcId="{D0C780D7-B2A2-4918-BE45-F127AD2EC643}" destId="{084CF787-9738-4C09-9F05-0C4D1CA4E8F4}" srcOrd="1" destOrd="0" presId="urn:microsoft.com/office/officeart/2005/8/layout/hierarchy2"/>
    <dgm:cxn modelId="{6A932406-7169-4044-84EF-0625EA9A3F44}" type="presParOf" srcId="{D60E690D-9CE7-4874-B0BF-0CC7C7571E86}" destId="{585B0CB2-9067-44D9-A43B-6E0C90F86E06}" srcOrd="2" destOrd="0" presId="urn:microsoft.com/office/officeart/2005/8/layout/hierarchy2"/>
    <dgm:cxn modelId="{6BBF3839-CF51-4277-B121-35880D20388B}" type="presParOf" srcId="{585B0CB2-9067-44D9-A43B-6E0C90F86E06}" destId="{960552CE-B1FE-49F4-A8DF-CCBE21507B8C}" srcOrd="0" destOrd="0" presId="urn:microsoft.com/office/officeart/2005/8/layout/hierarchy2"/>
    <dgm:cxn modelId="{AAFCC38C-9BD9-4B21-95CB-84D56B515542}" type="presParOf" srcId="{D60E690D-9CE7-4874-B0BF-0CC7C7571E86}" destId="{9CE0DA1A-08EC-46BF-84CE-2B9E16D3969A}" srcOrd="3" destOrd="0" presId="urn:microsoft.com/office/officeart/2005/8/layout/hierarchy2"/>
    <dgm:cxn modelId="{068436B9-3CDB-4F82-878D-ED87EBA8E9E0}" type="presParOf" srcId="{9CE0DA1A-08EC-46BF-84CE-2B9E16D3969A}" destId="{AC2B4781-B2D5-4BFF-8031-ED35DBEF12FA}" srcOrd="0" destOrd="0" presId="urn:microsoft.com/office/officeart/2005/8/layout/hierarchy2"/>
    <dgm:cxn modelId="{AE62847F-C178-4475-A7FF-6963A9BC5382}" type="presParOf" srcId="{9CE0DA1A-08EC-46BF-84CE-2B9E16D3969A}" destId="{2B9CB5A8-799D-41D7-ACA3-3EAB91ABAEF9}" srcOrd="1" destOrd="0" presId="urn:microsoft.com/office/officeart/2005/8/layout/hierarchy2"/>
    <dgm:cxn modelId="{598251E7-E67F-4528-89C6-204641218097}" type="presParOf" srcId="{2B9CB5A8-799D-41D7-ACA3-3EAB91ABAEF9}" destId="{582A23A3-F920-4972-BEBD-8E110BD6A915}" srcOrd="0" destOrd="0" presId="urn:microsoft.com/office/officeart/2005/8/layout/hierarchy2"/>
    <dgm:cxn modelId="{B922A21C-E11A-485D-BAE8-FEB91CA4EE07}" type="presParOf" srcId="{582A23A3-F920-4972-BEBD-8E110BD6A915}" destId="{9A7DA43B-C945-4070-A38A-EBBEF1EE4478}" srcOrd="0" destOrd="0" presId="urn:microsoft.com/office/officeart/2005/8/layout/hierarchy2"/>
    <dgm:cxn modelId="{77CACBF5-D46C-4A58-84B0-87101530386E}" type="presParOf" srcId="{2B9CB5A8-799D-41D7-ACA3-3EAB91ABAEF9}" destId="{5667E264-FFE8-467E-AE91-3D7F6DA2C796}" srcOrd="1" destOrd="0" presId="urn:microsoft.com/office/officeart/2005/8/layout/hierarchy2"/>
    <dgm:cxn modelId="{D90CCD73-3E65-40BB-B74C-4B4C7B94B8F1}" type="presParOf" srcId="{5667E264-FFE8-467E-AE91-3D7F6DA2C796}" destId="{06D4985F-9DBD-4E30-9DDD-F949A1A73F6C}" srcOrd="0" destOrd="0" presId="urn:microsoft.com/office/officeart/2005/8/layout/hierarchy2"/>
    <dgm:cxn modelId="{2D3E610A-0935-4CA1-B18C-1B6C88965E56}" type="presParOf" srcId="{5667E264-FFE8-467E-AE91-3D7F6DA2C796}" destId="{258261CE-0E97-48C0-8136-597E52E6703B}" srcOrd="1" destOrd="0" presId="urn:microsoft.com/office/officeart/2005/8/layout/hierarchy2"/>
    <dgm:cxn modelId="{DC623904-FBB9-4C1A-8BFE-BE2C2059D12E}" type="presParOf" srcId="{258261CE-0E97-48C0-8136-597E52E6703B}" destId="{4D7600C1-FD5F-4647-A15F-E34FB00D58D4}" srcOrd="0" destOrd="0" presId="urn:microsoft.com/office/officeart/2005/8/layout/hierarchy2"/>
    <dgm:cxn modelId="{8182BF07-F97A-4428-9252-E7309358B62A}" type="presParOf" srcId="{4D7600C1-FD5F-4647-A15F-E34FB00D58D4}" destId="{9D750D7C-EEFD-49FD-AA14-04572631E23B}" srcOrd="0" destOrd="0" presId="urn:microsoft.com/office/officeart/2005/8/layout/hierarchy2"/>
    <dgm:cxn modelId="{BD965F46-186A-4E56-AC3F-FB999C6046F5}" type="presParOf" srcId="{258261CE-0E97-48C0-8136-597E52E6703B}" destId="{05A3F11A-D4F7-4103-8939-78441AABEE1C}" srcOrd="1" destOrd="0" presId="urn:microsoft.com/office/officeart/2005/8/layout/hierarchy2"/>
    <dgm:cxn modelId="{7AE2E14B-C5B7-4AA2-8A35-3408CAFEC95E}" type="presParOf" srcId="{05A3F11A-D4F7-4103-8939-78441AABEE1C}" destId="{58D8DE38-233B-4D7B-B8C9-FB580AC0D022}" srcOrd="0" destOrd="0" presId="urn:microsoft.com/office/officeart/2005/8/layout/hierarchy2"/>
    <dgm:cxn modelId="{2A3FA493-EB54-42BF-B6B5-80CF75E9DF74}" type="presParOf" srcId="{05A3F11A-D4F7-4103-8939-78441AABEE1C}" destId="{4BBA3275-12F4-435B-9B73-4484A322872D}" srcOrd="1" destOrd="0" presId="urn:microsoft.com/office/officeart/2005/8/layout/hierarchy2"/>
    <dgm:cxn modelId="{0611943F-5CD2-40BF-B2EE-22E7A5ECCA29}" type="presParOf" srcId="{258261CE-0E97-48C0-8136-597E52E6703B}" destId="{F02CEB79-034A-4E6D-8A0D-44EB7FE9879A}" srcOrd="2" destOrd="0" presId="urn:microsoft.com/office/officeart/2005/8/layout/hierarchy2"/>
    <dgm:cxn modelId="{6D744808-21F0-4666-A90F-86CD329784B1}" type="presParOf" srcId="{F02CEB79-034A-4E6D-8A0D-44EB7FE9879A}" destId="{8EF91A74-DE64-4403-9E67-FAFAB9CE07F0}" srcOrd="0" destOrd="0" presId="urn:microsoft.com/office/officeart/2005/8/layout/hierarchy2"/>
    <dgm:cxn modelId="{68BC2B6F-210F-4516-A690-3CAA8453E68B}" type="presParOf" srcId="{258261CE-0E97-48C0-8136-597E52E6703B}" destId="{D3FDC041-5CD9-4D21-8168-96E469C9DFFB}" srcOrd="3" destOrd="0" presId="urn:microsoft.com/office/officeart/2005/8/layout/hierarchy2"/>
    <dgm:cxn modelId="{1A9BB5DA-F49B-4FD4-AD21-FAEC8D5C5786}" type="presParOf" srcId="{D3FDC041-5CD9-4D21-8168-96E469C9DFFB}" destId="{5BC441FA-207F-4540-953E-68B5506E8C47}" srcOrd="0" destOrd="0" presId="urn:microsoft.com/office/officeart/2005/8/layout/hierarchy2"/>
    <dgm:cxn modelId="{6CEF50AA-6E53-42D6-A8CE-CF70BE58F614}" type="presParOf" srcId="{D3FDC041-5CD9-4D21-8168-96E469C9DFFB}" destId="{02FA9D79-C73E-4066-8290-241E183C9415}" srcOrd="1" destOrd="0" presId="urn:microsoft.com/office/officeart/2005/8/layout/hierarchy2"/>
    <dgm:cxn modelId="{5EDA042D-40DA-4190-9156-C4FB5978E3A4}" type="presParOf" srcId="{2B9CB5A8-799D-41D7-ACA3-3EAB91ABAEF9}" destId="{58C726D2-1BF6-495C-94A3-FFF61CE60C51}" srcOrd="2" destOrd="0" presId="urn:microsoft.com/office/officeart/2005/8/layout/hierarchy2"/>
    <dgm:cxn modelId="{3CB5452E-221E-447C-B363-AF596E5D2F38}" type="presParOf" srcId="{58C726D2-1BF6-495C-94A3-FFF61CE60C51}" destId="{609DC5D8-F8AD-4F7F-927A-AA8FFB15D456}" srcOrd="0" destOrd="0" presId="urn:microsoft.com/office/officeart/2005/8/layout/hierarchy2"/>
    <dgm:cxn modelId="{0083014D-3908-45F9-80B4-BCB1D2A5CA39}" type="presParOf" srcId="{2B9CB5A8-799D-41D7-ACA3-3EAB91ABAEF9}" destId="{55E6784C-FF2F-452E-BA7F-BB62E0653F50}" srcOrd="3" destOrd="0" presId="urn:microsoft.com/office/officeart/2005/8/layout/hierarchy2"/>
    <dgm:cxn modelId="{905E3370-8810-40C2-8321-100AB632C248}" type="presParOf" srcId="{55E6784C-FF2F-452E-BA7F-BB62E0653F50}" destId="{0F987692-B051-487E-B7A3-1EB910126423}" srcOrd="0" destOrd="0" presId="urn:microsoft.com/office/officeart/2005/8/layout/hierarchy2"/>
    <dgm:cxn modelId="{7D5A27B6-9110-4830-B136-CF5B1267B7E4}" type="presParOf" srcId="{55E6784C-FF2F-452E-BA7F-BB62E0653F50}" destId="{CAAF9E58-D04D-426C-B664-B2B00269BF3B}" srcOrd="1" destOrd="0" presId="urn:microsoft.com/office/officeart/2005/8/layout/hierarchy2"/>
    <dgm:cxn modelId="{F7B2B17D-EB69-4FC5-8973-A174C7EBEAED}" type="presParOf" srcId="{CAAF9E58-D04D-426C-B664-B2B00269BF3B}" destId="{7AAB71AA-430E-4CF4-8A18-6AEAA1A11F43}" srcOrd="0" destOrd="0" presId="urn:microsoft.com/office/officeart/2005/8/layout/hierarchy2"/>
    <dgm:cxn modelId="{D863CDCC-A3DD-4E95-937C-1ADB58F33BCA}" type="presParOf" srcId="{7AAB71AA-430E-4CF4-8A18-6AEAA1A11F43}" destId="{734DB742-15A3-4AF4-8432-D2F75042A276}" srcOrd="0" destOrd="0" presId="urn:microsoft.com/office/officeart/2005/8/layout/hierarchy2"/>
    <dgm:cxn modelId="{BEE8AA2A-B2B6-431D-8F85-308734A96C27}" type="presParOf" srcId="{CAAF9E58-D04D-426C-B664-B2B00269BF3B}" destId="{B4D1A634-50EF-4D9C-82FD-FBCF63091696}" srcOrd="1" destOrd="0" presId="urn:microsoft.com/office/officeart/2005/8/layout/hierarchy2"/>
    <dgm:cxn modelId="{C3327801-93D7-4A13-AE41-9F00F921881C}" type="presParOf" srcId="{B4D1A634-50EF-4D9C-82FD-FBCF63091696}" destId="{BC1B1FB6-F415-410F-B424-C0086A92801A}" srcOrd="0" destOrd="0" presId="urn:microsoft.com/office/officeart/2005/8/layout/hierarchy2"/>
    <dgm:cxn modelId="{DA73C967-BB16-43F2-A1DB-55658E4DEE17}" type="presParOf" srcId="{B4D1A634-50EF-4D9C-82FD-FBCF63091696}" destId="{927FCF64-ED47-4235-955A-714C763B0E12}" srcOrd="1" destOrd="0" presId="urn:microsoft.com/office/officeart/2005/8/layout/hierarchy2"/>
    <dgm:cxn modelId="{1DC44316-B06B-434B-8BC0-E715ABF770EC}" type="presParOf" srcId="{CAAF9E58-D04D-426C-B664-B2B00269BF3B}" destId="{27C4CD1F-72E9-4B78-90AC-2E6BBF41864E}" srcOrd="2" destOrd="0" presId="urn:microsoft.com/office/officeart/2005/8/layout/hierarchy2"/>
    <dgm:cxn modelId="{F7304D06-8AC9-445B-91FB-9A47D3C2E14C}" type="presParOf" srcId="{27C4CD1F-72E9-4B78-90AC-2E6BBF41864E}" destId="{4F1B9F1D-1B09-40B8-9296-40A6ECC8B006}" srcOrd="0" destOrd="0" presId="urn:microsoft.com/office/officeart/2005/8/layout/hierarchy2"/>
    <dgm:cxn modelId="{EB585504-1F1A-4EEC-A4F8-AAD794660709}" type="presParOf" srcId="{CAAF9E58-D04D-426C-B664-B2B00269BF3B}" destId="{23782094-3D2B-4AA5-8D4D-44E4C303A704}" srcOrd="3" destOrd="0" presId="urn:microsoft.com/office/officeart/2005/8/layout/hierarchy2"/>
    <dgm:cxn modelId="{921672E5-7C6A-4491-9667-C8839B58A07C}" type="presParOf" srcId="{23782094-3D2B-4AA5-8D4D-44E4C303A704}" destId="{21591694-E704-4BBF-A5A8-D3974A7B4230}" srcOrd="0" destOrd="0" presId="urn:microsoft.com/office/officeart/2005/8/layout/hierarchy2"/>
    <dgm:cxn modelId="{F67468D5-C1CE-403B-A270-602CD8C842AB}" type="presParOf" srcId="{23782094-3D2B-4AA5-8D4D-44E4C303A704}" destId="{3A9A8A2D-B070-4E50-AC2C-F0C76CA9D99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DAE68-F4B2-4DA3-8E65-1873AD3DE541}">
      <dsp:nvSpPr>
        <dsp:cNvPr id="0" name=""/>
        <dsp:cNvSpPr/>
      </dsp:nvSpPr>
      <dsp:spPr>
        <a:xfrm>
          <a:off x="452321" y="2559544"/>
          <a:ext cx="1271517" cy="635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A</a:t>
          </a:r>
          <a:endParaRPr lang="zh-CN" altLang="en-US" sz="3400" kern="1200" dirty="0"/>
        </a:p>
      </dsp:txBody>
      <dsp:txXfrm>
        <a:off x="470942" y="2578165"/>
        <a:ext cx="1234275" cy="598516"/>
      </dsp:txXfrm>
    </dsp:sp>
    <dsp:sp modelId="{315FD2E6-D7C9-46E3-A5A2-A86FA499E63D}">
      <dsp:nvSpPr>
        <dsp:cNvPr id="0" name=""/>
        <dsp:cNvSpPr/>
      </dsp:nvSpPr>
      <dsp:spPr>
        <a:xfrm rot="17350740">
          <a:off x="1204055" y="2136358"/>
          <a:ext cx="154817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548174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39438" y="2107596"/>
        <a:ext cx="77408" cy="77408"/>
      </dsp:txXfrm>
    </dsp:sp>
    <dsp:sp modelId="{22B058A3-7A0F-4CB3-B3DC-9BADB7C513A5}">
      <dsp:nvSpPr>
        <dsp:cNvPr id="0" name=""/>
        <dsp:cNvSpPr/>
      </dsp:nvSpPr>
      <dsp:spPr>
        <a:xfrm>
          <a:off x="2232446" y="1097298"/>
          <a:ext cx="1271517" cy="635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E1</a:t>
          </a:r>
          <a:endParaRPr lang="zh-CN" altLang="en-US" sz="3400" kern="1200" dirty="0"/>
        </a:p>
      </dsp:txBody>
      <dsp:txXfrm>
        <a:off x="2251067" y="1115919"/>
        <a:ext cx="1234275" cy="598516"/>
      </dsp:txXfrm>
    </dsp:sp>
    <dsp:sp modelId="{F006764D-B45B-4AC6-89DD-AD56BD4DBA83}">
      <dsp:nvSpPr>
        <dsp:cNvPr id="0" name=""/>
        <dsp:cNvSpPr/>
      </dsp:nvSpPr>
      <dsp:spPr>
        <a:xfrm rot="18289469">
          <a:off x="3312952" y="1039674"/>
          <a:ext cx="89063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90630" y="99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36002" y="1027351"/>
        <a:ext cx="44531" cy="44531"/>
      </dsp:txXfrm>
    </dsp:sp>
    <dsp:sp modelId="{2A80FC17-9640-42CF-BCAE-8DFB058B2A26}">
      <dsp:nvSpPr>
        <dsp:cNvPr id="0" name=""/>
        <dsp:cNvSpPr/>
      </dsp:nvSpPr>
      <dsp:spPr>
        <a:xfrm>
          <a:off x="4012571" y="366176"/>
          <a:ext cx="1271517" cy="635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F1</a:t>
          </a:r>
          <a:endParaRPr lang="zh-CN" altLang="en-US" sz="3400" kern="1200" dirty="0"/>
        </a:p>
      </dsp:txBody>
      <dsp:txXfrm>
        <a:off x="4031192" y="384797"/>
        <a:ext cx="1234275" cy="598516"/>
      </dsp:txXfrm>
    </dsp:sp>
    <dsp:sp modelId="{A0EDCB2F-98AB-44F5-BB80-67D5308E91DF}">
      <dsp:nvSpPr>
        <dsp:cNvPr id="0" name=""/>
        <dsp:cNvSpPr/>
      </dsp:nvSpPr>
      <dsp:spPr>
        <a:xfrm rot="19457599">
          <a:off x="5225217" y="491332"/>
          <a:ext cx="6263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26351" y="99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2734" y="485616"/>
        <a:ext cx="31317" cy="31317"/>
      </dsp:txXfrm>
    </dsp:sp>
    <dsp:sp modelId="{1E9991CD-6CA4-4848-970A-F5A844D12803}">
      <dsp:nvSpPr>
        <dsp:cNvPr id="0" name=""/>
        <dsp:cNvSpPr/>
      </dsp:nvSpPr>
      <dsp:spPr>
        <a:xfrm>
          <a:off x="5792696" y="614"/>
          <a:ext cx="1271517" cy="635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G1</a:t>
          </a:r>
          <a:endParaRPr lang="zh-CN" altLang="en-US" sz="3400" kern="1200" dirty="0"/>
        </a:p>
      </dsp:txBody>
      <dsp:txXfrm>
        <a:off x="5811317" y="19235"/>
        <a:ext cx="1234275" cy="598516"/>
      </dsp:txXfrm>
    </dsp:sp>
    <dsp:sp modelId="{D85F5EA5-D143-4206-BCFF-2785DDB17562}">
      <dsp:nvSpPr>
        <dsp:cNvPr id="0" name=""/>
        <dsp:cNvSpPr/>
      </dsp:nvSpPr>
      <dsp:spPr>
        <a:xfrm rot="2142401">
          <a:off x="5225217" y="856893"/>
          <a:ext cx="6263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26351" y="99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2734" y="851177"/>
        <a:ext cx="31317" cy="31317"/>
      </dsp:txXfrm>
    </dsp:sp>
    <dsp:sp modelId="{35A665A3-AE30-4C76-B126-C84BCCFEC7CB}">
      <dsp:nvSpPr>
        <dsp:cNvPr id="0" name=""/>
        <dsp:cNvSpPr/>
      </dsp:nvSpPr>
      <dsp:spPr>
        <a:xfrm>
          <a:off x="5792696" y="731737"/>
          <a:ext cx="1271517" cy="635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G2</a:t>
          </a:r>
          <a:endParaRPr lang="zh-CN" altLang="en-US" sz="3400" kern="1200" dirty="0"/>
        </a:p>
      </dsp:txBody>
      <dsp:txXfrm>
        <a:off x="5811317" y="750358"/>
        <a:ext cx="1234275" cy="598516"/>
      </dsp:txXfrm>
    </dsp:sp>
    <dsp:sp modelId="{971A814A-30CA-44B4-9380-2B2F3F34963D}">
      <dsp:nvSpPr>
        <dsp:cNvPr id="0" name=""/>
        <dsp:cNvSpPr/>
      </dsp:nvSpPr>
      <dsp:spPr>
        <a:xfrm rot="3310531">
          <a:off x="3312952" y="1770797"/>
          <a:ext cx="89063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90630" y="99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36002" y="1758474"/>
        <a:ext cx="44531" cy="44531"/>
      </dsp:txXfrm>
    </dsp:sp>
    <dsp:sp modelId="{A84D8E0C-CE49-41C6-BB08-6E1C5C41A7D2}">
      <dsp:nvSpPr>
        <dsp:cNvPr id="0" name=""/>
        <dsp:cNvSpPr/>
      </dsp:nvSpPr>
      <dsp:spPr>
        <a:xfrm>
          <a:off x="4012571" y="1828421"/>
          <a:ext cx="1271517" cy="635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F2</a:t>
          </a:r>
          <a:endParaRPr lang="zh-CN" altLang="en-US" sz="3400" kern="1200" dirty="0"/>
        </a:p>
      </dsp:txBody>
      <dsp:txXfrm>
        <a:off x="4031192" y="1847042"/>
        <a:ext cx="1234275" cy="598516"/>
      </dsp:txXfrm>
    </dsp:sp>
    <dsp:sp modelId="{68806BD7-5372-4133-A9F2-9126C7CEFC03}">
      <dsp:nvSpPr>
        <dsp:cNvPr id="0" name=""/>
        <dsp:cNvSpPr/>
      </dsp:nvSpPr>
      <dsp:spPr>
        <a:xfrm rot="19457599">
          <a:off x="5225217" y="1953577"/>
          <a:ext cx="6263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26351" y="99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2734" y="1947861"/>
        <a:ext cx="31317" cy="31317"/>
      </dsp:txXfrm>
    </dsp:sp>
    <dsp:sp modelId="{37D7EAF7-F186-489F-9EB1-8B5907E978CE}">
      <dsp:nvSpPr>
        <dsp:cNvPr id="0" name=""/>
        <dsp:cNvSpPr/>
      </dsp:nvSpPr>
      <dsp:spPr>
        <a:xfrm>
          <a:off x="5792696" y="1462860"/>
          <a:ext cx="1271517" cy="635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G1</a:t>
          </a:r>
          <a:endParaRPr lang="zh-CN" altLang="en-US" sz="3400" kern="1200" dirty="0"/>
        </a:p>
      </dsp:txBody>
      <dsp:txXfrm>
        <a:off x="5811317" y="1481481"/>
        <a:ext cx="1234275" cy="598516"/>
      </dsp:txXfrm>
    </dsp:sp>
    <dsp:sp modelId="{C0917B0E-A10D-41A2-8386-11A9045FB62E}">
      <dsp:nvSpPr>
        <dsp:cNvPr id="0" name=""/>
        <dsp:cNvSpPr/>
      </dsp:nvSpPr>
      <dsp:spPr>
        <a:xfrm rot="2142401">
          <a:off x="5225217" y="2319139"/>
          <a:ext cx="6263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26351" y="99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2734" y="2313423"/>
        <a:ext cx="31317" cy="31317"/>
      </dsp:txXfrm>
    </dsp:sp>
    <dsp:sp modelId="{260B2588-3670-4311-A888-3712A2396D5D}">
      <dsp:nvSpPr>
        <dsp:cNvPr id="0" name=""/>
        <dsp:cNvSpPr/>
      </dsp:nvSpPr>
      <dsp:spPr>
        <a:xfrm>
          <a:off x="5792696" y="2193983"/>
          <a:ext cx="1271517" cy="635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G2</a:t>
          </a:r>
          <a:endParaRPr lang="zh-CN" altLang="en-US" sz="3400" kern="1200" dirty="0"/>
        </a:p>
      </dsp:txBody>
      <dsp:txXfrm>
        <a:off x="5811317" y="2212604"/>
        <a:ext cx="1234275" cy="598516"/>
      </dsp:txXfrm>
    </dsp:sp>
    <dsp:sp modelId="{585B0CB2-9067-44D9-A43B-6E0C90F86E06}">
      <dsp:nvSpPr>
        <dsp:cNvPr id="0" name=""/>
        <dsp:cNvSpPr/>
      </dsp:nvSpPr>
      <dsp:spPr>
        <a:xfrm rot="4249260">
          <a:off x="1204055" y="3598604"/>
          <a:ext cx="154817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548174" y="99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39438" y="3569842"/>
        <a:ext cx="77408" cy="77408"/>
      </dsp:txXfrm>
    </dsp:sp>
    <dsp:sp modelId="{AC2B4781-B2D5-4BFF-8031-ED35DBEF12FA}">
      <dsp:nvSpPr>
        <dsp:cNvPr id="0" name=""/>
        <dsp:cNvSpPr/>
      </dsp:nvSpPr>
      <dsp:spPr>
        <a:xfrm>
          <a:off x="2232446" y="4021790"/>
          <a:ext cx="1271517" cy="635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E2</a:t>
          </a:r>
          <a:endParaRPr lang="zh-CN" altLang="en-US" sz="3400" kern="1200" dirty="0"/>
        </a:p>
      </dsp:txBody>
      <dsp:txXfrm>
        <a:off x="2251067" y="4040411"/>
        <a:ext cx="1234275" cy="598516"/>
      </dsp:txXfrm>
    </dsp:sp>
    <dsp:sp modelId="{582A23A3-F920-4972-BEBD-8E110BD6A915}">
      <dsp:nvSpPr>
        <dsp:cNvPr id="0" name=""/>
        <dsp:cNvSpPr/>
      </dsp:nvSpPr>
      <dsp:spPr>
        <a:xfrm rot="18289469">
          <a:off x="3312952" y="3964165"/>
          <a:ext cx="89063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90630" y="99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36002" y="3951842"/>
        <a:ext cx="44531" cy="44531"/>
      </dsp:txXfrm>
    </dsp:sp>
    <dsp:sp modelId="{06D4985F-9DBD-4E30-9DDD-F949A1A73F6C}">
      <dsp:nvSpPr>
        <dsp:cNvPr id="0" name=""/>
        <dsp:cNvSpPr/>
      </dsp:nvSpPr>
      <dsp:spPr>
        <a:xfrm>
          <a:off x="4012571" y="3290667"/>
          <a:ext cx="1271517" cy="635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F1</a:t>
          </a:r>
          <a:endParaRPr lang="zh-CN" altLang="en-US" sz="3400" kern="1200" dirty="0"/>
        </a:p>
      </dsp:txBody>
      <dsp:txXfrm>
        <a:off x="4031192" y="3309288"/>
        <a:ext cx="1234275" cy="598516"/>
      </dsp:txXfrm>
    </dsp:sp>
    <dsp:sp modelId="{4D7600C1-FD5F-4647-A15F-E34FB00D58D4}">
      <dsp:nvSpPr>
        <dsp:cNvPr id="0" name=""/>
        <dsp:cNvSpPr/>
      </dsp:nvSpPr>
      <dsp:spPr>
        <a:xfrm rot="19457599">
          <a:off x="5225217" y="3415823"/>
          <a:ext cx="6263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26351" y="99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2734" y="3410107"/>
        <a:ext cx="31317" cy="31317"/>
      </dsp:txXfrm>
    </dsp:sp>
    <dsp:sp modelId="{58D8DE38-233B-4D7B-B8C9-FB580AC0D022}">
      <dsp:nvSpPr>
        <dsp:cNvPr id="0" name=""/>
        <dsp:cNvSpPr/>
      </dsp:nvSpPr>
      <dsp:spPr>
        <a:xfrm>
          <a:off x="5792696" y="2925105"/>
          <a:ext cx="1271517" cy="635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G1</a:t>
          </a:r>
          <a:endParaRPr lang="zh-CN" altLang="en-US" sz="3400" kern="1200" dirty="0"/>
        </a:p>
      </dsp:txBody>
      <dsp:txXfrm>
        <a:off x="5811317" y="2943726"/>
        <a:ext cx="1234275" cy="598516"/>
      </dsp:txXfrm>
    </dsp:sp>
    <dsp:sp modelId="{F02CEB79-034A-4E6D-8A0D-44EB7FE9879A}">
      <dsp:nvSpPr>
        <dsp:cNvPr id="0" name=""/>
        <dsp:cNvSpPr/>
      </dsp:nvSpPr>
      <dsp:spPr>
        <a:xfrm rot="2142401">
          <a:off x="5225217" y="3781384"/>
          <a:ext cx="6263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26351" y="99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2734" y="3775668"/>
        <a:ext cx="31317" cy="31317"/>
      </dsp:txXfrm>
    </dsp:sp>
    <dsp:sp modelId="{5BC441FA-207F-4540-953E-68B5506E8C47}">
      <dsp:nvSpPr>
        <dsp:cNvPr id="0" name=""/>
        <dsp:cNvSpPr/>
      </dsp:nvSpPr>
      <dsp:spPr>
        <a:xfrm>
          <a:off x="5792696" y="3656228"/>
          <a:ext cx="1271517" cy="635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G2</a:t>
          </a:r>
          <a:endParaRPr lang="zh-CN" altLang="en-US" sz="3400" kern="1200" dirty="0"/>
        </a:p>
      </dsp:txBody>
      <dsp:txXfrm>
        <a:off x="5811317" y="3674849"/>
        <a:ext cx="1234275" cy="598516"/>
      </dsp:txXfrm>
    </dsp:sp>
    <dsp:sp modelId="{58C726D2-1BF6-495C-94A3-FFF61CE60C51}">
      <dsp:nvSpPr>
        <dsp:cNvPr id="0" name=""/>
        <dsp:cNvSpPr/>
      </dsp:nvSpPr>
      <dsp:spPr>
        <a:xfrm rot="3310531">
          <a:off x="3312952" y="4695288"/>
          <a:ext cx="89063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90630" y="99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36002" y="4682965"/>
        <a:ext cx="44531" cy="44531"/>
      </dsp:txXfrm>
    </dsp:sp>
    <dsp:sp modelId="{0F987692-B051-487E-B7A3-1EB910126423}">
      <dsp:nvSpPr>
        <dsp:cNvPr id="0" name=""/>
        <dsp:cNvSpPr/>
      </dsp:nvSpPr>
      <dsp:spPr>
        <a:xfrm>
          <a:off x="4012571" y="4752912"/>
          <a:ext cx="1271517" cy="635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F2</a:t>
          </a:r>
          <a:endParaRPr lang="zh-CN" altLang="en-US" sz="3400" kern="1200" dirty="0"/>
        </a:p>
      </dsp:txBody>
      <dsp:txXfrm>
        <a:off x="4031192" y="4771533"/>
        <a:ext cx="1234275" cy="598516"/>
      </dsp:txXfrm>
    </dsp:sp>
    <dsp:sp modelId="{7AAB71AA-430E-4CF4-8A18-6AEAA1A11F43}">
      <dsp:nvSpPr>
        <dsp:cNvPr id="0" name=""/>
        <dsp:cNvSpPr/>
      </dsp:nvSpPr>
      <dsp:spPr>
        <a:xfrm rot="19457599">
          <a:off x="5225217" y="4878069"/>
          <a:ext cx="6263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26351" y="99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2734" y="4872352"/>
        <a:ext cx="31317" cy="31317"/>
      </dsp:txXfrm>
    </dsp:sp>
    <dsp:sp modelId="{BC1B1FB6-F415-410F-B424-C0086A92801A}">
      <dsp:nvSpPr>
        <dsp:cNvPr id="0" name=""/>
        <dsp:cNvSpPr/>
      </dsp:nvSpPr>
      <dsp:spPr>
        <a:xfrm>
          <a:off x="5792696" y="4387351"/>
          <a:ext cx="1271517" cy="635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G1</a:t>
          </a:r>
          <a:endParaRPr lang="zh-CN" altLang="en-US" sz="3400" kern="1200" dirty="0"/>
        </a:p>
      </dsp:txBody>
      <dsp:txXfrm>
        <a:off x="5811317" y="4405972"/>
        <a:ext cx="1234275" cy="598516"/>
      </dsp:txXfrm>
    </dsp:sp>
    <dsp:sp modelId="{27C4CD1F-72E9-4B78-90AC-2E6BBF41864E}">
      <dsp:nvSpPr>
        <dsp:cNvPr id="0" name=""/>
        <dsp:cNvSpPr/>
      </dsp:nvSpPr>
      <dsp:spPr>
        <a:xfrm rot="2142401">
          <a:off x="5225217" y="5243630"/>
          <a:ext cx="6263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26351" y="99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2734" y="5237914"/>
        <a:ext cx="31317" cy="31317"/>
      </dsp:txXfrm>
    </dsp:sp>
    <dsp:sp modelId="{21591694-E704-4BBF-A5A8-D3974A7B4230}">
      <dsp:nvSpPr>
        <dsp:cNvPr id="0" name=""/>
        <dsp:cNvSpPr/>
      </dsp:nvSpPr>
      <dsp:spPr>
        <a:xfrm>
          <a:off x="5792696" y="5118474"/>
          <a:ext cx="1271517" cy="635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G2</a:t>
          </a:r>
          <a:endParaRPr lang="zh-CN" altLang="en-US" sz="3400" kern="1200" dirty="0"/>
        </a:p>
      </dsp:txBody>
      <dsp:txXfrm>
        <a:off x="5811317" y="5137095"/>
        <a:ext cx="1234275" cy="598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855F7-A831-46C7-9B60-439B8D78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224B71-0971-40BA-B141-4FB8944D7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50DCE-B3EA-4110-989B-07C11218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9428-A851-4B62-BB3C-9AEE7326EC18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1C4F2-5968-4B86-818A-EB8880CF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0FB10-7F4E-4CB2-9798-6C02F36B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AA-9DC2-4B72-B5FF-CF50C442B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2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D92D3-58FB-42C4-8E68-F44A498D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B4286C-62D2-4943-B85D-FB1865287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96D46-DA11-47F2-8E4F-19F988A6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9428-A851-4B62-BB3C-9AEE7326EC18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43869-39A0-48BF-A7ED-4946240D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891AD-6BD8-4FA1-8AF4-9E6161C2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AA-9DC2-4B72-B5FF-CF50C442B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8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7300CD-7979-433F-B43D-8832E6DCA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559DA7-46A3-446A-923F-51DAF9EA3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8C5C0-1891-4654-B158-EE642B54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9428-A851-4B62-BB3C-9AEE7326EC18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C35DB-D955-4753-A677-1397564C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4DCE9-60D6-4B0E-8048-F9BF8142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AA-9DC2-4B72-B5FF-CF50C442B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6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10C26-BFE9-4204-A8B6-3AC641E3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A9E29-B2D2-40D2-9B73-1E5DE696B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2B0A4-BB63-475B-B775-3A7EC798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9428-A851-4B62-BB3C-9AEE7326EC18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B4BB8-77BB-4DBF-82C6-045CABFA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04EBD-008C-4F90-BB78-50726C05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AA-9DC2-4B72-B5FF-CF50C442B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95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BF4D3-A0D6-49A9-B93E-C0F031DD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D7B58-8558-499B-9ABB-3F8CEC3A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13248-9A26-4BC9-98D6-E2B06966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9428-A851-4B62-BB3C-9AEE7326EC18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98B92-C0EC-4C09-90C7-99C5629A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B5997-B925-4EB3-A48C-32D44526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AA-9DC2-4B72-B5FF-CF50C442B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4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D56AB-3477-4269-856D-65C71A4F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49F4E-17C7-4ED1-ABF7-23292A656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B5424-08C0-42A8-8F38-1DF7803A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D5B11-C6B9-4AD9-9337-CE37FB22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9428-A851-4B62-BB3C-9AEE7326EC18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4B0A2-CA4B-43D5-AE73-9CCA6111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8BE353-EC36-4A9C-8921-30041014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AA-9DC2-4B72-B5FF-CF50C442B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1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40143-B1C5-4C99-9BD3-5C42DFC9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03684-66DB-4EF4-997E-2E3D644D3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4D53B0-5803-4AD2-932B-ACA380CFD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9CA486-06E9-4A58-B037-872A463F6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91E74E-CD28-49A6-8AD2-40CC3EAA6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80B8CA-54AD-4C88-A76A-4A130F91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9428-A851-4B62-BB3C-9AEE7326EC18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137ED3-10E4-4E2E-BA9A-2C61B505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5884C5-A9AA-48D8-BE44-A138C295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AA-9DC2-4B72-B5FF-CF50C442B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9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7BC1E-2821-45C4-A547-9EC755FE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028B1F-C838-4FB0-A20F-1E73B26B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9428-A851-4B62-BB3C-9AEE7326EC18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7B16D3-7385-4D60-A786-0DD46D98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43A654-01B2-48E8-8278-A5A05DBA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AA-9DC2-4B72-B5FF-CF50C442B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81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DF17D8-4241-4DD3-A048-320EDDB7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9428-A851-4B62-BB3C-9AEE7326EC18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7FB785-83D9-43A6-9571-1D39BB5A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5CCC14-007A-42A7-A429-F9A5448A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AA-9DC2-4B72-B5FF-CF50C442B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9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548F0-4347-42C9-9803-E8A92331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55EBC-1C64-4A43-9BBF-22211DDE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00C379-7B8E-4FE7-99F4-97C9F3828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7CA97E-D73A-433D-A1CE-E7DCA640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9428-A851-4B62-BB3C-9AEE7326EC18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A4350A-0F59-42BC-9E54-09C12AFA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F74A2A-918F-4BB6-8590-2D2A6B30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AA-9DC2-4B72-B5FF-CF50C442B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5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A1168-C623-419A-B348-06D5048E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057752-57EB-4ED3-99FF-3E6B5B121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E7FBF1-400F-466E-8CAD-0E49E264D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BFAC3-DE1F-4CF7-8F59-CD0289B8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9428-A851-4B62-BB3C-9AEE7326EC18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3E25A0-DF7B-4E25-BB43-AFBE6FCB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564EB-8592-4FAA-AA81-3FA503E4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42AA-9DC2-4B72-B5FF-CF50C442B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89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779D49-8C52-423A-9B90-C0DACBA1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7A856-D1A2-4B9B-9404-46172C9B1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B2A67-8846-4DB5-965A-08C2C8295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09428-A851-4B62-BB3C-9AEE7326EC18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816E6-B313-4CAE-A7F9-97D7671D5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CD705-DF92-426D-8B1E-D8F6F5CB6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42AA-9DC2-4B72-B5FF-CF50C442BD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5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BE2503-6C28-4B41-8C1F-5CD4C9D09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65389"/>
              </p:ext>
            </p:extLst>
          </p:nvPr>
        </p:nvGraphicFramePr>
        <p:xfrm>
          <a:off x="2308834" y="2565000"/>
          <a:ext cx="1728000" cy="17280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5993705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9283158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493831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4268584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a11</a:t>
                      </a:r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a12</a:t>
                      </a:r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a13</a:t>
                      </a:r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a14</a:t>
                      </a:r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2764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0227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663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8331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1BE9811-0FCD-4D2C-A5C4-60AAB85DA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81378"/>
              </p:ext>
            </p:extLst>
          </p:nvPr>
        </p:nvGraphicFramePr>
        <p:xfrm>
          <a:off x="4972243" y="2565000"/>
          <a:ext cx="1728000" cy="1728000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5993705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9283158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493831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4268584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b11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2764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b21</a:t>
                      </a:r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0227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b31</a:t>
                      </a:r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663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b41</a:t>
                      </a:r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38331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DB5DC31-ACF9-4FD3-A3BA-ED6708EC1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64643"/>
              </p:ext>
            </p:extLst>
          </p:nvPr>
        </p:nvGraphicFramePr>
        <p:xfrm>
          <a:off x="7689675" y="2565000"/>
          <a:ext cx="1728000" cy="17280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420680666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3520815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159997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1309085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c11</a:t>
                      </a:r>
                      <a:endParaRPr lang="zh-CN" altLang="en-US" sz="10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470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9808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065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286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1B56C54-F7BE-4FD6-82FB-BB9C3F87513B}"/>
                  </a:ext>
                </a:extLst>
              </p:cNvPr>
              <p:cNvSpPr txBox="1"/>
              <p:nvPr/>
            </p:nvSpPr>
            <p:spPr>
              <a:xfrm>
                <a:off x="4390725" y="3290500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1B56C54-F7BE-4FD6-82FB-BB9C3F875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725" y="3290500"/>
                <a:ext cx="227626" cy="276999"/>
              </a:xfrm>
              <a:prstGeom prst="rect">
                <a:avLst/>
              </a:prstGeom>
              <a:blipFill>
                <a:blip r:embed="rId2"/>
                <a:stretch>
                  <a:fillRect l="-15789" r="-13158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19FD7B-C4C3-47C4-88AD-1031C5565CEE}"/>
                  </a:ext>
                </a:extLst>
              </p:cNvPr>
              <p:cNvSpPr txBox="1"/>
              <p:nvPr/>
            </p:nvSpPr>
            <p:spPr>
              <a:xfrm>
                <a:off x="7077137" y="3290500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19FD7B-C4C3-47C4-88AD-1031C5565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137" y="3290500"/>
                <a:ext cx="235641" cy="276999"/>
              </a:xfrm>
              <a:prstGeom prst="rect">
                <a:avLst/>
              </a:prstGeom>
              <a:blipFill>
                <a:blip r:embed="rId3"/>
                <a:stretch>
                  <a:fillRect l="-10256" r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00915E2-51B6-4FD7-904A-6DB8617DED0F}"/>
                  </a:ext>
                </a:extLst>
              </p:cNvPr>
              <p:cNvSpPr txBox="1"/>
              <p:nvPr/>
            </p:nvSpPr>
            <p:spPr>
              <a:xfrm>
                <a:off x="3069440" y="2118220"/>
                <a:ext cx="2067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00915E2-51B6-4FD7-904A-6DB8617DE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40" y="2118220"/>
                <a:ext cx="206788" cy="276999"/>
              </a:xfrm>
              <a:prstGeom prst="rect">
                <a:avLst/>
              </a:prstGeom>
              <a:blipFill>
                <a:blip r:embed="rId4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18DECE4-5EAD-4CF2-8BCA-57BA0FADA708}"/>
                  </a:ext>
                </a:extLst>
              </p:cNvPr>
              <p:cNvSpPr txBox="1"/>
              <p:nvPr/>
            </p:nvSpPr>
            <p:spPr>
              <a:xfrm>
                <a:off x="5734452" y="2118219"/>
                <a:ext cx="203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18DECE4-5EAD-4CF2-8BCA-57BA0FADA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452" y="2118219"/>
                <a:ext cx="203582" cy="276999"/>
              </a:xfrm>
              <a:prstGeom prst="rect">
                <a:avLst/>
              </a:prstGeom>
              <a:blipFill>
                <a:blip r:embed="rId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A26E4DB-0650-404C-AA8F-30D2C6EE7211}"/>
                  </a:ext>
                </a:extLst>
              </p:cNvPr>
              <p:cNvSpPr txBox="1"/>
              <p:nvPr/>
            </p:nvSpPr>
            <p:spPr>
              <a:xfrm>
                <a:off x="8457495" y="2118218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A26E4DB-0650-404C-AA8F-30D2C6EE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495" y="2118218"/>
                <a:ext cx="192360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54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F12763FA-5642-4D23-AE05-067BD8C7CB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7246861"/>
                  </p:ext>
                </p:extLst>
              </p:nvPr>
            </p:nvGraphicFramePr>
            <p:xfrm>
              <a:off x="2032000" y="727797"/>
              <a:ext cx="812800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3422289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6705769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32469751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100649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96843698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68256042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4375830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7694077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7746369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50931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2905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9104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F12763FA-5642-4D23-AE05-067BD8C7CB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7246861"/>
                  </p:ext>
                </p:extLst>
              </p:nvPr>
            </p:nvGraphicFramePr>
            <p:xfrm>
              <a:off x="2032000" y="727797"/>
              <a:ext cx="812800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3422289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6705769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32469751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100649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96843698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68256042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4375830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76940779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7746369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50931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2" t="-1613" r="-90451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613" r="-79776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504" t="-1613" r="-70375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9254" t="-1613" r="-59850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2256" t="-1613" r="-50300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256" t="-1613" r="-40300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7761" t="-1613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3008" t="-1613" r="-202256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97015" t="-1613" r="-100746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3759" t="-1613" r="-150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29052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504" t="-103279" r="-7037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3008" t="-103279" r="-20225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9104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5DBBCCD-137E-4655-B4C5-0EE35BA74447}"/>
                  </a:ext>
                </a:extLst>
              </p:cNvPr>
              <p:cNvSpPr txBox="1"/>
              <p:nvPr/>
            </p:nvSpPr>
            <p:spPr>
              <a:xfrm>
                <a:off x="3897372" y="1864472"/>
                <a:ext cx="2857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5DBBCCD-137E-4655-B4C5-0EE35BA74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372" y="1864472"/>
                <a:ext cx="285719" cy="276999"/>
              </a:xfrm>
              <a:prstGeom prst="rect">
                <a:avLst/>
              </a:prstGeom>
              <a:blipFill>
                <a:blip r:embed="rId3"/>
                <a:stretch>
                  <a:fillRect l="-10638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95503CD8-8A74-4494-AD80-F99633079C86}"/>
              </a:ext>
            </a:extLst>
          </p:cNvPr>
          <p:cNvSpPr/>
          <p:nvPr/>
        </p:nvSpPr>
        <p:spPr>
          <a:xfrm rot="16200000">
            <a:off x="3914231" y="50166"/>
            <a:ext cx="252003" cy="33639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5E60904-6A09-41DE-96B0-6D021028009A}"/>
                  </a:ext>
                </a:extLst>
              </p:cNvPr>
              <p:cNvSpPr txBox="1"/>
              <p:nvPr/>
            </p:nvSpPr>
            <p:spPr>
              <a:xfrm>
                <a:off x="7942265" y="1864471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5E60904-6A09-41DE-96B0-6D0210280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265" y="1864471"/>
                <a:ext cx="291042" cy="276999"/>
              </a:xfrm>
              <a:prstGeom prst="rect">
                <a:avLst/>
              </a:prstGeom>
              <a:blipFill>
                <a:blip r:embed="rId4"/>
                <a:stretch>
                  <a:fillRect l="-10417" r="-4167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号 6">
            <a:extLst>
              <a:ext uri="{FF2B5EF4-FFF2-40B4-BE49-F238E27FC236}">
                <a16:creationId xmlns:a16="http://schemas.microsoft.com/office/drawing/2014/main" id="{83A03FCD-9392-4326-B788-8AFCEDE3463C}"/>
              </a:ext>
            </a:extLst>
          </p:cNvPr>
          <p:cNvSpPr/>
          <p:nvPr/>
        </p:nvSpPr>
        <p:spPr>
          <a:xfrm rot="16200000">
            <a:off x="7959124" y="50165"/>
            <a:ext cx="252003" cy="3363986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897C03A3-76EF-45F4-9C14-E28226D016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9972766"/>
                  </p:ext>
                </p:extLst>
              </p:nvPr>
            </p:nvGraphicFramePr>
            <p:xfrm>
              <a:off x="522238" y="2445237"/>
              <a:ext cx="2736000" cy="1584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36000">
                      <a:extLst>
                        <a:ext uri="{9D8B030D-6E8A-4147-A177-3AD203B41FA5}">
                          <a16:colId xmlns:a16="http://schemas.microsoft.com/office/drawing/2014/main" val="317409675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34876092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79761616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175267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36897031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393712117"/>
                        </a:ext>
                      </a:extLst>
                    </a:gridCol>
                  </a:tblGrid>
                  <a:tr h="39600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个体</a:t>
                          </a:r>
                          <a:r>
                            <a:rPr lang="en-US" altLang="zh-CN" dirty="0"/>
                            <a:t>1</a:t>
                          </a:r>
                          <a:r>
                            <a:rPr lang="zh-CN" altLang="en-US" dirty="0"/>
                            <a:t>：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7192472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个体</a:t>
                          </a:r>
                          <a:r>
                            <a:rPr lang="en-US" altLang="zh-CN" dirty="0"/>
                            <a:t>2</a:t>
                          </a:r>
                          <a:r>
                            <a:rPr lang="zh-CN" altLang="en-US" dirty="0"/>
                            <a:t>：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715424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1140406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个体</a:t>
                          </a:r>
                          <a:r>
                            <a:rPr lang="en-US" altLang="zh-CN" dirty="0"/>
                            <a:t>n</a:t>
                          </a:r>
                          <a:r>
                            <a:rPr lang="zh-CN" altLang="en-US" dirty="0"/>
                            <a:t>：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403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897C03A3-76EF-45F4-9C14-E28226D016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9972766"/>
                  </p:ext>
                </p:extLst>
              </p:nvPr>
            </p:nvGraphicFramePr>
            <p:xfrm>
              <a:off x="522238" y="2445237"/>
              <a:ext cx="2736000" cy="1584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36000">
                      <a:extLst>
                        <a:ext uri="{9D8B030D-6E8A-4147-A177-3AD203B41FA5}">
                          <a16:colId xmlns:a16="http://schemas.microsoft.com/office/drawing/2014/main" val="317409675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34876092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79761616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175267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36897031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393712117"/>
                        </a:ext>
                      </a:extLst>
                    </a:gridCol>
                  </a:tblGrid>
                  <a:tr h="39600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个体</a:t>
                          </a:r>
                          <a:r>
                            <a:rPr lang="en-US" altLang="zh-CN" dirty="0"/>
                            <a:t>1</a:t>
                          </a:r>
                          <a:r>
                            <a:rPr lang="zh-CN" altLang="en-US" dirty="0"/>
                            <a:t>：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55000" t="-7692" r="-200000" b="-3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7192472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个体</a:t>
                          </a:r>
                          <a:r>
                            <a:rPr lang="en-US" altLang="zh-CN" dirty="0"/>
                            <a:t>2</a:t>
                          </a:r>
                          <a:r>
                            <a:rPr lang="zh-CN" altLang="en-US" dirty="0"/>
                            <a:t>：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55000" t="-107692" r="-200000" b="-2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715424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649" t="-207692" r="-193506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62712" t="-207692" r="-405085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55000" t="-207692" r="-200000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1140406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个体</a:t>
                          </a:r>
                          <a:r>
                            <a:rPr lang="en-US" altLang="zh-CN" dirty="0"/>
                            <a:t>n</a:t>
                          </a:r>
                          <a:r>
                            <a:rPr lang="zh-CN" altLang="en-US" dirty="0"/>
                            <a:t>：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55000" t="-307692" r="-200000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403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7B8ED7A9-F4D9-49A3-8E38-97495850D3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72882"/>
                  </p:ext>
                </p:extLst>
              </p:nvPr>
            </p:nvGraphicFramePr>
            <p:xfrm>
              <a:off x="3766406" y="2247238"/>
              <a:ext cx="720000" cy="19800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513518210"/>
                        </a:ext>
                      </a:extLst>
                    </a:gridCol>
                  </a:tblGrid>
                  <a:tr h="39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349685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4581018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93432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8767277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0627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7B8ED7A9-F4D9-49A3-8E38-97495850D3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72882"/>
                  </p:ext>
                </p:extLst>
              </p:nvPr>
            </p:nvGraphicFramePr>
            <p:xfrm>
              <a:off x="3766406" y="2247238"/>
              <a:ext cx="720000" cy="19800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513518210"/>
                        </a:ext>
                      </a:extLst>
                    </a:gridCol>
                  </a:tblGrid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0" t="-1538" r="-2521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349685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0" t="-101538" r="-2521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4581018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0" t="-198485" r="-2521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93432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0" t="-303077" r="-2521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8767277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0" t="-403077" r="-2521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0627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3A05580E-8C4B-49F6-97CF-2645F690C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53971"/>
                  </p:ext>
                </p:extLst>
              </p:nvPr>
            </p:nvGraphicFramePr>
            <p:xfrm>
              <a:off x="4994573" y="2445238"/>
              <a:ext cx="1260000" cy="1584000"/>
            </p:xfrm>
            <a:graphic>
              <a:graphicData uri="http://schemas.openxmlformats.org/drawingml/2006/table">
                <a:tbl>
                  <a:tblPr>
                    <a:tableStyleId>{22838BEF-8BB2-4498-84A7-C5851F593DF1}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346711781"/>
                        </a:ext>
                      </a:extLst>
                    </a:gridCol>
                  </a:tblGrid>
                  <a:tr h="39600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个体</a:t>
                          </a:r>
                          <a:r>
                            <a:rPr lang="en-US" altLang="zh-CN" dirty="0"/>
                            <a:t>1</a:t>
                          </a:r>
                          <a:r>
                            <a:rPr lang="zh-CN" altLang="en-US" dirty="0"/>
                            <a:t>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48625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个体</a:t>
                          </a:r>
                          <a:r>
                            <a:rPr lang="en-US" altLang="zh-CN" dirty="0"/>
                            <a:t>2</a:t>
                          </a:r>
                          <a:r>
                            <a:rPr lang="zh-CN" altLang="en-US" dirty="0"/>
                            <a:t>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8213555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4843065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个体</a:t>
                          </a:r>
                          <a:r>
                            <a:rPr lang="en-US" altLang="zh-CN" dirty="0"/>
                            <a:t>n</a:t>
                          </a:r>
                          <a:r>
                            <a:rPr lang="zh-CN" altLang="en-US" dirty="0"/>
                            <a:t>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114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3A05580E-8C4B-49F6-97CF-2645F690C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53971"/>
                  </p:ext>
                </p:extLst>
              </p:nvPr>
            </p:nvGraphicFramePr>
            <p:xfrm>
              <a:off x="4994573" y="2445238"/>
              <a:ext cx="1260000" cy="1584000"/>
            </p:xfrm>
            <a:graphic>
              <a:graphicData uri="http://schemas.openxmlformats.org/drawingml/2006/table">
                <a:tbl>
                  <a:tblPr>
                    <a:tableStyleId>{22838BEF-8BB2-4498-84A7-C5851F593DF1}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346711781"/>
                        </a:ext>
                      </a:extLst>
                    </a:gridCol>
                  </a:tblGrid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481" t="-7692" r="-962" b="-3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25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481" t="-107692" r="-962" b="-2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213555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481" t="-207692" r="-962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4843065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481" t="-307692" r="-962" b="-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114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A753E83-7656-42F9-AD44-81441799C1E7}"/>
                  </a:ext>
                </a:extLst>
              </p:cNvPr>
              <p:cNvSpPr txBox="1"/>
              <p:nvPr/>
            </p:nvSpPr>
            <p:spPr>
              <a:xfrm>
                <a:off x="3398509" y="3098738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A753E83-7656-42F9-AD44-81441799C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09" y="3098738"/>
                <a:ext cx="227626" cy="276999"/>
              </a:xfrm>
              <a:prstGeom prst="rect">
                <a:avLst/>
              </a:prstGeom>
              <a:blipFill>
                <a:blip r:embed="rId8"/>
                <a:stretch>
                  <a:fillRect l="-15789" r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E303C80-A17A-4B5E-B4BB-272ECED23359}"/>
                  </a:ext>
                </a:extLst>
              </p:cNvPr>
              <p:cNvSpPr txBox="1"/>
              <p:nvPr/>
            </p:nvSpPr>
            <p:spPr>
              <a:xfrm>
                <a:off x="4622669" y="3098738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E303C80-A17A-4B5E-B4BB-272ECED2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69" y="3098738"/>
                <a:ext cx="235641" cy="276999"/>
              </a:xfrm>
              <a:prstGeom prst="rect">
                <a:avLst/>
              </a:prstGeom>
              <a:blipFill>
                <a:blip r:embed="rId9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F285C990-220D-45BA-95DE-6DA98FFBA6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9998571"/>
                  </p:ext>
                </p:extLst>
              </p:nvPr>
            </p:nvGraphicFramePr>
            <p:xfrm>
              <a:off x="522238" y="4616313"/>
              <a:ext cx="2736000" cy="1584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36000">
                      <a:extLst>
                        <a:ext uri="{9D8B030D-6E8A-4147-A177-3AD203B41FA5}">
                          <a16:colId xmlns:a16="http://schemas.microsoft.com/office/drawing/2014/main" val="317409675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34876092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79761616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175267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36897031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393712117"/>
                        </a:ext>
                      </a:extLst>
                    </a:gridCol>
                  </a:tblGrid>
                  <a:tr h="39600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个体</a:t>
                          </a:r>
                          <a:r>
                            <a:rPr lang="en-US" altLang="zh-CN" dirty="0"/>
                            <a:t>1</a:t>
                          </a:r>
                          <a:r>
                            <a:rPr lang="zh-CN" altLang="en-US" dirty="0"/>
                            <a:t>：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7192472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个体</a:t>
                          </a:r>
                          <a:r>
                            <a:rPr lang="en-US" altLang="zh-CN" dirty="0"/>
                            <a:t>2</a:t>
                          </a:r>
                          <a:r>
                            <a:rPr lang="zh-CN" altLang="en-US" dirty="0"/>
                            <a:t>：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715424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140406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个体</a:t>
                          </a:r>
                          <a:r>
                            <a:rPr lang="en-US" altLang="zh-CN" dirty="0"/>
                            <a:t>n</a:t>
                          </a:r>
                          <a:r>
                            <a:rPr lang="zh-CN" altLang="en-US" dirty="0"/>
                            <a:t>：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403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F285C990-220D-45BA-95DE-6DA98FFBA6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9998571"/>
                  </p:ext>
                </p:extLst>
              </p:nvPr>
            </p:nvGraphicFramePr>
            <p:xfrm>
              <a:off x="522238" y="4616313"/>
              <a:ext cx="2736000" cy="1584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36000">
                      <a:extLst>
                        <a:ext uri="{9D8B030D-6E8A-4147-A177-3AD203B41FA5}">
                          <a16:colId xmlns:a16="http://schemas.microsoft.com/office/drawing/2014/main" val="317409675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34876092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797616163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17526746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2368970319"/>
                        </a:ext>
                      </a:extLst>
                    </a:gridCol>
                    <a:gridCol w="360000">
                      <a:extLst>
                        <a:ext uri="{9D8B030D-6E8A-4147-A177-3AD203B41FA5}">
                          <a16:colId xmlns:a16="http://schemas.microsoft.com/office/drawing/2014/main" val="3393712117"/>
                        </a:ext>
                      </a:extLst>
                    </a:gridCol>
                  </a:tblGrid>
                  <a:tr h="39600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个体</a:t>
                          </a:r>
                          <a:r>
                            <a:rPr lang="en-US" altLang="zh-CN" dirty="0"/>
                            <a:t>1</a:t>
                          </a:r>
                          <a:r>
                            <a:rPr lang="zh-CN" altLang="en-US" dirty="0"/>
                            <a:t>：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455000" t="-7692" r="-200000" b="-3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7192472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个体</a:t>
                          </a:r>
                          <a:r>
                            <a:rPr lang="en-US" altLang="zh-CN" dirty="0"/>
                            <a:t>2</a:t>
                          </a:r>
                          <a:r>
                            <a:rPr lang="zh-CN" altLang="en-US" dirty="0"/>
                            <a:t>：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455000" t="-106061" r="-200000" b="-2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715424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649" t="-209231" r="-193506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262712" t="-209231" r="-405085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455000" t="-209231" r="-200000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140406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个体</a:t>
                          </a:r>
                          <a:r>
                            <a:rPr lang="en-US" altLang="zh-CN" dirty="0"/>
                            <a:t>n</a:t>
                          </a:r>
                          <a:r>
                            <a:rPr lang="zh-CN" altLang="en-US" dirty="0"/>
                            <a:t>：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  <a:stretch>
                            <a:fillRect l="-455000" t="-309231" r="-200000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403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FC624635-3498-4F7D-AABB-8EA372A770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551428"/>
                  </p:ext>
                </p:extLst>
              </p:nvPr>
            </p:nvGraphicFramePr>
            <p:xfrm>
              <a:off x="3766406" y="4418314"/>
              <a:ext cx="720000" cy="19800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513518210"/>
                        </a:ext>
                      </a:extLst>
                    </a:gridCol>
                  </a:tblGrid>
                  <a:tr h="39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349685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4581018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93432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8767277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0627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FC624635-3498-4F7D-AABB-8EA372A770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551428"/>
                  </p:ext>
                </p:extLst>
              </p:nvPr>
            </p:nvGraphicFramePr>
            <p:xfrm>
              <a:off x="3766406" y="4418314"/>
              <a:ext cx="720000" cy="19800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513518210"/>
                        </a:ext>
                      </a:extLst>
                    </a:gridCol>
                  </a:tblGrid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40" t="-1538" r="-2521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349685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40" t="-101538" r="-2521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4581018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40" t="-198485" r="-2521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93432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40" t="-303077" r="-2521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8767277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40" t="-403077" r="-2521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10627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53B1F82A-3BBB-44E6-BBCD-43C2680465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306766"/>
                  </p:ext>
                </p:extLst>
              </p:nvPr>
            </p:nvGraphicFramePr>
            <p:xfrm>
              <a:off x="4994573" y="4616314"/>
              <a:ext cx="1260000" cy="1584000"/>
            </p:xfrm>
            <a:graphic>
              <a:graphicData uri="http://schemas.openxmlformats.org/drawingml/2006/table">
                <a:tbl>
                  <a:tblPr>
                    <a:tableStyleId>{22838BEF-8BB2-4498-84A7-C5851F593DF1}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346711781"/>
                        </a:ext>
                      </a:extLst>
                    </a:gridCol>
                  </a:tblGrid>
                  <a:tr h="39600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个体</a:t>
                          </a:r>
                          <a:r>
                            <a:rPr lang="en-US" altLang="zh-CN" dirty="0"/>
                            <a:t>1</a:t>
                          </a:r>
                          <a:r>
                            <a:rPr lang="zh-CN" altLang="en-US" dirty="0"/>
                            <a:t>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48625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个体</a:t>
                          </a:r>
                          <a:r>
                            <a:rPr lang="en-US" altLang="zh-CN" dirty="0"/>
                            <a:t>2</a:t>
                          </a:r>
                          <a:r>
                            <a:rPr lang="zh-CN" altLang="en-US" dirty="0"/>
                            <a:t>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8213555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4843065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个体</a:t>
                          </a:r>
                          <a:r>
                            <a:rPr lang="en-US" altLang="zh-CN" dirty="0"/>
                            <a:t>n</a:t>
                          </a:r>
                          <a:r>
                            <a:rPr lang="zh-CN" altLang="en-US" dirty="0"/>
                            <a:t>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114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53B1F82A-3BBB-44E6-BBCD-43C2680465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306766"/>
                  </p:ext>
                </p:extLst>
              </p:nvPr>
            </p:nvGraphicFramePr>
            <p:xfrm>
              <a:off x="4994573" y="4616314"/>
              <a:ext cx="1260000" cy="1584000"/>
            </p:xfrm>
            <a:graphic>
              <a:graphicData uri="http://schemas.openxmlformats.org/drawingml/2006/table">
                <a:tbl>
                  <a:tblPr>
                    <a:tableStyleId>{22838BEF-8BB2-4498-84A7-C5851F593DF1}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346711781"/>
                        </a:ext>
                      </a:extLst>
                    </a:gridCol>
                  </a:tblGrid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481" t="-7692" r="-962" b="-3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8625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481" t="-106061" r="-962" b="-2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213555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481" t="-209231" r="-962" b="-1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4843065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481" t="-309231" r="-962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114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8E0F36C-4040-4B89-B46A-4597D176480F}"/>
                  </a:ext>
                </a:extLst>
              </p:cNvPr>
              <p:cNvSpPr txBox="1"/>
              <p:nvPr/>
            </p:nvSpPr>
            <p:spPr>
              <a:xfrm>
                <a:off x="3398509" y="5269814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8E0F36C-4040-4B89-B46A-4597D1764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09" y="5269814"/>
                <a:ext cx="227626" cy="276999"/>
              </a:xfrm>
              <a:prstGeom prst="rect">
                <a:avLst/>
              </a:prstGeom>
              <a:blipFill>
                <a:blip r:embed="rId13"/>
                <a:stretch>
                  <a:fillRect l="-15789" r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60D490B-EAEF-4A8F-8240-FD93D89CBF58}"/>
                  </a:ext>
                </a:extLst>
              </p:cNvPr>
              <p:cNvSpPr txBox="1"/>
              <p:nvPr/>
            </p:nvSpPr>
            <p:spPr>
              <a:xfrm>
                <a:off x="4622669" y="5269814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60D490B-EAEF-4A8F-8240-FD93D89CB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69" y="5269814"/>
                <a:ext cx="235641" cy="276999"/>
              </a:xfrm>
              <a:prstGeom prst="rect">
                <a:avLst/>
              </a:prstGeom>
              <a:blipFill>
                <a:blip r:embed="rId14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1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5837116E-4F6B-4A06-83C0-5D30430412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953153"/>
                  </p:ext>
                </p:extLst>
              </p:nvPr>
            </p:nvGraphicFramePr>
            <p:xfrm>
              <a:off x="169643" y="115659"/>
              <a:ext cx="720000" cy="2520000"/>
            </p:xfrm>
            <a:graphic>
              <a:graphicData uri="http://schemas.openxmlformats.org/drawingml/2006/table">
                <a:tbl>
                  <a:tblPr firstRow="1">
                    <a:tableStyleId>{1E171933-4619-4E11-9A3F-F7608DF75F80}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6700274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2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860171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40651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40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66347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60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932209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110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551789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120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095881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120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40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5837116E-4F6B-4A06-83C0-5D30430412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953153"/>
                  </p:ext>
                </p:extLst>
              </p:nvPr>
            </p:nvGraphicFramePr>
            <p:xfrm>
              <a:off x="169643" y="115659"/>
              <a:ext cx="720000" cy="2520000"/>
            </p:xfrm>
            <a:graphic>
              <a:graphicData uri="http://schemas.openxmlformats.org/drawingml/2006/table">
                <a:tbl>
                  <a:tblPr firstRow="1">
                    <a:tableStyleId>{1E171933-4619-4E11-9A3F-F7608DF75F80}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67002747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0" t="-1695" r="-2521" b="-60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860171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406510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40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66347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60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932209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110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551789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120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095881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120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86403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C436E844-F522-497F-8C10-96866E3C89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802295"/>
                  </p:ext>
                </p:extLst>
              </p:nvPr>
            </p:nvGraphicFramePr>
            <p:xfrm>
              <a:off x="1777766" y="115659"/>
              <a:ext cx="720000" cy="2520000"/>
            </p:xfrm>
            <a:graphic>
              <a:graphicData uri="http://schemas.openxmlformats.org/drawingml/2006/table">
                <a:tbl>
                  <a:tblPr firstRow="1">
                    <a:tableStyleId>{FABFCF23-3B69-468F-B69F-88F6DE6A72F2}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015373536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48399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119151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40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885105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60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20850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110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008390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120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35123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120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31834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C436E844-F522-497F-8C10-96866E3C89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802295"/>
                  </p:ext>
                </p:extLst>
              </p:nvPr>
            </p:nvGraphicFramePr>
            <p:xfrm>
              <a:off x="1777766" y="115659"/>
              <a:ext cx="720000" cy="2520000"/>
            </p:xfrm>
            <a:graphic>
              <a:graphicData uri="http://schemas.openxmlformats.org/drawingml/2006/table">
                <a:tbl>
                  <a:tblPr firstRow="1">
                    <a:tableStyleId>{FABFCF23-3B69-468F-B69F-88F6DE6A72F2}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015373536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" t="-1695" r="-1681" b="-60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483994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119151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40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885105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60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20850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110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008390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120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35123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120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31834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9F014BC5-F4CB-4D80-BD9F-FB6EE5EC28BF}"/>
              </a:ext>
            </a:extLst>
          </p:cNvPr>
          <p:cNvSpPr/>
          <p:nvPr/>
        </p:nvSpPr>
        <p:spPr>
          <a:xfrm>
            <a:off x="1073790" y="1224657"/>
            <a:ext cx="520118" cy="302004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B538241-C3B7-4403-889D-8F29C05771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81348"/>
                  </p:ext>
                </p:extLst>
              </p:nvPr>
            </p:nvGraphicFramePr>
            <p:xfrm>
              <a:off x="973849" y="3545368"/>
              <a:ext cx="720000" cy="2520000"/>
            </p:xfrm>
            <a:graphic>
              <a:graphicData uri="http://schemas.openxmlformats.org/drawingml/2006/table">
                <a:tbl>
                  <a:tblPr firstRow="1">
                    <a:tableStyleId>{FABFCF23-3B69-468F-B69F-88F6DE6A72F2}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51275242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795207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78845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40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94556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60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286946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110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038177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120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39103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120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1822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B538241-C3B7-4403-889D-8F29C05771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81348"/>
                  </p:ext>
                </p:extLst>
              </p:nvPr>
            </p:nvGraphicFramePr>
            <p:xfrm>
              <a:off x="973849" y="3545368"/>
              <a:ext cx="720000" cy="2520000"/>
            </p:xfrm>
            <a:graphic>
              <a:graphicData uri="http://schemas.openxmlformats.org/drawingml/2006/table">
                <a:tbl>
                  <a:tblPr firstRow="1">
                    <a:tableStyleId>{FABFCF23-3B69-468F-B69F-88F6DE6A72F2}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51275242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0" t="-1695" r="-1681" b="-606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95207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78845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40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94556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60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286946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110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038177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120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39103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120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18222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BA75D3B2-DA44-4A5F-9159-E22A7C1FD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616406"/>
                  </p:ext>
                </p:extLst>
              </p:nvPr>
            </p:nvGraphicFramePr>
            <p:xfrm>
              <a:off x="1461549" y="2952632"/>
              <a:ext cx="7560000" cy="370840"/>
            </p:xfrm>
            <a:graphic>
              <a:graphicData uri="http://schemas.openxmlformats.org/drawingml/2006/table">
                <a:tbl>
                  <a:tblPr firstCol="1">
                    <a:tableStyleId>{1E171933-4619-4E11-9A3F-F7608DF75F80}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1665595603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566029902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15164860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769273209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452047479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245441291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2303515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kern="120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1200" kern="12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CN" sz="1200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kern="120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1200" kern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20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200" i="1" kern="1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kern="12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200" kern="12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200" b="0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200" dirty="0"/>
                            <a:t>0</a:t>
                          </a:r>
                          <a:endParaRPr lang="zh-CN" altLang="en-US" sz="1200" b="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200" dirty="0"/>
                            <a:t>50</a:t>
                          </a:r>
                          <a:endParaRPr lang="zh-CN" altLang="en-US" sz="1200" b="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200" dirty="0"/>
                            <a:t>100</a:t>
                          </a:r>
                          <a:endParaRPr lang="zh-CN" altLang="en-US" sz="1200" b="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200" dirty="0"/>
                            <a:t>110</a:t>
                          </a:r>
                          <a:endParaRPr lang="zh-CN" altLang="en-US" sz="1200" b="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200" dirty="0"/>
                            <a:t>110</a:t>
                          </a:r>
                          <a:endParaRPr lang="zh-CN" altLang="en-US" sz="1200" b="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200" dirty="0"/>
                            <a:t>110</a:t>
                          </a:r>
                          <a:endParaRPr lang="en-US" altLang="zh-CN" sz="1200" b="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2508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BA75D3B2-DA44-4A5F-9159-E22A7C1FD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616406"/>
                  </p:ext>
                </p:extLst>
              </p:nvPr>
            </p:nvGraphicFramePr>
            <p:xfrm>
              <a:off x="1461549" y="2952632"/>
              <a:ext cx="7560000" cy="370840"/>
            </p:xfrm>
            <a:graphic>
              <a:graphicData uri="http://schemas.openxmlformats.org/drawingml/2006/table">
                <a:tbl>
                  <a:tblPr firstCol="1">
                    <a:tableStyleId>{1E171933-4619-4E11-9A3F-F7608DF75F80}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1665595603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566029902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151648608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769273209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452047479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3245441291"/>
                        </a:ext>
                      </a:extLst>
                    </a:gridCol>
                    <a:gridCol w="1080000">
                      <a:extLst>
                        <a:ext uri="{9D8B030D-6E8A-4147-A177-3AD203B41FA5}">
                          <a16:colId xmlns:a16="http://schemas.microsoft.com/office/drawing/2014/main" val="12303515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65" t="-1613" r="-60226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200" dirty="0"/>
                            <a:t>0</a:t>
                          </a:r>
                          <a:endParaRPr lang="zh-CN" altLang="en-US" sz="1200" b="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200" dirty="0"/>
                            <a:t>50</a:t>
                          </a:r>
                          <a:endParaRPr lang="zh-CN" altLang="en-US" sz="1200" b="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200" dirty="0"/>
                            <a:t>100</a:t>
                          </a:r>
                          <a:endParaRPr lang="zh-CN" altLang="en-US" sz="1200" b="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200" dirty="0"/>
                            <a:t>110</a:t>
                          </a:r>
                          <a:endParaRPr lang="zh-CN" altLang="en-US" sz="1200" b="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200" dirty="0"/>
                            <a:t>110</a:t>
                          </a:r>
                          <a:endParaRPr lang="zh-CN" altLang="en-US" sz="1200" b="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200" dirty="0"/>
                            <a:t>110</a:t>
                          </a:r>
                          <a:endParaRPr lang="en-US" altLang="zh-CN" sz="1200" b="0" dirty="0"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2508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819ADF-9E3C-4FDE-92C5-DA2C80343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69700"/>
              </p:ext>
            </p:extLst>
          </p:nvPr>
        </p:nvGraphicFramePr>
        <p:xfrm>
          <a:off x="2541549" y="3905368"/>
          <a:ext cx="6480000" cy="216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1015854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947745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982142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627849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538778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658002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784776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5176037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887704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09006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3385716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97682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50+</a:t>
                      </a:r>
                      <a:endParaRPr lang="zh-CN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zh-CN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lang="zh-CN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lang="zh-CN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lang="zh-CN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9099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40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50+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zh-CN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lang="zh-CN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lang="zh-CN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lang="zh-CN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504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60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50+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40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100+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lang="zh-CN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lang="zh-CN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lang="zh-CN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38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110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50+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60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100+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40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110+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lang="zh-CN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lang="zh-CN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39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120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50+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110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100+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60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110+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40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110+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lang="zh-CN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813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120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50+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120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100+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110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110+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60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110+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>
                          <a:latin typeface="+mn-ea"/>
                          <a:ea typeface="+mn-ea"/>
                        </a:rPr>
                        <a:t>40</a:t>
                      </a:r>
                      <a:endParaRPr lang="zh-CN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110+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321880"/>
                  </a:ext>
                </a:extLst>
              </a:tr>
            </a:tbl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3949FA53-C7C0-47C0-989D-3735860B9AAF}"/>
              </a:ext>
            </a:extLst>
          </p:cNvPr>
          <p:cNvSpPr/>
          <p:nvPr/>
        </p:nvSpPr>
        <p:spPr>
          <a:xfrm>
            <a:off x="4883142" y="3429000"/>
            <a:ext cx="152572" cy="370840"/>
          </a:xfrm>
          <a:prstGeom prst="down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31047FA1-EDE5-4D93-88E6-2C16BA91C665}"/>
              </a:ext>
            </a:extLst>
          </p:cNvPr>
          <p:cNvSpPr/>
          <p:nvPr/>
        </p:nvSpPr>
        <p:spPr>
          <a:xfrm>
            <a:off x="5943428" y="3429000"/>
            <a:ext cx="152572" cy="370840"/>
          </a:xfrm>
          <a:prstGeom prst="down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05080A1C-3DE6-4A47-BE63-9084B6DC5F70}"/>
              </a:ext>
            </a:extLst>
          </p:cNvPr>
          <p:cNvSpPr/>
          <p:nvPr/>
        </p:nvSpPr>
        <p:spPr>
          <a:xfrm>
            <a:off x="7012149" y="3429000"/>
            <a:ext cx="152572" cy="370840"/>
          </a:xfrm>
          <a:prstGeom prst="down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CD243C4C-A12F-4FE3-A09F-BA1D49341948}"/>
              </a:ext>
            </a:extLst>
          </p:cNvPr>
          <p:cNvSpPr/>
          <p:nvPr/>
        </p:nvSpPr>
        <p:spPr>
          <a:xfrm>
            <a:off x="8148721" y="3429000"/>
            <a:ext cx="152572" cy="370840"/>
          </a:xfrm>
          <a:prstGeom prst="down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6E6C4D79-D6F5-4AE7-A9F2-47A9E3184A40}"/>
              </a:ext>
            </a:extLst>
          </p:cNvPr>
          <p:cNvSpPr/>
          <p:nvPr/>
        </p:nvSpPr>
        <p:spPr>
          <a:xfrm>
            <a:off x="3742352" y="3429000"/>
            <a:ext cx="152572" cy="370840"/>
          </a:xfrm>
          <a:prstGeom prst="down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45AB75A6-0794-45EE-82BF-04E2A4F5018F}"/>
              </a:ext>
            </a:extLst>
          </p:cNvPr>
          <p:cNvSpPr/>
          <p:nvPr/>
        </p:nvSpPr>
        <p:spPr>
          <a:xfrm>
            <a:off x="2677848" y="3429000"/>
            <a:ext cx="152572" cy="370840"/>
          </a:xfrm>
          <a:prstGeom prst="down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上弧形 13">
            <a:extLst>
              <a:ext uri="{FF2B5EF4-FFF2-40B4-BE49-F238E27FC236}">
                <a16:creationId xmlns:a16="http://schemas.microsoft.com/office/drawing/2014/main" id="{B36DC01F-52FB-489B-A089-F08BD95631FD}"/>
              </a:ext>
            </a:extLst>
          </p:cNvPr>
          <p:cNvSpPr/>
          <p:nvPr/>
        </p:nvSpPr>
        <p:spPr>
          <a:xfrm>
            <a:off x="1874274" y="4381736"/>
            <a:ext cx="1334550" cy="370840"/>
          </a:xfrm>
          <a:prstGeom prst="curved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上弧形 14">
            <a:extLst>
              <a:ext uri="{FF2B5EF4-FFF2-40B4-BE49-F238E27FC236}">
                <a16:creationId xmlns:a16="http://schemas.microsoft.com/office/drawing/2014/main" id="{E6CC7ADB-C8C2-4826-83F0-BB1F8300984C}"/>
              </a:ext>
            </a:extLst>
          </p:cNvPr>
          <p:cNvSpPr/>
          <p:nvPr/>
        </p:nvSpPr>
        <p:spPr>
          <a:xfrm rot="1768497">
            <a:off x="3574558" y="3727062"/>
            <a:ext cx="956345" cy="327170"/>
          </a:xfrm>
          <a:prstGeom prst="curved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上弧形 17">
            <a:extLst>
              <a:ext uri="{FF2B5EF4-FFF2-40B4-BE49-F238E27FC236}">
                <a16:creationId xmlns:a16="http://schemas.microsoft.com/office/drawing/2014/main" id="{DA1E2B70-AC57-4F55-A331-2EC611C5C869}"/>
              </a:ext>
            </a:extLst>
          </p:cNvPr>
          <p:cNvSpPr/>
          <p:nvPr/>
        </p:nvSpPr>
        <p:spPr>
          <a:xfrm rot="1768497">
            <a:off x="4643467" y="4119477"/>
            <a:ext cx="956345" cy="327170"/>
          </a:xfrm>
          <a:prstGeom prst="curved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上弧形 18">
            <a:extLst>
              <a:ext uri="{FF2B5EF4-FFF2-40B4-BE49-F238E27FC236}">
                <a16:creationId xmlns:a16="http://schemas.microsoft.com/office/drawing/2014/main" id="{E085D3C3-8F86-4DD5-9A03-A386BBF13C9F}"/>
              </a:ext>
            </a:extLst>
          </p:cNvPr>
          <p:cNvSpPr/>
          <p:nvPr/>
        </p:nvSpPr>
        <p:spPr>
          <a:xfrm rot="1768497">
            <a:off x="5749018" y="4482450"/>
            <a:ext cx="956345" cy="327170"/>
          </a:xfrm>
          <a:prstGeom prst="curved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上弧形 19">
            <a:extLst>
              <a:ext uri="{FF2B5EF4-FFF2-40B4-BE49-F238E27FC236}">
                <a16:creationId xmlns:a16="http://schemas.microsoft.com/office/drawing/2014/main" id="{C30B2E12-12FC-4F03-A056-5E3F699CBE9D}"/>
              </a:ext>
            </a:extLst>
          </p:cNvPr>
          <p:cNvSpPr/>
          <p:nvPr/>
        </p:nvSpPr>
        <p:spPr>
          <a:xfrm rot="1768497">
            <a:off x="6858538" y="4857642"/>
            <a:ext cx="956345" cy="327170"/>
          </a:xfrm>
          <a:prstGeom prst="curved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上弧形 20">
            <a:extLst>
              <a:ext uri="{FF2B5EF4-FFF2-40B4-BE49-F238E27FC236}">
                <a16:creationId xmlns:a16="http://schemas.microsoft.com/office/drawing/2014/main" id="{AC00FA18-9AAD-46D1-AEE2-C0E7600CBCFA}"/>
              </a:ext>
            </a:extLst>
          </p:cNvPr>
          <p:cNvSpPr/>
          <p:nvPr/>
        </p:nvSpPr>
        <p:spPr>
          <a:xfrm rot="1768497">
            <a:off x="7891358" y="5199475"/>
            <a:ext cx="956345" cy="327170"/>
          </a:xfrm>
          <a:prstGeom prst="curved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87E132C2-327A-4CF4-A0D6-316DBDCB8B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5558869"/>
                  </p:ext>
                </p:extLst>
              </p:nvPr>
            </p:nvGraphicFramePr>
            <p:xfrm>
              <a:off x="10498151" y="3550582"/>
              <a:ext cx="720000" cy="2520000"/>
            </p:xfrm>
            <a:graphic>
              <a:graphicData uri="http://schemas.openxmlformats.org/drawingml/2006/table">
                <a:tbl>
                  <a:tblPr firstRow="1">
                    <a:tableStyleId>{FABFCF23-3B69-468F-B69F-88F6DE6A72F2}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51275242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795207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78845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50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94556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100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286946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140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038177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160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39103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210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1822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87E132C2-327A-4CF4-A0D6-316DBDCB8B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5558869"/>
                  </p:ext>
                </p:extLst>
              </p:nvPr>
            </p:nvGraphicFramePr>
            <p:xfrm>
              <a:off x="10498151" y="3550582"/>
              <a:ext cx="720000" cy="2520000"/>
            </p:xfrm>
            <a:graphic>
              <a:graphicData uri="http://schemas.openxmlformats.org/drawingml/2006/table">
                <a:tbl>
                  <a:tblPr firstRow="1">
                    <a:tableStyleId>{FABFCF23-3B69-468F-B69F-88F6DE6A72F2}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151275242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840" t="-1695" r="-1681" b="-6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95207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78845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50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94556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100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286946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140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038177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160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39103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latin typeface="+mn-lt"/>
                            </a:rPr>
                            <a:t>210</a:t>
                          </a:r>
                          <a:endParaRPr lang="zh-CN" altLang="en-US" sz="12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18222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DBD9F9F-39B6-4535-A115-DE68509A34DA}"/>
              </a:ext>
            </a:extLst>
          </p:cNvPr>
          <p:cNvCxnSpPr>
            <a:cxnSpLocks/>
          </p:cNvCxnSpPr>
          <p:nvPr/>
        </p:nvCxnSpPr>
        <p:spPr>
          <a:xfrm>
            <a:off x="9130782" y="5017448"/>
            <a:ext cx="1212125" cy="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462ADE-F506-4D2F-BCAC-FFEE04C235AD}"/>
                  </a:ext>
                </a:extLst>
              </p:cNvPr>
              <p:cNvSpPr txBox="1"/>
              <p:nvPr/>
            </p:nvSpPr>
            <p:spPr>
              <a:xfrm>
                <a:off x="9352687" y="4666868"/>
                <a:ext cx="81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{ }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462ADE-F506-4D2F-BCAC-FFEE04C23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687" y="4666868"/>
                <a:ext cx="814325" cy="276999"/>
              </a:xfrm>
              <a:prstGeom prst="rect">
                <a:avLst/>
              </a:prstGeom>
              <a:blipFill>
                <a:blip r:embed="rId7"/>
                <a:stretch>
                  <a:fillRect l="-7463" t="-33333" r="-16418" b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1760DE65-CE41-4DEA-A729-0B6C4554A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40318"/>
              </p:ext>
            </p:extLst>
          </p:nvPr>
        </p:nvGraphicFramePr>
        <p:xfrm>
          <a:off x="7591061" y="792632"/>
          <a:ext cx="2376000" cy="39600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937633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414311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508492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6899322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9562568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19272507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3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45916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F4FC7204-6403-412F-9E10-807E9E3712E6}"/>
              </a:ext>
            </a:extLst>
          </p:cNvPr>
          <p:cNvSpPr txBox="1"/>
          <p:nvPr/>
        </p:nvSpPr>
        <p:spPr>
          <a:xfrm>
            <a:off x="6391125" y="867521"/>
            <a:ext cx="1065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总供水量：</a:t>
            </a:r>
            <a:r>
              <a:rPr lang="en-US" altLang="zh-CN" sz="1000" dirty="0"/>
              <a:t>600</a:t>
            </a:r>
            <a:endParaRPr lang="zh-CN" altLang="en-US" sz="1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9EFB7A4-9511-4849-AA5A-29606B1C062A}"/>
              </a:ext>
            </a:extLst>
          </p:cNvPr>
          <p:cNvSpPr txBox="1"/>
          <p:nvPr/>
        </p:nvSpPr>
        <p:spPr>
          <a:xfrm>
            <a:off x="7836517" y="478735"/>
            <a:ext cx="533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</a:t>
            </a:r>
            <a:r>
              <a:rPr lang="zh-CN" altLang="en-US" sz="1000" dirty="0"/>
              <a:t>用户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B6D4017-B187-4028-B9D3-D929FEB7E3B1}"/>
              </a:ext>
            </a:extLst>
          </p:cNvPr>
          <p:cNvSpPr txBox="1"/>
          <p:nvPr/>
        </p:nvSpPr>
        <p:spPr>
          <a:xfrm>
            <a:off x="8696319" y="478735"/>
            <a:ext cx="533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</a:t>
            </a:r>
            <a:r>
              <a:rPr lang="zh-CN" altLang="en-US" sz="1000" dirty="0"/>
              <a:t>用户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7C7FDDE-B64C-4E08-BA16-684A505ED46C}"/>
              </a:ext>
            </a:extLst>
          </p:cNvPr>
          <p:cNvSpPr txBox="1"/>
          <p:nvPr/>
        </p:nvSpPr>
        <p:spPr>
          <a:xfrm>
            <a:off x="9352687" y="478736"/>
            <a:ext cx="533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</a:t>
            </a:r>
            <a:r>
              <a:rPr lang="zh-CN" altLang="en-US" sz="1000" dirty="0"/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325316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9F9F12BA-78EE-4500-B1FF-22EEE287F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769780"/>
              </p:ext>
            </p:extLst>
          </p:nvPr>
        </p:nvGraphicFramePr>
        <p:xfrm>
          <a:off x="2667699" y="335560"/>
          <a:ext cx="7516536" cy="57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5CC4DF81-6142-4208-B2CC-ACB54CABB350}"/>
              </a:ext>
            </a:extLst>
          </p:cNvPr>
          <p:cNvSpPr/>
          <p:nvPr/>
        </p:nvSpPr>
        <p:spPr>
          <a:xfrm>
            <a:off x="6572731" y="3212984"/>
            <a:ext cx="3353694" cy="1453284"/>
          </a:xfrm>
          <a:prstGeom prst="round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3D182BB-7B53-4A46-9E7A-CCB7637D7463}"/>
              </a:ext>
            </a:extLst>
          </p:cNvPr>
          <p:cNvSpPr/>
          <p:nvPr/>
        </p:nvSpPr>
        <p:spPr>
          <a:xfrm>
            <a:off x="6572731" y="252968"/>
            <a:ext cx="3353694" cy="1453284"/>
          </a:xfrm>
          <a:prstGeom prst="round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B1EEE25-94A7-412F-A20D-93A710879059}"/>
              </a:ext>
            </a:extLst>
          </p:cNvPr>
          <p:cNvSpPr/>
          <p:nvPr/>
        </p:nvSpPr>
        <p:spPr>
          <a:xfrm>
            <a:off x="6572731" y="1732976"/>
            <a:ext cx="3353694" cy="1453284"/>
          </a:xfrm>
          <a:prstGeom prst="roundRect">
            <a:avLst/>
          </a:prstGeom>
          <a:noFill/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D935793-0AAF-4663-9711-B0D3B4681FD3}"/>
              </a:ext>
            </a:extLst>
          </p:cNvPr>
          <p:cNvSpPr/>
          <p:nvPr/>
        </p:nvSpPr>
        <p:spPr>
          <a:xfrm>
            <a:off x="6572731" y="4692992"/>
            <a:ext cx="3353694" cy="1453284"/>
          </a:xfrm>
          <a:prstGeom prst="roundRect">
            <a:avLst/>
          </a:prstGeom>
          <a:noFill/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3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24C6481D-7113-4260-9DE2-47EDD7FAE5B0}"/>
              </a:ext>
            </a:extLst>
          </p:cNvPr>
          <p:cNvGrpSpPr/>
          <p:nvPr/>
        </p:nvGrpSpPr>
        <p:grpSpPr>
          <a:xfrm>
            <a:off x="886120" y="1216355"/>
            <a:ext cx="9081575" cy="4454135"/>
            <a:chOff x="886120" y="1216355"/>
            <a:chExt cx="9081575" cy="445413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9F161F9-2AE6-4859-874C-8E48474D1DD8}"/>
                </a:ext>
              </a:extLst>
            </p:cNvPr>
            <p:cNvGrpSpPr/>
            <p:nvPr/>
          </p:nvGrpSpPr>
          <p:grpSpPr>
            <a:xfrm>
              <a:off x="886120" y="1372176"/>
              <a:ext cx="9081575" cy="4113648"/>
              <a:chOff x="886120" y="1372176"/>
              <a:chExt cx="9081575" cy="4113648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B88C894F-97E1-447B-81FB-3570E2C82316}"/>
                  </a:ext>
                </a:extLst>
              </p:cNvPr>
              <p:cNvGrpSpPr/>
              <p:nvPr/>
            </p:nvGrpSpPr>
            <p:grpSpPr>
              <a:xfrm>
                <a:off x="886120" y="1372176"/>
                <a:ext cx="9081575" cy="4113648"/>
                <a:chOff x="886120" y="1372176"/>
                <a:chExt cx="9081575" cy="4113648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57EF82F-0C6C-4E5F-8C99-9BB346CA0D37}"/>
                    </a:ext>
                  </a:extLst>
                </p:cNvPr>
                <p:cNvSpPr/>
                <p:nvPr/>
              </p:nvSpPr>
              <p:spPr>
                <a:xfrm>
                  <a:off x="886120" y="3069000"/>
                  <a:ext cx="720000" cy="72000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A</a:t>
                  </a:r>
                  <a:endParaRPr lang="zh-CN" altLang="en-US" dirty="0"/>
                </a:p>
              </p:txBody>
            </p:sp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70A87DD3-CEF6-4D28-8771-5382CCAF453C}"/>
                    </a:ext>
                  </a:extLst>
                </p:cNvPr>
                <p:cNvSpPr/>
                <p:nvPr/>
              </p:nvSpPr>
              <p:spPr>
                <a:xfrm>
                  <a:off x="2573518" y="1372176"/>
                  <a:ext cx="720000" cy="72000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E1</a:t>
                  </a:r>
                  <a:endParaRPr lang="zh-CN" altLang="en-US" dirty="0"/>
                </a:p>
              </p:txBody>
            </p: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C2E65B2-F72F-402B-9E6A-B03F9D6F9EB9}"/>
                    </a:ext>
                  </a:extLst>
                </p:cNvPr>
                <p:cNvSpPr/>
                <p:nvPr/>
              </p:nvSpPr>
              <p:spPr>
                <a:xfrm>
                  <a:off x="2573518" y="4765824"/>
                  <a:ext cx="720000" cy="72000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E2</a:t>
                  </a:r>
                  <a:endParaRPr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4596214-4A16-47AB-A82D-65DE395BFFAC}"/>
                    </a:ext>
                  </a:extLst>
                </p:cNvPr>
                <p:cNvSpPr/>
                <p:nvPr/>
              </p:nvSpPr>
              <p:spPr>
                <a:xfrm>
                  <a:off x="4930219" y="4765824"/>
                  <a:ext cx="720000" cy="72000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F2</a:t>
                  </a:r>
                  <a:endParaRPr lang="zh-CN" altLang="en-US" dirty="0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4A708FD6-1C59-4DAA-8CAB-E97FB6FC7D59}"/>
                    </a:ext>
                  </a:extLst>
                </p:cNvPr>
                <p:cNvSpPr/>
                <p:nvPr/>
              </p:nvSpPr>
              <p:spPr>
                <a:xfrm>
                  <a:off x="4930219" y="1372176"/>
                  <a:ext cx="720000" cy="72000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F1</a:t>
                  </a:r>
                  <a:endParaRPr lang="zh-CN" altLang="en-US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E0BB2F5C-87C0-4290-A16B-01C93BEA3F97}"/>
                    </a:ext>
                  </a:extLst>
                </p:cNvPr>
                <p:cNvSpPr/>
                <p:nvPr/>
              </p:nvSpPr>
              <p:spPr>
                <a:xfrm>
                  <a:off x="7286920" y="1372176"/>
                  <a:ext cx="720000" cy="72000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G1</a:t>
                  </a:r>
                  <a:endParaRPr lang="zh-CN" altLang="en-US" dirty="0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00036FEE-C3F0-4816-AD43-A59957FA467D}"/>
                    </a:ext>
                  </a:extLst>
                </p:cNvPr>
                <p:cNvSpPr/>
                <p:nvPr/>
              </p:nvSpPr>
              <p:spPr>
                <a:xfrm>
                  <a:off x="7286920" y="4765824"/>
                  <a:ext cx="720000" cy="72000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G2</a:t>
                  </a:r>
                  <a:endParaRPr lang="zh-CN" altLang="en-US" dirty="0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62A464BA-9A5D-45EA-AA7A-1D7C73955FAD}"/>
                    </a:ext>
                  </a:extLst>
                </p:cNvPr>
                <p:cNvSpPr/>
                <p:nvPr/>
              </p:nvSpPr>
              <p:spPr>
                <a:xfrm>
                  <a:off x="9247695" y="3069000"/>
                  <a:ext cx="720000" cy="720000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</a:t>
                  </a:r>
                  <a:endParaRPr lang="zh-CN" altLang="en-US" dirty="0"/>
                </a:p>
              </p:txBody>
            </p:sp>
          </p:grp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9B45969E-32A0-4B3E-89F3-56405445DBFB}"/>
                  </a:ext>
                </a:extLst>
              </p:cNvPr>
              <p:cNvCxnSpPr>
                <a:cxnSpLocks/>
                <a:stCxn id="2" idx="3"/>
                <a:endCxn id="4" idx="1"/>
              </p:cNvCxnSpPr>
              <p:nvPr/>
            </p:nvCxnSpPr>
            <p:spPr>
              <a:xfrm>
                <a:off x="1606120" y="3429000"/>
                <a:ext cx="967398" cy="16968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666D9A09-4F88-45FA-97A2-4D6030687C42}"/>
                  </a:ext>
                </a:extLst>
              </p:cNvPr>
              <p:cNvCxnSpPr>
                <a:stCxn id="2" idx="3"/>
                <a:endCxn id="3" idx="1"/>
              </p:cNvCxnSpPr>
              <p:nvPr/>
            </p:nvCxnSpPr>
            <p:spPr>
              <a:xfrm flipV="1">
                <a:off x="1606120" y="1732176"/>
                <a:ext cx="967398" cy="16968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0F7414AF-FC18-4FA9-A447-DE8DFE9881F1}"/>
                  </a:ext>
                </a:extLst>
              </p:cNvPr>
              <p:cNvCxnSpPr>
                <a:stCxn id="3" idx="3"/>
                <a:endCxn id="6" idx="1"/>
              </p:cNvCxnSpPr>
              <p:nvPr/>
            </p:nvCxnSpPr>
            <p:spPr>
              <a:xfrm>
                <a:off x="3293518" y="1732176"/>
                <a:ext cx="1636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ADB79F21-DC0D-4F93-8113-8F7C1F1E0039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5650219" y="1732176"/>
                <a:ext cx="1636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747ED28C-DD84-466E-8FF0-F87059B6F752}"/>
                  </a:ext>
                </a:extLst>
              </p:cNvPr>
              <p:cNvCxnSpPr>
                <a:stCxn id="7" idx="3"/>
                <a:endCxn id="10" idx="1"/>
              </p:cNvCxnSpPr>
              <p:nvPr/>
            </p:nvCxnSpPr>
            <p:spPr>
              <a:xfrm>
                <a:off x="8006920" y="1732176"/>
                <a:ext cx="1240775" cy="16968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131E6B0F-2426-45D3-A76D-1C04B29E691F}"/>
                  </a:ext>
                </a:extLst>
              </p:cNvPr>
              <p:cNvCxnSpPr>
                <a:stCxn id="4" idx="3"/>
                <a:endCxn id="5" idx="1"/>
              </p:cNvCxnSpPr>
              <p:nvPr/>
            </p:nvCxnSpPr>
            <p:spPr>
              <a:xfrm>
                <a:off x="3293518" y="5125824"/>
                <a:ext cx="1636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6D5058B3-860B-4A53-BE49-B067BE4B3153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>
                <a:off x="5650219" y="5125824"/>
                <a:ext cx="16367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82A61987-AF75-495C-9B33-795CC1A1FBBD}"/>
                  </a:ext>
                </a:extLst>
              </p:cNvPr>
              <p:cNvCxnSpPr>
                <a:stCxn id="8" idx="3"/>
                <a:endCxn id="10" idx="1"/>
              </p:cNvCxnSpPr>
              <p:nvPr/>
            </p:nvCxnSpPr>
            <p:spPr>
              <a:xfrm flipV="1">
                <a:off x="8006920" y="3429000"/>
                <a:ext cx="1240775" cy="16968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CF37C9D5-7E29-47E5-ABF7-D2C0F71CE682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 flipV="1">
                <a:off x="3293518" y="1732176"/>
                <a:ext cx="1636701" cy="3393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89A9562E-F666-444D-90D8-DB12CEB7A66E}"/>
                  </a:ext>
                </a:extLst>
              </p:cNvPr>
              <p:cNvCxnSpPr>
                <a:stCxn id="3" idx="3"/>
                <a:endCxn id="5" idx="1"/>
              </p:cNvCxnSpPr>
              <p:nvPr/>
            </p:nvCxnSpPr>
            <p:spPr>
              <a:xfrm>
                <a:off x="3293518" y="1732176"/>
                <a:ext cx="1636701" cy="3393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71FC2A61-D9DF-4DB7-8CB3-00F1C8DEA589}"/>
                  </a:ext>
                </a:extLst>
              </p:cNvPr>
              <p:cNvCxnSpPr>
                <a:stCxn id="6" idx="3"/>
                <a:endCxn id="8" idx="1"/>
              </p:cNvCxnSpPr>
              <p:nvPr/>
            </p:nvCxnSpPr>
            <p:spPr>
              <a:xfrm>
                <a:off x="5650219" y="1732176"/>
                <a:ext cx="1636701" cy="3393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7F0729BB-5B81-4DF1-9ABF-341254977E26}"/>
                  </a:ext>
                </a:extLst>
              </p:cNvPr>
              <p:cNvCxnSpPr>
                <a:stCxn id="5" idx="3"/>
                <a:endCxn id="7" idx="1"/>
              </p:cNvCxnSpPr>
              <p:nvPr/>
            </p:nvCxnSpPr>
            <p:spPr>
              <a:xfrm flipV="1">
                <a:off x="5650219" y="1732176"/>
                <a:ext cx="1636701" cy="3393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CD07BA4-9700-4E08-87C0-1511B4F6F445}"/>
                </a:ext>
              </a:extLst>
            </p:cNvPr>
            <p:cNvSpPr txBox="1"/>
            <p:nvPr/>
          </p:nvSpPr>
          <p:spPr>
            <a:xfrm>
              <a:off x="1791093" y="2216017"/>
              <a:ext cx="36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1277AF7-CE02-45E7-BFF4-513FDD7FDD32}"/>
                </a:ext>
              </a:extLst>
            </p:cNvPr>
            <p:cNvSpPr txBox="1"/>
            <p:nvPr/>
          </p:nvSpPr>
          <p:spPr>
            <a:xfrm>
              <a:off x="1722174" y="4396492"/>
              <a:ext cx="36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BEE185B-599A-4E62-9D30-08565B585B41}"/>
                </a:ext>
              </a:extLst>
            </p:cNvPr>
            <p:cNvSpPr txBox="1"/>
            <p:nvPr/>
          </p:nvSpPr>
          <p:spPr>
            <a:xfrm>
              <a:off x="3288804" y="4092746"/>
              <a:ext cx="36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231854E-7FF4-4342-B0D9-7E61D6F32DB0}"/>
                </a:ext>
              </a:extLst>
            </p:cNvPr>
            <p:cNvSpPr txBox="1"/>
            <p:nvPr/>
          </p:nvSpPr>
          <p:spPr>
            <a:xfrm>
              <a:off x="3288803" y="2395922"/>
              <a:ext cx="36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BD75FAF-C777-40CA-BF7B-363EFBD419B3}"/>
                </a:ext>
              </a:extLst>
            </p:cNvPr>
            <p:cNvSpPr txBox="1"/>
            <p:nvPr/>
          </p:nvSpPr>
          <p:spPr>
            <a:xfrm>
              <a:off x="5650219" y="4092746"/>
              <a:ext cx="36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CE11784-0255-4D5D-BF93-77CC22EA00A7}"/>
                </a:ext>
              </a:extLst>
            </p:cNvPr>
            <p:cNvSpPr txBox="1"/>
            <p:nvPr/>
          </p:nvSpPr>
          <p:spPr>
            <a:xfrm>
              <a:off x="5650218" y="2395922"/>
              <a:ext cx="36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BF88F0E-5240-46F9-99D4-2F978331A4BA}"/>
                </a:ext>
              </a:extLst>
            </p:cNvPr>
            <p:cNvSpPr txBox="1"/>
            <p:nvPr/>
          </p:nvSpPr>
          <p:spPr>
            <a:xfrm>
              <a:off x="3928046" y="1216355"/>
              <a:ext cx="36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C50E15D-7D41-4979-B0F5-A2980245BBCE}"/>
                </a:ext>
              </a:extLst>
            </p:cNvPr>
            <p:cNvSpPr txBox="1"/>
            <p:nvPr/>
          </p:nvSpPr>
          <p:spPr>
            <a:xfrm>
              <a:off x="3893271" y="5301158"/>
              <a:ext cx="36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E0C5DAB-3021-428E-9149-44FE960DE32D}"/>
                </a:ext>
              </a:extLst>
            </p:cNvPr>
            <p:cNvSpPr txBox="1"/>
            <p:nvPr/>
          </p:nvSpPr>
          <p:spPr>
            <a:xfrm>
              <a:off x="6398813" y="1216355"/>
              <a:ext cx="36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97C9387-CADA-473E-8C2E-774BB99147F2}"/>
                </a:ext>
              </a:extLst>
            </p:cNvPr>
            <p:cNvSpPr txBox="1"/>
            <p:nvPr/>
          </p:nvSpPr>
          <p:spPr>
            <a:xfrm>
              <a:off x="6364038" y="5301158"/>
              <a:ext cx="36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D1A693A-D543-42CD-BB8C-6E724F2BCFC1}"/>
                </a:ext>
              </a:extLst>
            </p:cNvPr>
            <p:cNvSpPr txBox="1"/>
            <p:nvPr/>
          </p:nvSpPr>
          <p:spPr>
            <a:xfrm>
              <a:off x="8529271" y="2225740"/>
              <a:ext cx="36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3C8C97B-C39F-4428-841D-72FB8E8017FC}"/>
                </a:ext>
              </a:extLst>
            </p:cNvPr>
            <p:cNvSpPr txBox="1"/>
            <p:nvPr/>
          </p:nvSpPr>
          <p:spPr>
            <a:xfrm>
              <a:off x="8575412" y="4291896"/>
              <a:ext cx="367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36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311</Words>
  <Application>Microsoft Office PowerPoint</Application>
  <PresentationFormat>宽屏</PresentationFormat>
  <Paragraphs>232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黑体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weijunpei</dc:creator>
  <cp:lastModifiedBy>weijunpei</cp:lastModifiedBy>
  <cp:revision>17</cp:revision>
  <dcterms:created xsi:type="dcterms:W3CDTF">2019-02-14T04:46:36Z</dcterms:created>
  <dcterms:modified xsi:type="dcterms:W3CDTF">2019-02-15T07:57:11Z</dcterms:modified>
</cp:coreProperties>
</file>