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6" r:id="rId10"/>
    <p:sldId id="263"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BF682-4B3F-4FCF-953B-98539B4D909F}" v="69" dt="2021-08-14T04:47:34.639"/>
    <p1510:client id="{E50AB03B-00E7-6365-D402-F0F8F6F36F21}" v="4" dt="2021-08-14T04:39:4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skar Gauchan" userId="S::sanskar.gauchan-1@student.uts.edu.au::a6f8cfa0-c151-4fd8-808c-55d8aed74119" providerId="AD" clId="Web-{E50AB03B-00E7-6365-D402-F0F8F6F36F21}"/>
    <pc:docChg chg="modSld">
      <pc:chgData name="Sanskar Gauchan" userId="S::sanskar.gauchan-1@student.uts.edu.au::a6f8cfa0-c151-4fd8-808c-55d8aed74119" providerId="AD" clId="Web-{E50AB03B-00E7-6365-D402-F0F8F6F36F21}" dt="2021-08-14T04:39:41.559" v="1" actId="20577"/>
      <pc:docMkLst>
        <pc:docMk/>
      </pc:docMkLst>
      <pc:sldChg chg="modSp">
        <pc:chgData name="Sanskar Gauchan" userId="S::sanskar.gauchan-1@student.uts.edu.au::a6f8cfa0-c151-4fd8-808c-55d8aed74119" providerId="AD" clId="Web-{E50AB03B-00E7-6365-D402-F0F8F6F36F21}" dt="2021-08-14T04:39:41.559" v="1" actId="20577"/>
        <pc:sldMkLst>
          <pc:docMk/>
          <pc:sldMk cId="666891497" sldId="265"/>
        </pc:sldMkLst>
        <pc:spChg chg="mod">
          <ac:chgData name="Sanskar Gauchan" userId="S::sanskar.gauchan-1@student.uts.edu.au::a6f8cfa0-c151-4fd8-808c-55d8aed74119" providerId="AD" clId="Web-{E50AB03B-00E7-6365-D402-F0F8F6F36F21}" dt="2021-08-14T04:39:41.559" v="1" actId="20577"/>
          <ac:spMkLst>
            <pc:docMk/>
            <pc:sldMk cId="666891497" sldId="265"/>
            <ac:spMk id="2" creationId="{19E8F383-F183-40F1-8EB3-95CCA0702479}"/>
          </ac:spMkLst>
        </pc:spChg>
      </pc:sldChg>
    </pc:docChg>
  </pc:docChgLst>
  <pc:docChgLst>
    <pc:chgData name="Minh Nguyen" userId="5398c320-8f22-4cce-bf83-5b55e91761db" providerId="ADAL" clId="{53DBF682-4B3F-4FCF-953B-98539B4D909F}"/>
    <pc:docChg chg="undo custSel addSld delSld modSld sldOrd">
      <pc:chgData name="Minh Nguyen" userId="5398c320-8f22-4cce-bf83-5b55e91761db" providerId="ADAL" clId="{53DBF682-4B3F-4FCF-953B-98539B4D909F}" dt="2021-08-14T04:47:34.639" v="169" actId="26606"/>
      <pc:docMkLst>
        <pc:docMk/>
      </pc:docMkLst>
      <pc:sldChg chg="modSp new mod">
        <pc:chgData name="Minh Nguyen" userId="5398c320-8f22-4cce-bf83-5b55e91761db" providerId="ADAL" clId="{53DBF682-4B3F-4FCF-953B-98539B4D909F}" dt="2021-08-14T04:26:33.467" v="98" actId="20577"/>
        <pc:sldMkLst>
          <pc:docMk/>
          <pc:sldMk cId="4181688741" sldId="261"/>
        </pc:sldMkLst>
        <pc:spChg chg="mod">
          <ac:chgData name="Minh Nguyen" userId="5398c320-8f22-4cce-bf83-5b55e91761db" providerId="ADAL" clId="{53DBF682-4B3F-4FCF-953B-98539B4D909F}" dt="2021-08-14T04:22:49.147" v="16" actId="20577"/>
          <ac:spMkLst>
            <pc:docMk/>
            <pc:sldMk cId="4181688741" sldId="261"/>
            <ac:spMk id="2" creationId="{3A9E4AA0-7821-40F2-9A32-A5F514D04FDF}"/>
          </ac:spMkLst>
        </pc:spChg>
        <pc:spChg chg="mod">
          <ac:chgData name="Minh Nguyen" userId="5398c320-8f22-4cce-bf83-5b55e91761db" providerId="ADAL" clId="{53DBF682-4B3F-4FCF-953B-98539B4D909F}" dt="2021-08-14T04:26:33.467" v="98" actId="20577"/>
          <ac:spMkLst>
            <pc:docMk/>
            <pc:sldMk cId="4181688741" sldId="261"/>
            <ac:spMk id="3" creationId="{238BFC12-94D7-4299-A49F-2F9C5E56DEF6}"/>
          </ac:spMkLst>
        </pc:spChg>
      </pc:sldChg>
      <pc:sldChg chg="delSp modSp new del mod">
        <pc:chgData name="Minh Nguyen" userId="5398c320-8f22-4cce-bf83-5b55e91761db" providerId="ADAL" clId="{53DBF682-4B3F-4FCF-953B-98539B4D909F}" dt="2021-08-14T04:24:04.832" v="20" actId="47"/>
        <pc:sldMkLst>
          <pc:docMk/>
          <pc:sldMk cId="3492484242" sldId="262"/>
        </pc:sldMkLst>
        <pc:spChg chg="mod">
          <ac:chgData name="Minh Nguyen" userId="5398c320-8f22-4cce-bf83-5b55e91761db" providerId="ADAL" clId="{53DBF682-4B3F-4FCF-953B-98539B4D909F}" dt="2021-08-14T04:23:22.070" v="19" actId="1076"/>
          <ac:spMkLst>
            <pc:docMk/>
            <pc:sldMk cId="3492484242" sldId="262"/>
            <ac:spMk id="2" creationId="{04AD3A2A-5884-4416-85FF-0A1D8C4AAAA1}"/>
          </ac:spMkLst>
        </pc:spChg>
        <pc:spChg chg="del">
          <ac:chgData name="Minh Nguyen" userId="5398c320-8f22-4cce-bf83-5b55e91761db" providerId="ADAL" clId="{53DBF682-4B3F-4FCF-953B-98539B4D909F}" dt="2021-08-14T04:23:16.800" v="18" actId="478"/>
          <ac:spMkLst>
            <pc:docMk/>
            <pc:sldMk cId="3492484242" sldId="262"/>
            <ac:spMk id="3" creationId="{369FB316-ACD4-4C05-8D33-4B610BA5ADAF}"/>
          </ac:spMkLst>
        </pc:spChg>
      </pc:sldChg>
      <pc:sldChg chg="modSp new mod">
        <pc:chgData name="Minh Nguyen" userId="5398c320-8f22-4cce-bf83-5b55e91761db" providerId="ADAL" clId="{53DBF682-4B3F-4FCF-953B-98539B4D909F}" dt="2021-08-14T04:36:07.030" v="134" actId="313"/>
        <pc:sldMkLst>
          <pc:docMk/>
          <pc:sldMk cId="4230953725" sldId="262"/>
        </pc:sldMkLst>
        <pc:spChg chg="mod">
          <ac:chgData name="Minh Nguyen" userId="5398c320-8f22-4cce-bf83-5b55e91761db" providerId="ADAL" clId="{53DBF682-4B3F-4FCF-953B-98539B4D909F}" dt="2021-08-14T04:26:08.790" v="97" actId="20577"/>
          <ac:spMkLst>
            <pc:docMk/>
            <pc:sldMk cId="4230953725" sldId="262"/>
            <ac:spMk id="2" creationId="{13642388-8886-4CEA-962F-8AF7C219FD7C}"/>
          </ac:spMkLst>
        </pc:spChg>
        <pc:spChg chg="mod">
          <ac:chgData name="Minh Nguyen" userId="5398c320-8f22-4cce-bf83-5b55e91761db" providerId="ADAL" clId="{53DBF682-4B3F-4FCF-953B-98539B4D909F}" dt="2021-08-14T04:36:07.030" v="134" actId="313"/>
          <ac:spMkLst>
            <pc:docMk/>
            <pc:sldMk cId="4230953725" sldId="262"/>
            <ac:spMk id="3" creationId="{D5E429FB-637D-48BB-9EDA-31B618FC7928}"/>
          </ac:spMkLst>
        </pc:spChg>
      </pc:sldChg>
      <pc:sldChg chg="modSp new mod">
        <pc:chgData name="Minh Nguyen" userId="5398c320-8f22-4cce-bf83-5b55e91761db" providerId="ADAL" clId="{53DBF682-4B3F-4FCF-953B-98539B4D909F}" dt="2021-08-14T04:35:49.591" v="133"/>
        <pc:sldMkLst>
          <pc:docMk/>
          <pc:sldMk cId="3608536717" sldId="263"/>
        </pc:sldMkLst>
        <pc:spChg chg="mod">
          <ac:chgData name="Minh Nguyen" userId="5398c320-8f22-4cce-bf83-5b55e91761db" providerId="ADAL" clId="{53DBF682-4B3F-4FCF-953B-98539B4D909F}" dt="2021-08-14T04:28:13.600" v="105" actId="20577"/>
          <ac:spMkLst>
            <pc:docMk/>
            <pc:sldMk cId="3608536717" sldId="263"/>
            <ac:spMk id="2" creationId="{63B7D691-7051-4B4E-9CD5-D03DAFF399C2}"/>
          </ac:spMkLst>
        </pc:spChg>
        <pc:spChg chg="mod">
          <ac:chgData name="Minh Nguyen" userId="5398c320-8f22-4cce-bf83-5b55e91761db" providerId="ADAL" clId="{53DBF682-4B3F-4FCF-953B-98539B4D909F}" dt="2021-08-14T04:35:49.591" v="133"/>
          <ac:spMkLst>
            <pc:docMk/>
            <pc:sldMk cId="3608536717" sldId="263"/>
            <ac:spMk id="3" creationId="{20C59762-2ADE-4D59-A73A-ADE58BA9263D}"/>
          </ac:spMkLst>
        </pc:spChg>
      </pc:sldChg>
      <pc:sldChg chg="addSp delSp modSp new mod setBg">
        <pc:chgData name="Minh Nguyen" userId="5398c320-8f22-4cce-bf83-5b55e91761db" providerId="ADAL" clId="{53DBF682-4B3F-4FCF-953B-98539B4D909F}" dt="2021-08-14T04:34:38.563" v="119" actId="26606"/>
        <pc:sldMkLst>
          <pc:docMk/>
          <pc:sldMk cId="551077349" sldId="264"/>
        </pc:sldMkLst>
        <pc:spChg chg="mod">
          <ac:chgData name="Minh Nguyen" userId="5398c320-8f22-4cce-bf83-5b55e91761db" providerId="ADAL" clId="{53DBF682-4B3F-4FCF-953B-98539B4D909F}" dt="2021-08-14T04:34:38.563" v="119" actId="26606"/>
          <ac:spMkLst>
            <pc:docMk/>
            <pc:sldMk cId="551077349" sldId="264"/>
            <ac:spMk id="2" creationId="{3EAC3D7E-8B52-4DAF-9BE0-97DAF511B5DE}"/>
          </ac:spMkLst>
        </pc:spChg>
        <pc:spChg chg="add del">
          <ac:chgData name="Minh Nguyen" userId="5398c320-8f22-4cce-bf83-5b55e91761db" providerId="ADAL" clId="{53DBF682-4B3F-4FCF-953B-98539B4D909F}" dt="2021-08-14T04:34:38.563" v="119" actId="26606"/>
          <ac:spMkLst>
            <pc:docMk/>
            <pc:sldMk cId="551077349" sldId="264"/>
            <ac:spMk id="3" creationId="{17561DEA-5BE1-4634-B6B0-4233ABEF8F32}"/>
          </ac:spMkLst>
        </pc:spChg>
        <pc:spChg chg="add del">
          <ac:chgData name="Minh Nguyen" userId="5398c320-8f22-4cce-bf83-5b55e91761db" providerId="ADAL" clId="{53DBF682-4B3F-4FCF-953B-98539B4D909F}" dt="2021-08-14T04:34:38.551" v="118" actId="26606"/>
          <ac:spMkLst>
            <pc:docMk/>
            <pc:sldMk cId="551077349" sldId="264"/>
            <ac:spMk id="9" creationId="{E6C8E6EB-4C59-429B-97E4-72A058CFC4FB}"/>
          </ac:spMkLst>
        </pc:spChg>
        <pc:spChg chg="add">
          <ac:chgData name="Minh Nguyen" userId="5398c320-8f22-4cce-bf83-5b55e91761db" providerId="ADAL" clId="{53DBF682-4B3F-4FCF-953B-98539B4D909F}" dt="2021-08-14T04:34:38.563" v="119" actId="26606"/>
          <ac:spMkLst>
            <pc:docMk/>
            <pc:sldMk cId="551077349" sldId="264"/>
            <ac:spMk id="10" creationId="{DD651B61-325E-4E73-8445-38B0DE8AAAB6}"/>
          </ac:spMkLst>
        </pc:spChg>
        <pc:spChg chg="add del">
          <ac:chgData name="Minh Nguyen" userId="5398c320-8f22-4cce-bf83-5b55e91761db" providerId="ADAL" clId="{53DBF682-4B3F-4FCF-953B-98539B4D909F}" dt="2021-08-14T04:34:38.551" v="118" actId="26606"/>
          <ac:spMkLst>
            <pc:docMk/>
            <pc:sldMk cId="551077349" sldId="264"/>
            <ac:spMk id="11" creationId="{B5B90362-AFCC-46A9-B41C-A257A8C5B314}"/>
          </ac:spMkLst>
        </pc:spChg>
        <pc:spChg chg="add">
          <ac:chgData name="Minh Nguyen" userId="5398c320-8f22-4cce-bf83-5b55e91761db" providerId="ADAL" clId="{53DBF682-4B3F-4FCF-953B-98539B4D909F}" dt="2021-08-14T04:34:38.563" v="119" actId="26606"/>
          <ac:spMkLst>
            <pc:docMk/>
            <pc:sldMk cId="551077349" sldId="264"/>
            <ac:spMk id="12" creationId="{B42E5253-D3AC-4AC2-B766-8B34F13C2F5E}"/>
          </ac:spMkLst>
        </pc:spChg>
        <pc:spChg chg="add del">
          <ac:chgData name="Minh Nguyen" userId="5398c320-8f22-4cce-bf83-5b55e91761db" providerId="ADAL" clId="{53DBF682-4B3F-4FCF-953B-98539B4D909F}" dt="2021-08-14T04:34:38.551" v="118" actId="26606"/>
          <ac:spMkLst>
            <pc:docMk/>
            <pc:sldMk cId="551077349" sldId="264"/>
            <ac:spMk id="13" creationId="{F71EF7F1-38BA-471D-8CD4-2A9AE8E35527}"/>
          </ac:spMkLst>
        </pc:spChg>
        <pc:spChg chg="add">
          <ac:chgData name="Minh Nguyen" userId="5398c320-8f22-4cce-bf83-5b55e91761db" providerId="ADAL" clId="{53DBF682-4B3F-4FCF-953B-98539B4D909F}" dt="2021-08-14T04:34:38.563" v="119" actId="26606"/>
          <ac:spMkLst>
            <pc:docMk/>
            <pc:sldMk cId="551077349" sldId="264"/>
            <ac:spMk id="14" creationId="{10AE8D57-436A-4073-9A75-15BB5949F8B4}"/>
          </ac:spMkLst>
        </pc:spChg>
        <pc:spChg chg="add del">
          <ac:chgData name="Minh Nguyen" userId="5398c320-8f22-4cce-bf83-5b55e91761db" providerId="ADAL" clId="{53DBF682-4B3F-4FCF-953B-98539B4D909F}" dt="2021-08-14T04:34:38.551" v="118" actId="26606"/>
          <ac:spMkLst>
            <pc:docMk/>
            <pc:sldMk cId="551077349" sldId="264"/>
            <ac:spMk id="15" creationId="{C0524398-BFB4-4C4A-8317-83B8729F9B26}"/>
          </ac:spMkLst>
        </pc:spChg>
        <pc:spChg chg="add">
          <ac:chgData name="Minh Nguyen" userId="5398c320-8f22-4cce-bf83-5b55e91761db" providerId="ADAL" clId="{53DBF682-4B3F-4FCF-953B-98539B4D909F}" dt="2021-08-14T04:34:38.563" v="119" actId="26606"/>
          <ac:spMkLst>
            <pc:docMk/>
            <pc:sldMk cId="551077349" sldId="264"/>
            <ac:spMk id="16" creationId="{E2852671-8EB6-4EAF-8AF8-65CF3FD66456}"/>
          </ac:spMkLst>
        </pc:spChg>
        <pc:spChg chg="add del">
          <ac:chgData name="Minh Nguyen" userId="5398c320-8f22-4cce-bf83-5b55e91761db" providerId="ADAL" clId="{53DBF682-4B3F-4FCF-953B-98539B4D909F}" dt="2021-08-14T04:34:38.551" v="118" actId="26606"/>
          <ac:spMkLst>
            <pc:docMk/>
            <pc:sldMk cId="551077349" sldId="264"/>
            <ac:spMk id="17" creationId="{D5B012D8-7F27-4758-9AC6-C889B154BD73}"/>
          </ac:spMkLst>
        </pc:spChg>
        <pc:spChg chg="add">
          <ac:chgData name="Minh Nguyen" userId="5398c320-8f22-4cce-bf83-5b55e91761db" providerId="ADAL" clId="{53DBF682-4B3F-4FCF-953B-98539B4D909F}" dt="2021-08-14T04:34:38.563" v="119" actId="26606"/>
          <ac:spMkLst>
            <pc:docMk/>
            <pc:sldMk cId="551077349" sldId="264"/>
            <ac:spMk id="18" creationId="{A52FF1B8-145F-47AA-9F6F-7DA3201AA6CB}"/>
          </ac:spMkLst>
        </pc:spChg>
        <pc:spChg chg="add del">
          <ac:chgData name="Minh Nguyen" userId="5398c320-8f22-4cce-bf83-5b55e91761db" providerId="ADAL" clId="{53DBF682-4B3F-4FCF-953B-98539B4D909F}" dt="2021-08-14T04:34:38.551" v="118" actId="26606"/>
          <ac:spMkLst>
            <pc:docMk/>
            <pc:sldMk cId="551077349" sldId="264"/>
            <ac:spMk id="19" creationId="{4063B759-00FC-46D1-9898-8E8625268FAF}"/>
          </ac:spMkLst>
        </pc:spChg>
        <pc:spChg chg="add">
          <ac:chgData name="Minh Nguyen" userId="5398c320-8f22-4cce-bf83-5b55e91761db" providerId="ADAL" clId="{53DBF682-4B3F-4FCF-953B-98539B4D909F}" dt="2021-08-14T04:34:38.563" v="119" actId="26606"/>
          <ac:spMkLst>
            <pc:docMk/>
            <pc:sldMk cId="551077349" sldId="264"/>
            <ac:spMk id="20" creationId="{6DFE8A8C-8C1F-40A1-8A45-9D05B0DD8EF8}"/>
          </ac:spMkLst>
        </pc:spChg>
        <pc:spChg chg="add">
          <ac:chgData name="Minh Nguyen" userId="5398c320-8f22-4cce-bf83-5b55e91761db" providerId="ADAL" clId="{53DBF682-4B3F-4FCF-953B-98539B4D909F}" dt="2021-08-14T04:34:38.563" v="119" actId="26606"/>
          <ac:spMkLst>
            <pc:docMk/>
            <pc:sldMk cId="551077349" sldId="264"/>
            <ac:spMk id="22" creationId="{EE1EF8C3-8F8A-447D-A5FF-C12426825418}"/>
          </ac:spMkLst>
        </pc:spChg>
        <pc:spChg chg="add">
          <ac:chgData name="Minh Nguyen" userId="5398c320-8f22-4cce-bf83-5b55e91761db" providerId="ADAL" clId="{53DBF682-4B3F-4FCF-953B-98539B4D909F}" dt="2021-08-14T04:34:38.563" v="119" actId="26606"/>
          <ac:spMkLst>
            <pc:docMk/>
            <pc:sldMk cId="551077349" sldId="264"/>
            <ac:spMk id="24" creationId="{1B511BAF-6DC3-420A-8603-96945C66ADB3}"/>
          </ac:spMkLst>
        </pc:spChg>
        <pc:picChg chg="add del">
          <ac:chgData name="Minh Nguyen" userId="5398c320-8f22-4cce-bf83-5b55e91761db" providerId="ADAL" clId="{53DBF682-4B3F-4FCF-953B-98539B4D909F}" dt="2021-08-14T04:34:38.551" v="118" actId="26606"/>
          <ac:picMkLst>
            <pc:docMk/>
            <pc:sldMk cId="551077349" sldId="264"/>
            <ac:picMk id="5" creationId="{B4324FD1-BF13-4337-8576-E5EBA2AB896D}"/>
          </ac:picMkLst>
        </pc:picChg>
        <pc:picChg chg="add">
          <ac:chgData name="Minh Nguyen" userId="5398c320-8f22-4cce-bf83-5b55e91761db" providerId="ADAL" clId="{53DBF682-4B3F-4FCF-953B-98539B4D909F}" dt="2021-08-14T04:34:38.563" v="119" actId="26606"/>
          <ac:picMkLst>
            <pc:docMk/>
            <pc:sldMk cId="551077349" sldId="264"/>
            <ac:picMk id="7" creationId="{7C19527F-6C7E-42FA-BDB1-AA0DCE217614}"/>
          </ac:picMkLst>
        </pc:picChg>
      </pc:sldChg>
      <pc:sldChg chg="modSp new del mod">
        <pc:chgData name="Minh Nguyen" userId="5398c320-8f22-4cce-bf83-5b55e91761db" providerId="ADAL" clId="{53DBF682-4B3F-4FCF-953B-98539B4D909F}" dt="2021-08-14T04:42:20.579" v="162" actId="47"/>
        <pc:sldMkLst>
          <pc:docMk/>
          <pc:sldMk cId="666891497" sldId="265"/>
        </pc:sldMkLst>
        <pc:spChg chg="mod">
          <ac:chgData name="Minh Nguyen" userId="5398c320-8f22-4cce-bf83-5b55e91761db" providerId="ADAL" clId="{53DBF682-4B3F-4FCF-953B-98539B4D909F}" dt="2021-08-14T04:38:23.966" v="151"/>
          <ac:spMkLst>
            <pc:docMk/>
            <pc:sldMk cId="666891497" sldId="265"/>
            <ac:spMk id="2" creationId="{19E8F383-F183-40F1-8EB3-95CCA0702479}"/>
          </ac:spMkLst>
        </pc:spChg>
        <pc:spChg chg="mod">
          <ac:chgData name="Minh Nguyen" userId="5398c320-8f22-4cce-bf83-5b55e91761db" providerId="ADAL" clId="{53DBF682-4B3F-4FCF-953B-98539B4D909F}" dt="2021-08-14T04:36:45.236" v="141" actId="33524"/>
          <ac:spMkLst>
            <pc:docMk/>
            <pc:sldMk cId="666891497" sldId="265"/>
            <ac:spMk id="3" creationId="{D8410BC2-3D2E-42D3-BFC3-0339C40D511C}"/>
          </ac:spMkLst>
        </pc:spChg>
      </pc:sldChg>
      <pc:sldChg chg="modSp new mod ord">
        <pc:chgData name="Minh Nguyen" userId="5398c320-8f22-4cce-bf83-5b55e91761db" providerId="ADAL" clId="{53DBF682-4B3F-4FCF-953B-98539B4D909F}" dt="2021-08-14T04:42:16.169" v="161"/>
        <pc:sldMkLst>
          <pc:docMk/>
          <pc:sldMk cId="1069594434" sldId="266"/>
        </pc:sldMkLst>
        <pc:spChg chg="mod">
          <ac:chgData name="Minh Nguyen" userId="5398c320-8f22-4cce-bf83-5b55e91761db" providerId="ADAL" clId="{53DBF682-4B3F-4FCF-953B-98539B4D909F}" dt="2021-08-14T04:38:00.032" v="145"/>
          <ac:spMkLst>
            <pc:docMk/>
            <pc:sldMk cId="1069594434" sldId="266"/>
            <ac:spMk id="2" creationId="{A83B4BDB-EBD7-42F9-B615-7B522AE5A94A}"/>
          </ac:spMkLst>
        </pc:spChg>
        <pc:spChg chg="mod">
          <ac:chgData name="Minh Nguyen" userId="5398c320-8f22-4cce-bf83-5b55e91761db" providerId="ADAL" clId="{53DBF682-4B3F-4FCF-953B-98539B4D909F}" dt="2021-08-14T04:38:48.947" v="154" actId="20577"/>
          <ac:spMkLst>
            <pc:docMk/>
            <pc:sldMk cId="1069594434" sldId="266"/>
            <ac:spMk id="3" creationId="{5FE04614-26A5-4979-AF28-BB101AA4F03F}"/>
          </ac:spMkLst>
        </pc:spChg>
      </pc:sldChg>
      <pc:sldChg chg="addSp delSp modSp new mod setBg">
        <pc:chgData name="Minh Nguyen" userId="5398c320-8f22-4cce-bf83-5b55e91761db" providerId="ADAL" clId="{53DBF682-4B3F-4FCF-953B-98539B4D909F}" dt="2021-08-14T04:47:34.639" v="169" actId="26606"/>
        <pc:sldMkLst>
          <pc:docMk/>
          <pc:sldMk cId="1769320117" sldId="267"/>
        </pc:sldMkLst>
        <pc:spChg chg="mod">
          <ac:chgData name="Minh Nguyen" userId="5398c320-8f22-4cce-bf83-5b55e91761db" providerId="ADAL" clId="{53DBF682-4B3F-4FCF-953B-98539B4D909F}" dt="2021-08-14T04:47:34.639" v="169" actId="26606"/>
          <ac:spMkLst>
            <pc:docMk/>
            <pc:sldMk cId="1769320117" sldId="267"/>
            <ac:spMk id="2" creationId="{61A526A7-BD18-4795-9B99-85971CAF61C5}"/>
          </ac:spMkLst>
        </pc:spChg>
        <pc:spChg chg="del">
          <ac:chgData name="Minh Nguyen" userId="5398c320-8f22-4cce-bf83-5b55e91761db" providerId="ADAL" clId="{53DBF682-4B3F-4FCF-953B-98539B4D909F}" dt="2021-08-14T04:47:34.639" v="169" actId="26606"/>
          <ac:spMkLst>
            <pc:docMk/>
            <pc:sldMk cId="1769320117" sldId="267"/>
            <ac:spMk id="3" creationId="{9DE7FA60-FE9A-4853-8CC2-347C205CC311}"/>
          </ac:spMkLst>
        </pc:spChg>
        <pc:spChg chg="add">
          <ac:chgData name="Minh Nguyen" userId="5398c320-8f22-4cce-bf83-5b55e91761db" providerId="ADAL" clId="{53DBF682-4B3F-4FCF-953B-98539B4D909F}" dt="2021-08-14T04:47:34.639" v="169" actId="26606"/>
          <ac:spMkLst>
            <pc:docMk/>
            <pc:sldMk cId="1769320117" sldId="267"/>
            <ac:spMk id="10" creationId="{DD651B61-325E-4E73-8445-38B0DE8AAAB6}"/>
          </ac:spMkLst>
        </pc:spChg>
        <pc:spChg chg="add">
          <ac:chgData name="Minh Nguyen" userId="5398c320-8f22-4cce-bf83-5b55e91761db" providerId="ADAL" clId="{53DBF682-4B3F-4FCF-953B-98539B4D909F}" dt="2021-08-14T04:47:34.639" v="169" actId="26606"/>
          <ac:spMkLst>
            <pc:docMk/>
            <pc:sldMk cId="1769320117" sldId="267"/>
            <ac:spMk id="12" creationId="{B42E5253-D3AC-4AC2-B766-8B34F13C2F5E}"/>
          </ac:spMkLst>
        </pc:spChg>
        <pc:spChg chg="add">
          <ac:chgData name="Minh Nguyen" userId="5398c320-8f22-4cce-bf83-5b55e91761db" providerId="ADAL" clId="{53DBF682-4B3F-4FCF-953B-98539B4D909F}" dt="2021-08-14T04:47:34.639" v="169" actId="26606"/>
          <ac:spMkLst>
            <pc:docMk/>
            <pc:sldMk cId="1769320117" sldId="267"/>
            <ac:spMk id="14" creationId="{10AE8D57-436A-4073-9A75-15BB5949F8B4}"/>
          </ac:spMkLst>
        </pc:spChg>
        <pc:spChg chg="add">
          <ac:chgData name="Minh Nguyen" userId="5398c320-8f22-4cce-bf83-5b55e91761db" providerId="ADAL" clId="{53DBF682-4B3F-4FCF-953B-98539B4D909F}" dt="2021-08-14T04:47:34.639" v="169" actId="26606"/>
          <ac:spMkLst>
            <pc:docMk/>
            <pc:sldMk cId="1769320117" sldId="267"/>
            <ac:spMk id="16" creationId="{E2852671-8EB6-4EAF-8AF8-65CF3FD66456}"/>
          </ac:spMkLst>
        </pc:spChg>
        <pc:spChg chg="add">
          <ac:chgData name="Minh Nguyen" userId="5398c320-8f22-4cce-bf83-5b55e91761db" providerId="ADAL" clId="{53DBF682-4B3F-4FCF-953B-98539B4D909F}" dt="2021-08-14T04:47:34.639" v="169" actId="26606"/>
          <ac:spMkLst>
            <pc:docMk/>
            <pc:sldMk cId="1769320117" sldId="267"/>
            <ac:spMk id="18" creationId="{A52FF1B8-145F-47AA-9F6F-7DA3201AA6CB}"/>
          </ac:spMkLst>
        </pc:spChg>
        <pc:spChg chg="add">
          <ac:chgData name="Minh Nguyen" userId="5398c320-8f22-4cce-bf83-5b55e91761db" providerId="ADAL" clId="{53DBF682-4B3F-4FCF-953B-98539B4D909F}" dt="2021-08-14T04:47:34.639" v="169" actId="26606"/>
          <ac:spMkLst>
            <pc:docMk/>
            <pc:sldMk cId="1769320117" sldId="267"/>
            <ac:spMk id="20" creationId="{6DFE8A8C-8C1F-40A1-8A45-9D05B0DD8EF8}"/>
          </ac:spMkLst>
        </pc:spChg>
        <pc:spChg chg="add">
          <ac:chgData name="Minh Nguyen" userId="5398c320-8f22-4cce-bf83-5b55e91761db" providerId="ADAL" clId="{53DBF682-4B3F-4FCF-953B-98539B4D909F}" dt="2021-08-14T04:47:34.639" v="169" actId="26606"/>
          <ac:spMkLst>
            <pc:docMk/>
            <pc:sldMk cId="1769320117" sldId="267"/>
            <ac:spMk id="22" creationId="{EE1EF8C3-8F8A-447D-A5FF-C12426825418}"/>
          </ac:spMkLst>
        </pc:spChg>
        <pc:spChg chg="add">
          <ac:chgData name="Minh Nguyen" userId="5398c320-8f22-4cce-bf83-5b55e91761db" providerId="ADAL" clId="{53DBF682-4B3F-4FCF-953B-98539B4D909F}" dt="2021-08-14T04:47:34.639" v="169" actId="26606"/>
          <ac:spMkLst>
            <pc:docMk/>
            <pc:sldMk cId="1769320117" sldId="267"/>
            <ac:spMk id="24" creationId="{1B511BAF-6DC3-420A-8603-96945C66ADB3}"/>
          </ac:spMkLst>
        </pc:spChg>
        <pc:picChg chg="add">
          <ac:chgData name="Minh Nguyen" userId="5398c320-8f22-4cce-bf83-5b55e91761db" providerId="ADAL" clId="{53DBF682-4B3F-4FCF-953B-98539B4D909F}" dt="2021-08-14T04:47:34.639" v="169" actId="26606"/>
          <ac:picMkLst>
            <pc:docMk/>
            <pc:sldMk cId="1769320117" sldId="267"/>
            <ac:picMk id="7" creationId="{056758A2-0CD3-4760-BD56-90C65A3F4D69}"/>
          </ac:picMkLst>
        </pc:picChg>
      </pc:sldChg>
      <pc:sldChg chg="modSp new del mod">
        <pc:chgData name="Minh Nguyen" userId="5398c320-8f22-4cce-bf83-5b55e91761db" providerId="ADAL" clId="{53DBF682-4B3F-4FCF-953B-98539B4D909F}" dt="2021-08-14T04:42:21.217" v="163" actId="47"/>
        <pc:sldMkLst>
          <pc:docMk/>
          <pc:sldMk cId="3395312778" sldId="267"/>
        </pc:sldMkLst>
        <pc:spChg chg="mod">
          <ac:chgData name="Minh Nguyen" userId="5398c320-8f22-4cce-bf83-5b55e91761db" providerId="ADAL" clId="{53DBF682-4B3F-4FCF-953B-98539B4D909F}" dt="2021-08-14T04:39:56.476" v="156"/>
          <ac:spMkLst>
            <pc:docMk/>
            <pc:sldMk cId="3395312778" sldId="267"/>
            <ac:spMk id="2" creationId="{103B8C30-9F68-4DFB-BAE6-97B14B7740D9}"/>
          </ac:spMkLst>
        </pc:spChg>
        <pc:spChg chg="mod">
          <ac:chgData name="Minh Nguyen" userId="5398c320-8f22-4cce-bf83-5b55e91761db" providerId="ADAL" clId="{53DBF682-4B3F-4FCF-953B-98539B4D909F}" dt="2021-08-14T04:40:01.166" v="159" actId="20577"/>
          <ac:spMkLst>
            <pc:docMk/>
            <pc:sldMk cId="3395312778" sldId="267"/>
            <ac:spMk id="3" creationId="{2C0C6BAF-9D3F-4CE7-B23B-35C140325B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8/13/2021</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8/13/2021</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8/13/2021</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8/13/2021</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8/13/2021</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8/13/2021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8/13/2021</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t>UTS MARKETPLACE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sv-SE"/>
              <a:t>UTS ENGSOC x FEIT Hackathon 2021</a:t>
            </a: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EFBF7-95E0-4BAF-A932-2F2251E2FC6B}"/>
              </a:ext>
            </a:extLst>
          </p:cNvPr>
          <p:cNvSpPr>
            <a:spLocks noGrp="1"/>
          </p:cNvSpPr>
          <p:nvPr>
            <p:ph type="title"/>
          </p:nvPr>
        </p:nvSpPr>
        <p:spPr>
          <a:xfrm>
            <a:off x="581193" y="702156"/>
            <a:ext cx="6309003" cy="1013800"/>
          </a:xfrm>
        </p:spPr>
        <p:txBody>
          <a:bodyPr>
            <a:normAutofit/>
          </a:bodyPr>
          <a:lstStyle/>
          <a:p>
            <a:r>
              <a:rPr lang="en-US">
                <a:solidFill>
                  <a:schemeClr val="tx2"/>
                </a:solidFill>
              </a:rPr>
              <a:t>Team Members</a:t>
            </a:r>
            <a:endParaRPr lang="en-AU">
              <a:solidFill>
                <a:schemeClr val="tx2"/>
              </a:solidFill>
            </a:endParaRPr>
          </a:p>
        </p:txBody>
      </p:sp>
      <p:sp>
        <p:nvSpPr>
          <p:cNvPr id="25" name="Rectangle 15">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132CB07-B04D-4AA3-9CE8-8F7EE457B82C}"/>
              </a:ext>
            </a:extLst>
          </p:cNvPr>
          <p:cNvSpPr>
            <a:spLocks noGrp="1"/>
          </p:cNvSpPr>
          <p:nvPr>
            <p:ph idx="1"/>
          </p:nvPr>
        </p:nvSpPr>
        <p:spPr>
          <a:xfrm>
            <a:off x="581194" y="1896533"/>
            <a:ext cx="6309003" cy="3962266"/>
          </a:xfrm>
        </p:spPr>
        <p:txBody>
          <a:bodyPr>
            <a:normAutofit/>
          </a:bodyPr>
          <a:lstStyle/>
          <a:p>
            <a:r>
              <a:rPr lang="en-US" err="1">
                <a:solidFill>
                  <a:schemeClr val="tx2"/>
                </a:solidFill>
              </a:rPr>
              <a:t>Sanskar</a:t>
            </a:r>
            <a:r>
              <a:rPr lang="en-US">
                <a:solidFill>
                  <a:schemeClr val="tx2"/>
                </a:solidFill>
              </a:rPr>
              <a:t> </a:t>
            </a:r>
            <a:r>
              <a:rPr lang="en-US" err="1">
                <a:solidFill>
                  <a:schemeClr val="tx2"/>
                </a:solidFill>
              </a:rPr>
              <a:t>Gauchan</a:t>
            </a:r>
            <a:endParaRPr lang="en-US">
              <a:solidFill>
                <a:schemeClr val="tx2"/>
              </a:solidFill>
            </a:endParaRPr>
          </a:p>
          <a:p>
            <a:r>
              <a:rPr lang="en-AU">
                <a:solidFill>
                  <a:schemeClr val="tx2"/>
                </a:solidFill>
              </a:rPr>
              <a:t>2nd year BSCIT</a:t>
            </a:r>
          </a:p>
          <a:p>
            <a:r>
              <a:rPr lang="en-US">
                <a:solidFill>
                  <a:schemeClr val="tx2"/>
                </a:solidFill>
              </a:rPr>
              <a:t>I can do a burnout on a motorbike</a:t>
            </a:r>
            <a:endParaRPr lang="en-AU">
              <a:solidFill>
                <a:schemeClr val="tx2"/>
              </a:solidFill>
            </a:endParaRPr>
          </a:p>
        </p:txBody>
      </p:sp>
      <p:pic>
        <p:nvPicPr>
          <p:cNvPr id="9" name="Picture 8" descr="A person taking a selfie&#10;&#10;Description automatically generated">
            <a:extLst>
              <a:ext uri="{FF2B5EF4-FFF2-40B4-BE49-F238E27FC236}">
                <a16:creationId xmlns:a16="http://schemas.microsoft.com/office/drawing/2014/main" id="{8775EACF-72BB-49C2-B37D-005FBEFE5A25}"/>
              </a:ext>
            </a:extLst>
          </p:cNvPr>
          <p:cNvPicPr>
            <a:picLocks noChangeAspect="1"/>
          </p:cNvPicPr>
          <p:nvPr/>
        </p:nvPicPr>
        <p:blipFill rotWithShape="1">
          <a:blip r:embed="rId2"/>
          <a:srcRect l="15026" r="16866" b="-2"/>
          <a:stretch/>
        </p:blipFill>
        <p:spPr>
          <a:xfrm>
            <a:off x="7521283" y="10"/>
            <a:ext cx="4670717" cy="6857990"/>
          </a:xfrm>
          <a:prstGeom prst="rect">
            <a:avLst/>
          </a:prstGeom>
        </p:spPr>
      </p:pic>
    </p:spTree>
    <p:extLst>
      <p:ext uri="{BB962C8B-B14F-4D97-AF65-F5344CB8AC3E}">
        <p14:creationId xmlns:p14="http://schemas.microsoft.com/office/powerpoint/2010/main" val="30761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EFBF7-95E0-4BAF-A932-2F2251E2FC6B}"/>
              </a:ext>
            </a:extLst>
          </p:cNvPr>
          <p:cNvSpPr>
            <a:spLocks noGrp="1"/>
          </p:cNvSpPr>
          <p:nvPr>
            <p:ph type="title"/>
          </p:nvPr>
        </p:nvSpPr>
        <p:spPr>
          <a:xfrm>
            <a:off x="581193" y="702156"/>
            <a:ext cx="6309003" cy="1013800"/>
          </a:xfrm>
        </p:spPr>
        <p:txBody>
          <a:bodyPr>
            <a:normAutofit/>
          </a:bodyPr>
          <a:lstStyle/>
          <a:p>
            <a:r>
              <a:rPr lang="en-US">
                <a:solidFill>
                  <a:schemeClr val="tx2"/>
                </a:solidFill>
              </a:rPr>
              <a:t>Team Members</a:t>
            </a:r>
            <a:endParaRPr lang="en-AU">
              <a:solidFill>
                <a:schemeClr val="tx2"/>
              </a:solidFill>
            </a:endParaRP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132CB07-B04D-4AA3-9CE8-8F7EE457B82C}"/>
              </a:ext>
            </a:extLst>
          </p:cNvPr>
          <p:cNvSpPr>
            <a:spLocks noGrp="1"/>
          </p:cNvSpPr>
          <p:nvPr>
            <p:ph idx="1"/>
          </p:nvPr>
        </p:nvSpPr>
        <p:spPr>
          <a:xfrm>
            <a:off x="581194" y="1896533"/>
            <a:ext cx="6309003" cy="3962266"/>
          </a:xfrm>
        </p:spPr>
        <p:txBody>
          <a:bodyPr>
            <a:normAutofit/>
          </a:bodyPr>
          <a:lstStyle/>
          <a:p>
            <a:r>
              <a:rPr lang="en-US">
                <a:solidFill>
                  <a:schemeClr val="tx2"/>
                </a:solidFill>
              </a:rPr>
              <a:t>Minh Hoang Nguyen</a:t>
            </a:r>
          </a:p>
          <a:p>
            <a:r>
              <a:rPr lang="en-AU">
                <a:solidFill>
                  <a:schemeClr val="tx2"/>
                </a:solidFill>
              </a:rPr>
              <a:t>Final year Electrical Engineering students</a:t>
            </a:r>
          </a:p>
          <a:p>
            <a:r>
              <a:rPr lang="en-US">
                <a:solidFill>
                  <a:schemeClr val="tx2"/>
                </a:solidFill>
              </a:rPr>
              <a:t>I can do a cool hand wave</a:t>
            </a:r>
            <a:endParaRPr lang="en-AU">
              <a:solidFill>
                <a:schemeClr val="tx2"/>
              </a:solidFill>
            </a:endParaRPr>
          </a:p>
        </p:txBody>
      </p:sp>
      <p:pic>
        <p:nvPicPr>
          <p:cNvPr id="5" name="Picture 4" descr="A person wearing glasses&#10;&#10;Description automatically generated with medium confidence">
            <a:extLst>
              <a:ext uri="{FF2B5EF4-FFF2-40B4-BE49-F238E27FC236}">
                <a16:creationId xmlns:a16="http://schemas.microsoft.com/office/drawing/2014/main" id="{B367506D-7FB3-4D73-8C8C-1F9583E19F35}"/>
              </a:ext>
            </a:extLst>
          </p:cNvPr>
          <p:cNvPicPr>
            <a:picLocks noChangeAspect="1"/>
          </p:cNvPicPr>
          <p:nvPr/>
        </p:nvPicPr>
        <p:blipFill rotWithShape="1">
          <a:blip r:embed="rId2"/>
          <a:srcRect l="8072" r="23822"/>
          <a:stretch/>
        </p:blipFill>
        <p:spPr>
          <a:xfrm>
            <a:off x="7521283" y="10"/>
            <a:ext cx="4670717" cy="6857990"/>
          </a:xfrm>
          <a:prstGeom prst="rect">
            <a:avLst/>
          </a:prstGeom>
        </p:spPr>
      </p:pic>
    </p:spTree>
    <p:extLst>
      <p:ext uri="{BB962C8B-B14F-4D97-AF65-F5344CB8AC3E}">
        <p14:creationId xmlns:p14="http://schemas.microsoft.com/office/powerpoint/2010/main" val="416844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4AA0-7821-40F2-9A32-A5F514D04FDF}"/>
              </a:ext>
            </a:extLst>
          </p:cNvPr>
          <p:cNvSpPr>
            <a:spLocks noGrp="1"/>
          </p:cNvSpPr>
          <p:nvPr>
            <p:ph type="title"/>
          </p:nvPr>
        </p:nvSpPr>
        <p:spPr/>
        <p:txBody>
          <a:bodyPr/>
          <a:lstStyle/>
          <a:p>
            <a:r>
              <a:rPr lang="en-US"/>
              <a:t>Why 2 members?</a:t>
            </a:r>
            <a:endParaRPr lang="en-AU"/>
          </a:p>
        </p:txBody>
      </p:sp>
      <p:sp>
        <p:nvSpPr>
          <p:cNvPr id="3" name="Content Placeholder 2">
            <a:extLst>
              <a:ext uri="{FF2B5EF4-FFF2-40B4-BE49-F238E27FC236}">
                <a16:creationId xmlns:a16="http://schemas.microsoft.com/office/drawing/2014/main" id="{238BFC12-94D7-4299-A49F-2F9C5E56DEF6}"/>
              </a:ext>
            </a:extLst>
          </p:cNvPr>
          <p:cNvSpPr>
            <a:spLocks noGrp="1"/>
          </p:cNvSpPr>
          <p:nvPr>
            <p:ph idx="1"/>
          </p:nvPr>
        </p:nvSpPr>
        <p:spPr/>
        <p:txBody>
          <a:bodyPr/>
          <a:lstStyle/>
          <a:p>
            <a:r>
              <a:rPr lang="en-US"/>
              <a:t>Because the others left us! We are too cool for them!</a:t>
            </a:r>
            <a:endParaRPr lang="en-AU"/>
          </a:p>
        </p:txBody>
      </p:sp>
    </p:spTree>
    <p:extLst>
      <p:ext uri="{BB962C8B-B14F-4D97-AF65-F5344CB8AC3E}">
        <p14:creationId xmlns:p14="http://schemas.microsoft.com/office/powerpoint/2010/main" val="418168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2388-8886-4CEA-962F-8AF7C219FD7C}"/>
              </a:ext>
            </a:extLst>
          </p:cNvPr>
          <p:cNvSpPr>
            <a:spLocks noGrp="1"/>
          </p:cNvSpPr>
          <p:nvPr>
            <p:ph type="title"/>
          </p:nvPr>
        </p:nvSpPr>
        <p:spPr/>
        <p:txBody>
          <a:bodyPr/>
          <a:lstStyle/>
          <a:p>
            <a:r>
              <a:rPr lang="en-US"/>
              <a:t>The Idea</a:t>
            </a:r>
            <a:endParaRPr lang="en-AU"/>
          </a:p>
        </p:txBody>
      </p:sp>
      <p:sp>
        <p:nvSpPr>
          <p:cNvPr id="3" name="Content Placeholder 2">
            <a:extLst>
              <a:ext uri="{FF2B5EF4-FFF2-40B4-BE49-F238E27FC236}">
                <a16:creationId xmlns:a16="http://schemas.microsoft.com/office/drawing/2014/main" id="{D5E429FB-637D-48BB-9EDA-31B618FC7928}"/>
              </a:ext>
            </a:extLst>
          </p:cNvPr>
          <p:cNvSpPr>
            <a:spLocks noGrp="1"/>
          </p:cNvSpPr>
          <p:nvPr>
            <p:ph idx="1"/>
          </p:nvPr>
        </p:nvSpPr>
        <p:spPr/>
        <p:txBody>
          <a:bodyPr/>
          <a:lstStyle/>
          <a:p>
            <a:pPr algn="just">
              <a:spcBef>
                <a:spcPts val="900"/>
              </a:spcBef>
              <a:spcAft>
                <a:spcPts val="900"/>
              </a:spcAft>
            </a:pPr>
            <a:r>
              <a:rPr lang="en-US" sz="1600">
                <a:effectLst/>
                <a:latin typeface="Cambria" panose="02040503050406030204" pitchFamily="18" charset="0"/>
                <a:ea typeface="Cambria" panose="02040503050406030204" pitchFamily="18" charset="0"/>
                <a:cs typeface="Times New Roman" panose="02020603050405020304" pitchFamily="18" charset="0"/>
              </a:rPr>
              <a:t>A </a:t>
            </a:r>
            <a:r>
              <a:rPr lang="en-US" sz="1600" err="1">
                <a:effectLst/>
                <a:latin typeface="Cambria" panose="02040503050406030204" pitchFamily="18" charset="0"/>
                <a:ea typeface="Cambria" panose="02040503050406030204" pitchFamily="18" charset="0"/>
                <a:cs typeface="Times New Roman" panose="02020603050405020304" pitchFamily="18" charset="0"/>
              </a:rPr>
              <a:t>centralised</a:t>
            </a:r>
            <a:r>
              <a:rPr lang="en-US" sz="1600">
                <a:effectLst/>
                <a:latin typeface="Cambria" panose="02040503050406030204" pitchFamily="18" charset="0"/>
                <a:ea typeface="Cambria" panose="02040503050406030204" pitchFamily="18" charset="0"/>
                <a:cs typeface="Times New Roman" panose="02020603050405020304" pitchFamily="18" charset="0"/>
              </a:rPr>
              <a:t> and an internal website for UTS Campus students to buy and sell their belongings when not used. Be it that for upgrading or moving out, the students can put up their item on sale and our team will arrange a meeting day to come and inspect the item. If the representative determine that the item is still usable and in relatively good condition, they will approve the item to be put display on the marketplace.</a:t>
            </a:r>
            <a:endParaRPr lang="en-AU" sz="1600">
              <a:effectLst/>
              <a:latin typeface="Cambria" panose="02040503050406030204" pitchFamily="18" charset="0"/>
              <a:ea typeface="Cambria" panose="02040503050406030204" pitchFamily="18" charset="0"/>
              <a:cs typeface="Times New Roman" panose="02020603050405020304" pitchFamily="18" charset="0"/>
            </a:endParaRPr>
          </a:p>
          <a:p>
            <a:pPr algn="just">
              <a:spcBef>
                <a:spcPts val="900"/>
              </a:spcBef>
              <a:spcAft>
                <a:spcPts val="900"/>
              </a:spcAft>
            </a:pPr>
            <a:r>
              <a:rPr lang="en-US" sz="1600">
                <a:effectLst/>
                <a:latin typeface="Cambria" panose="02040503050406030204" pitchFamily="18" charset="0"/>
                <a:ea typeface="Cambria" panose="02040503050406030204" pitchFamily="18" charset="0"/>
                <a:cs typeface="Times New Roman" panose="02020603050405020304" pitchFamily="18" charset="0"/>
              </a:rPr>
              <a:t>After the item is put up for sale, the buyer can contact the seller directly without contacting the team. The seller can adjust the price and the buyer has the ability to negotiate the price. </a:t>
            </a:r>
            <a:endParaRPr lang="en-AU" sz="1600">
              <a:effectLst/>
              <a:latin typeface="Cambria" panose="02040503050406030204" pitchFamily="18" charset="0"/>
              <a:ea typeface="Cambria" panose="02040503050406030204" pitchFamily="18" charset="0"/>
              <a:cs typeface="Times New Roman" panose="02020603050405020304" pitchFamily="18" charset="0"/>
            </a:endParaRPr>
          </a:p>
          <a:p>
            <a:pPr algn="just">
              <a:spcBef>
                <a:spcPts val="900"/>
              </a:spcBef>
              <a:spcAft>
                <a:spcPts val="900"/>
              </a:spcAft>
            </a:pPr>
            <a:r>
              <a:rPr lang="en-US" sz="1600">
                <a:effectLst/>
                <a:latin typeface="Cambria" panose="02040503050406030204" pitchFamily="18" charset="0"/>
                <a:ea typeface="Cambria" panose="02040503050406030204" pitchFamily="18" charset="0"/>
                <a:cs typeface="Times New Roman" panose="02020603050405020304" pitchFamily="18" charset="0"/>
              </a:rPr>
              <a:t>In any cases that the item is not sellable, the students have the option to let the inspector to take that item for recycle purposes. The team will collect all </a:t>
            </a:r>
            <a:r>
              <a:rPr lang="en-US" sz="1600" err="1">
                <a:effectLst/>
                <a:latin typeface="Cambria" panose="02040503050406030204" pitchFamily="18" charset="0"/>
                <a:ea typeface="Cambria" panose="02040503050406030204" pitchFamily="18" charset="0"/>
                <a:cs typeface="Times New Roman" panose="02020603050405020304" pitchFamily="18" charset="0"/>
              </a:rPr>
              <a:t>unusuable</a:t>
            </a:r>
            <a:r>
              <a:rPr lang="en-US" sz="1600">
                <a:effectLst/>
                <a:latin typeface="Cambria" panose="02040503050406030204" pitchFamily="18" charset="0"/>
                <a:ea typeface="Cambria" panose="02040503050406030204" pitchFamily="18" charset="0"/>
                <a:cs typeface="Times New Roman" panose="02020603050405020304" pitchFamily="18" charset="0"/>
              </a:rPr>
              <a:t> product and recycle them according to the local Sydney council.</a:t>
            </a:r>
            <a:endParaRPr lang="en-AU" sz="160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23095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4BDB-EBD7-42F9-B615-7B522AE5A94A}"/>
              </a:ext>
            </a:extLst>
          </p:cNvPr>
          <p:cNvSpPr>
            <a:spLocks noGrp="1"/>
          </p:cNvSpPr>
          <p:nvPr>
            <p:ph type="title"/>
          </p:nvPr>
        </p:nvSpPr>
        <p:spPr/>
        <p:txBody>
          <a:bodyPr/>
          <a:lstStyle/>
          <a:p>
            <a:r>
              <a:rPr lang="en-US"/>
              <a:t>How is the idea in line with the scope of the hackathon?</a:t>
            </a:r>
            <a:endParaRPr lang="en-AU"/>
          </a:p>
        </p:txBody>
      </p:sp>
      <p:sp>
        <p:nvSpPr>
          <p:cNvPr id="3" name="Content Placeholder 2">
            <a:extLst>
              <a:ext uri="{FF2B5EF4-FFF2-40B4-BE49-F238E27FC236}">
                <a16:creationId xmlns:a16="http://schemas.microsoft.com/office/drawing/2014/main" id="{5FE04614-26A5-4979-AF28-BB101AA4F03F}"/>
              </a:ext>
            </a:extLst>
          </p:cNvPr>
          <p:cNvSpPr>
            <a:spLocks noGrp="1"/>
          </p:cNvSpPr>
          <p:nvPr>
            <p:ph idx="1"/>
          </p:nvPr>
        </p:nvSpPr>
        <p:spPr/>
        <p:txBody>
          <a:bodyPr/>
          <a:lstStyle/>
          <a:p>
            <a:r>
              <a:rPr lang="en-US" sz="1800">
                <a:effectLst/>
                <a:latin typeface="Cambria" panose="02040503050406030204" pitchFamily="18" charset="0"/>
                <a:ea typeface="Cambria" panose="02040503050406030204" pitchFamily="18" charset="0"/>
                <a:cs typeface="Times New Roman" panose="02020603050405020304" pitchFamily="18" charset="0"/>
              </a:rPr>
              <a:t>If more items are being reused and recycled, the less waste is produced.</a:t>
            </a:r>
            <a:endParaRPr lang="en-AU" sz="180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695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D691-7051-4B4E-9CD5-D03DAFF399C2}"/>
              </a:ext>
            </a:extLst>
          </p:cNvPr>
          <p:cNvSpPr>
            <a:spLocks noGrp="1"/>
          </p:cNvSpPr>
          <p:nvPr>
            <p:ph type="title"/>
          </p:nvPr>
        </p:nvSpPr>
        <p:spPr/>
        <p:txBody>
          <a:bodyPr/>
          <a:lstStyle/>
          <a:p>
            <a:r>
              <a:rPr lang="en-US"/>
              <a:t>Target</a:t>
            </a:r>
            <a:endParaRPr lang="en-AU"/>
          </a:p>
        </p:txBody>
      </p:sp>
      <p:sp>
        <p:nvSpPr>
          <p:cNvPr id="3" name="Content Placeholder 2">
            <a:extLst>
              <a:ext uri="{FF2B5EF4-FFF2-40B4-BE49-F238E27FC236}">
                <a16:creationId xmlns:a16="http://schemas.microsoft.com/office/drawing/2014/main" id="{20C59762-2ADE-4D59-A73A-ADE58BA9263D}"/>
              </a:ext>
            </a:extLst>
          </p:cNvPr>
          <p:cNvSpPr>
            <a:spLocks noGrp="1"/>
          </p:cNvSpPr>
          <p:nvPr>
            <p:ph idx="1"/>
          </p:nvPr>
        </p:nvSpPr>
        <p:spPr/>
        <p:txBody>
          <a:bodyPr>
            <a:normAutofit/>
          </a:bodyPr>
          <a:lstStyle/>
          <a:p>
            <a:pPr algn="just">
              <a:spcBef>
                <a:spcPts val="900"/>
              </a:spcBef>
              <a:spcAft>
                <a:spcPts val="900"/>
              </a:spcAft>
            </a:pPr>
            <a:r>
              <a:rPr lang="en-US" sz="1800">
                <a:effectLst/>
                <a:latin typeface="Cambria" panose="02040503050406030204" pitchFamily="18" charset="0"/>
                <a:ea typeface="Cambria" panose="02040503050406030204" pitchFamily="18" charset="0"/>
                <a:cs typeface="Times New Roman" panose="02020603050405020304" pitchFamily="18" charset="0"/>
              </a:rPr>
              <a:t>All UTS students living on campus and all students living in the Central Sydney area. To access the website, students are required to registered with there UTS email account.</a:t>
            </a:r>
            <a:endParaRPr lang="en-AU" sz="180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0853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526A7-BD18-4795-9B99-85971CAF61C5}"/>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a:t>Demo</a:t>
            </a:r>
          </a:p>
        </p:txBody>
      </p:sp>
      <p:sp>
        <p:nvSpPr>
          <p:cNvPr id="20" name="Rectangle 19">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Monitor">
            <a:extLst>
              <a:ext uri="{FF2B5EF4-FFF2-40B4-BE49-F238E27FC236}">
                <a16:creationId xmlns:a16="http://schemas.microsoft.com/office/drawing/2014/main" id="{056758A2-0CD3-4760-BD56-90C65A3F4D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176932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C3D7E-8B52-4DAF-9BE0-97DAF511B5DE}"/>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a:t>Questions?</a:t>
            </a:r>
          </a:p>
        </p:txBody>
      </p:sp>
      <p:sp>
        <p:nvSpPr>
          <p:cNvPr id="20" name="Rectangle 19">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Questions">
            <a:extLst>
              <a:ext uri="{FF2B5EF4-FFF2-40B4-BE49-F238E27FC236}">
                <a16:creationId xmlns:a16="http://schemas.microsoft.com/office/drawing/2014/main" id="{7C19527F-6C7E-42FA-BDB1-AA0DCE2176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5510773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{A5EB6951-E656-4CC4-9E71-717E8B7A84BB}tf33552983_win32</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DividendVTI</vt:lpstr>
      <vt:lpstr>UTS MARKETPLACE</vt:lpstr>
      <vt:lpstr>Team Members</vt:lpstr>
      <vt:lpstr>Team Members</vt:lpstr>
      <vt:lpstr>Why 2 members?</vt:lpstr>
      <vt:lpstr>The Idea</vt:lpstr>
      <vt:lpstr>How is the idea in line with the scope of the hackathon?</vt:lpstr>
      <vt:lpstr>Target</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 MARKETPLACE</dc:title>
  <dc:creator>Minh Nguyen</dc:creator>
  <cp:revision>1</cp:revision>
  <dcterms:created xsi:type="dcterms:W3CDTF">2021-08-14T04:06:54Z</dcterms:created>
  <dcterms:modified xsi:type="dcterms:W3CDTF">2021-08-14T04:47:45Z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