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cddfd4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cddfd4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cbf0e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2cbf0e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cbf0e6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2cbf0e6e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2cbf0e6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2cbf0e6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2cbf0e6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2cbf0e6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cddfd4bc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cddfd4bc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2cbf0e6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2cbf0e6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6e353d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6e353d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2cbf0e6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2cbf0e6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ceb4cabd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ceb4cabd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059ef113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059ef113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a5d7ed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a5d7ed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ccc4fa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ccc4fa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ccc4fa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ccc4fa9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8a5d7ed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8a5d7ed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8a5d7ed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8a5d7ed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2cbf0e6e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2cbf0e6e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600"/>
              <a:t>Object Oriented System Design</a:t>
            </a:r>
            <a:endParaRPr sz="46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Assignment #2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Initialization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901" y="2364575"/>
            <a:ext cx="5106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Renting a game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13" y="1919063"/>
            <a:ext cx="4695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Returning a game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63" y="2009788"/>
            <a:ext cx="47910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Repairing a game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538" y="2224113"/>
            <a:ext cx="48291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Buying a game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25" y="2071700"/>
            <a:ext cx="49530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Saving games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88" y="2771775"/>
            <a:ext cx="64865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Rules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Only regular arrays [], no Lists or Maps.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Use getters and setters when needed and only make them public if they are actually meant to be used from outside the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Reading code is more difficult than writing code, place comments in complex methods.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Rules (2)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You are not allowed to add extra arrays for the games, make use of the existing gamesInCafe and rentedOutGames arrays.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You are not allowed to use external libraries to read the CSV file.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The CSVLoader has to utilize exception handling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system should not crash when the given filename is not found.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system should not crash when the data in the file is not well formatted (ex: empty file, wrong data types).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Submission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Submit your program code package(Assignment2_code_이름_학번) and design document (Assigment2_이름_학번) in LMS. (Korean/English)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The design document describes the main methods, flow of the code and overall design of the program. It should also mention and explain </a:t>
            </a:r>
            <a:r>
              <a:rPr lang="nl" b="1"/>
              <a:t>every</a:t>
            </a:r>
            <a:r>
              <a:rPr lang="nl"/>
              <a:t> method that you added that was not described in this powerpoint.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Deadline: 19th of may (5월 19일) 23:59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Late penalties: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Up to 24 hours = -25%,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24-48 hours = -50%,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48-72 hours = -75%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after 72 Hours you get an automatic 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Game cafe: Part 2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This assignment uses the code base you created in the first assignment.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Game types (board, card, electronic)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I/O File 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Exception 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Saving game state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Abstract Class Game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30"/>
              <a:t>Variables: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private String name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private double price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430" b="1"/>
              <a:t>protected </a:t>
            </a:r>
            <a:r>
              <a:rPr lang="nl" sz="1430" b="1" u="sng"/>
              <a:t>int</a:t>
            </a:r>
            <a:r>
              <a:rPr lang="nl" sz="1430"/>
              <a:t> quality					// 0-100</a:t>
            </a:r>
            <a:endParaRPr sz="143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30"/>
              <a:t>Methods: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Game(String name, double price,</a:t>
            </a:r>
            <a:r>
              <a:rPr lang="nl" sz="1430" b="1"/>
              <a:t> int quality</a:t>
            </a:r>
            <a:r>
              <a:rPr lang="nl" sz="1430"/>
              <a:t>)  	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public String toString();					// Returns game’s name, quality and price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public void repair();					// Sets the quality of the game to 100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public abstract double getRepairCost(); 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public abstract void lowerQuality();			// Lowers the quality of the game</a:t>
            </a:r>
            <a:endParaRPr sz="1430"/>
          </a:p>
          <a:p>
            <a:pPr marL="457200" lvl="0" indent="-3125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1430"/>
              <a:t>public abstract String getQuality();</a:t>
            </a:r>
            <a:endParaRPr sz="143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65384"/>
              <a:buNone/>
            </a:pPr>
            <a:endParaRPr sz="14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 BoardGame: Extends Game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0" y="1764500"/>
            <a:ext cx="91440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30" dirty="0"/>
              <a:t>Methods:</a:t>
            </a:r>
            <a:endParaRPr sz="1430" dirty="0"/>
          </a:p>
          <a:p>
            <a:pPr marL="457200" lvl="0" indent="-3194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-"/>
            </a:pPr>
            <a:r>
              <a:rPr lang="nl" sz="1430" dirty="0"/>
              <a:t>public double getRepairCost(); 		// $0.04 per quality point</a:t>
            </a:r>
            <a:endParaRPr sz="1430" dirty="0"/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lang="nl" sz="1430" dirty="0"/>
              <a:t>public void lowerQuality();			// Lowers the quality of the game by 25 points</a:t>
            </a:r>
            <a:endParaRPr sz="1430" dirty="0"/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lang="nl" sz="1430" dirty="0"/>
              <a:t>public String getQuality();			// Quality &gt; 70 == Good, 70-50 == Okay, &lt; 50 == Bad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 CardGame: Extends Game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0" y="1764500"/>
            <a:ext cx="91440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30"/>
              <a:t>Methods:</a:t>
            </a:r>
            <a:endParaRPr sz="1430"/>
          </a:p>
          <a:p>
            <a:pPr marL="457200" lvl="0" indent="-3194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-"/>
            </a:pPr>
            <a:r>
              <a:rPr lang="nl" sz="1430"/>
              <a:t>public double getRepairCost(); 		// $0.02 per quality point</a:t>
            </a:r>
            <a:endParaRPr sz="1430"/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lang="nl" sz="1430"/>
              <a:t>public void lowerQuality();			// Lowers the quality of the game by 30 points</a:t>
            </a:r>
            <a:endParaRPr sz="1430"/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lang="nl" sz="1430"/>
              <a:t>public String getQuality();			// Quality &gt; 60 == Good, 60-25 == Okay, &lt; 25 == Bad</a:t>
            </a:r>
            <a:endParaRPr sz="11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 ElectronicGame: Extends Game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0" y="1764500"/>
            <a:ext cx="91440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30"/>
              <a:t>Methods:</a:t>
            </a:r>
            <a:endParaRPr sz="1430"/>
          </a:p>
          <a:p>
            <a:pPr marL="457200" lvl="0" indent="-3194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-"/>
            </a:pPr>
            <a:r>
              <a:rPr lang="nl" sz="1430"/>
              <a:t>public double getRepairCost(); 		// $0.06 per quality point</a:t>
            </a:r>
            <a:endParaRPr sz="1430"/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lang="nl" sz="1430"/>
              <a:t>public void lowerQuality();			// Lowers the quality of the game by 20 points</a:t>
            </a:r>
            <a:endParaRPr sz="1430"/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lang="nl" sz="1430"/>
              <a:t>public String getQuality();			// Quality &gt; 80 == Good, 80-60 == Okay, &lt; 60 == Bad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Class CSVLoader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30" dirty="0"/>
              <a:t>Methods:</a:t>
            </a:r>
            <a:endParaRPr sz="1430" dirty="0"/>
          </a:p>
          <a:p>
            <a:pPr marL="457200" lvl="0" indent="-3194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-"/>
            </a:pPr>
            <a:r>
              <a:rPr lang="nl" sz="1430" dirty="0"/>
              <a:t>public Game[] loadGames(String fileName); 	// create games based on a CSV file</a:t>
            </a:r>
            <a:endParaRPr sz="1430" dirty="0"/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-"/>
            </a:pPr>
            <a:r>
              <a:rPr lang="nl" sz="1430" dirty="0"/>
              <a:t>public void saveGames(Game[] games, String fileName);	// write games to a CSV file</a:t>
            </a:r>
            <a:endParaRPr sz="143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3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30" dirty="0"/>
              <a:t>Example files will be available in the assignment description.</a:t>
            </a:r>
            <a:endParaRPr sz="1430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Main class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 main: </a:t>
            </a:r>
            <a:endParaRPr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nl" sz="1200"/>
              <a:t>Initialize the CSVLoader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/>
              <a:t>Initialize the Cafe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/>
              <a:t>Rent out a game until it’s quality is ‘bad’ and repair it.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/>
              <a:t>Rent out more games until you have enough money to buy a new one (think of one yourself).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200"/>
              <a:t>Buy a new game.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UML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5" y="1713125"/>
            <a:ext cx="804775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화면 슬라이드 쇼(16:9)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Roboto</vt:lpstr>
      <vt:lpstr>Arial</vt:lpstr>
      <vt:lpstr>Material</vt:lpstr>
      <vt:lpstr>Object Oriented System Design</vt:lpstr>
      <vt:lpstr>Game cafe: Part 2</vt:lpstr>
      <vt:lpstr>Abstract Class Game</vt:lpstr>
      <vt:lpstr>Class BoardGame: Extends Game</vt:lpstr>
      <vt:lpstr>Class CardGame: Extends Game</vt:lpstr>
      <vt:lpstr>Class ElectronicGame: Extends Game</vt:lpstr>
      <vt:lpstr>Class CSVLoader</vt:lpstr>
      <vt:lpstr>Main class</vt:lpstr>
      <vt:lpstr>UML</vt:lpstr>
      <vt:lpstr>Visualization</vt:lpstr>
      <vt:lpstr>Visualization</vt:lpstr>
      <vt:lpstr>Visualization</vt:lpstr>
      <vt:lpstr>Visualization</vt:lpstr>
      <vt:lpstr>Visualization</vt:lpstr>
      <vt:lpstr>Visualization</vt:lpstr>
      <vt:lpstr>Rules</vt:lpstr>
      <vt:lpstr>Rules (2)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System Design</dc:title>
  <cp:lastModifiedBy>MertensDani</cp:lastModifiedBy>
  <cp:revision>2</cp:revision>
  <dcterms:modified xsi:type="dcterms:W3CDTF">2023-05-04T07:13:13Z</dcterms:modified>
</cp:coreProperties>
</file>