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ddfd4b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ddfd4b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ddfd4b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ddfd4b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85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2cbf0e6e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2cbf0e6e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c6e353d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c6e353d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622ecc1e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622ecc1e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622ecc1e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622ecc1e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2cbf0e6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2cbf0e6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ceb4cabd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ceb4cabd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8a5d7ed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8a5d7ed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622ecc1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622ecc1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622ecc1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622ecc1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622ecc1e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622ecc1e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622ecc1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622ecc1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8a5d7ed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8a5d7ed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2cbf0e6e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2cbf0e6e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600"/>
              <a:t>Object Oriented System Design</a:t>
            </a:r>
            <a:endParaRPr sz="46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Assignment #3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Visualization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 dirty="0"/>
              <a:t>Buying coffee (1)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18B9A7-2A21-8E12-9A3B-D51D76FF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1" y="1831270"/>
            <a:ext cx="5794954" cy="1236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215238-1C3E-66BB-5EFF-3F260EB95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29" y="3194685"/>
            <a:ext cx="5037229" cy="17727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Visualization</a:t>
            </a:r>
            <a:endParaRPr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400" dirty="0"/>
              <a:t>Buying multiple cups coffee quickly after one another should make multiple threads run simulatiously</a:t>
            </a:r>
            <a:endParaRPr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63CF52-F83F-62DF-F726-FC3FF994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6" y="2431711"/>
            <a:ext cx="675416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Rules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trike="sngStrike"/>
              <a:t>Only regular arrays [], no Lists or Maps.</a:t>
            </a:r>
            <a:endParaRPr strike="sngStrike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Use getters and setters when needed and only make them public if they are actually meant to be used from outside the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Reading code is more difficult than writing code, place comments in complex methods.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Rules (2)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You are not allowed to add extra arrays for the games, make use of the existing gamesInCafe and rentedOutGames arrays.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You are not allowed to use external libraries to read the CSV file.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The CSVLoader has to utilize exception handling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The system should not crash when the given filename is not found.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The system should not crash when the data in the file is not well formatted (ex: empty file, wrong data types).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Rules (3)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You have to be able to keep using the cafe when coffee is being prepared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Use the observer pattern for notifying </a:t>
            </a:r>
            <a:r>
              <a:rPr lang="en-US" dirty="0"/>
              <a:t>the </a:t>
            </a:r>
            <a:r>
              <a:rPr lang="en-US" dirty="0" err="1"/>
              <a:t>CoffeeCorner</a:t>
            </a:r>
            <a:r>
              <a:rPr lang="en-US" dirty="0"/>
              <a:t> about the coffee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Make use of interfaces when implementing the observer pattern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The coffee machines give updates every 20% </a:t>
            </a:r>
            <a:r>
              <a:rPr lang="en-US" dirty="0"/>
              <a:t>until the coffee is ready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Making the coffee should take around 10 to 15 seconds for testing purposes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The CoffeeCorner has at least 2 coffee machines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Alternate the coffee machines every time you make a coffee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Hints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 sz="1600"/>
              <a:t>Using a HashMap is one of the best ways to keep a key-value pair list, you will learn about this in the last week so here is a hint on how to use it.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/>
              <a:t>EN: https://www.w3schools.com/java/java_hashmap.asp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100"/>
              <a:t>KR: https://coding-factory.tistory.com/556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Submission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Submit your program code package(Assignment3_code_이름_학번) and design document (Assigment3_이름_학번) in LMS. (Korean/English)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The design document describes the main methods, flow of the code and overall design of the program. It should also mention and explain </a:t>
            </a:r>
            <a:r>
              <a:rPr lang="nl" b="1" dirty="0"/>
              <a:t>every</a:t>
            </a:r>
            <a:r>
              <a:rPr lang="nl" dirty="0"/>
              <a:t> method that you added that was not described in this powerpoint.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Deadline: 18th of june (6월 18일)23:59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Late penalties: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Up to 24 hours = -25%,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24-48 hours = -50%,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48-72 hours = -75%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dirty="0"/>
              <a:t>after 72 Hours you get an automatic 0.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Game cafe: Part 3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This assignment uses the code base you created in the first assignment.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Buying coffee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Threading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Observer pattern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Arraylist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Inner class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Class GameCorner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dirty="0"/>
              <a:t>Variables:</a:t>
            </a:r>
            <a:endParaRPr sz="1100" dirty="0"/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private ArrayList&lt;Game&gt; gamesInCafe;</a:t>
            </a:r>
            <a:endParaRPr sz="1100" dirty="0"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private ArrayList&lt;Game&gt; rentedOutGames;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 dirty="0"/>
              <a:t>Methods:</a:t>
            </a:r>
            <a:endParaRPr sz="1100" dirty="0"/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GameCorner(ArrayList&lt;Game&gt; games);</a:t>
            </a:r>
            <a:endParaRPr sz="1100" dirty="0"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</a:t>
            </a:r>
            <a:r>
              <a:rPr lang="nl" sz="1100" b="1" i="1" dirty="0"/>
              <a:t>double </a:t>
            </a:r>
            <a:r>
              <a:rPr lang="nl" sz="1100" dirty="0"/>
              <a:t>rentOutGame(String name);                    </a:t>
            </a:r>
            <a:r>
              <a:rPr lang="nl" sz="1000" dirty="0"/>
              <a:t>// Cost of renting is the game’s price * 0.5</a:t>
            </a:r>
            <a:endParaRPr sz="1000" dirty="0"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void returnGame(String name);		</a:t>
            </a:r>
            <a:endParaRPr sz="1100" dirty="0"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void buyGame(Game game);	</a:t>
            </a:r>
            <a:endParaRPr sz="1100" dirty="0"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void printCafeDetails(); 	                     </a:t>
            </a:r>
            <a:r>
              <a:rPr lang="nl" sz="1000" dirty="0"/>
              <a:t>// Prints all games in the cafe and rented out, and the money in the register</a:t>
            </a:r>
            <a:endParaRPr sz="1000" dirty="0"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</a:t>
            </a:r>
            <a:r>
              <a:rPr lang="nl" sz="1100" b="1" i="1" dirty="0"/>
              <a:t>double</a:t>
            </a:r>
            <a:r>
              <a:rPr lang="nl" sz="1100" dirty="0"/>
              <a:t> repairGame(String name);</a:t>
            </a:r>
            <a:endParaRPr sz="1100" dirty="0"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private int getIndexGamesInCafe(String name);         </a:t>
            </a:r>
            <a:r>
              <a:rPr lang="nl" sz="1000" dirty="0"/>
              <a:t>// Helper function to get the index of the given game in the array, -1 if game </a:t>
            </a:r>
            <a:r>
              <a:rPr lang="nl" sz="1100" dirty="0"/>
              <a:t>doesn’t exist.</a:t>
            </a:r>
            <a:endParaRPr sz="1100" dirty="0"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private int getIndexRentedOutGames(String name);  </a:t>
            </a:r>
            <a:r>
              <a:rPr lang="nl" sz="1000" dirty="0"/>
              <a:t>// Helper function to get the index of the given game in the array, -1 if game doesn’t exist.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Class CoffeeCorner implements Oberver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dirty="0"/>
              <a:t>Variables:</a:t>
            </a:r>
            <a:endParaRPr sz="1100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private int coffeeIndex; 		// Set to 0 in constructor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private HashMap&lt;String, Double&gt; coffeetypes;	// HashMap of coffee types with prices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private ArrayList&lt;CoffeeMachine&gt; machines;	// Arraylist of all the available coffee machines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 dirty="0"/>
              <a:t>Methods:</a:t>
            </a:r>
            <a:endParaRPr sz="1100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public CoffeeCorner(int machineAmount);		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public void listCoffeeTypes(); 		// Prints all types of coffee with the price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public int makeCoffee(String type);		// Start preparing the coffee of the given type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public void update(int index);		// Observer method, called when coffee is done from thread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Private class CoffeeMachine extends Thread implements observable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dirty="0"/>
              <a:t>This class is an inner class of CoffeeCorner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 dirty="0"/>
              <a:t>Variables:</a:t>
            </a:r>
            <a:endParaRPr sz="1100" dirty="0"/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private ArrayList&lt;Observer&gt; observers;	// List of observers </a:t>
            </a:r>
            <a:endParaRPr sz="1100" dirty="0"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private int index;			// Index of currently made coffee</a:t>
            </a:r>
            <a:endParaRPr sz="1100" dirty="0"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private string machineName;		// Name of the machine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 dirty="0"/>
              <a:t>Methods:</a:t>
            </a:r>
            <a:endParaRPr sz="1100" dirty="0"/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CoffeeMachine(int index, String name);</a:t>
            </a:r>
            <a:endParaRPr sz="1100" dirty="0"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void run(); 			//Thread’s standard method</a:t>
            </a:r>
            <a:endParaRPr sz="1100" dirty="0"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void subscribe(Observer observer);	//Add observer method</a:t>
            </a:r>
            <a:endParaRPr sz="1100" dirty="0"/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100" dirty="0"/>
              <a:t>public void unsubscribe(Observer observer);	//Remove observer method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3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Observer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Methods:</a:t>
            </a: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nl" sz="1100"/>
              <a:t>public void update(int index, String name)		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000"/>
              <a:t>//this method gets called with the index of the coffee that is ready and  the name of the machine that made the coffee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3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Observable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dirty="0"/>
              <a:t>Methods:</a:t>
            </a:r>
            <a:endParaRPr sz="1100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public void subscribe(Observer observer)	//adds an observer to this observable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public void unsubscribe(Observer observer)	//removes an observer from this observable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Main class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dirty="0"/>
              <a:t>Variables:</a:t>
            </a:r>
            <a:endParaRPr sz="1100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nl" sz="1100" dirty="0"/>
              <a:t>double money			//Money moved from gameCorner class to here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 dirty="0"/>
              <a:t>method main: </a:t>
            </a:r>
            <a:endParaRPr sz="11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nl" sz="1200" dirty="0"/>
              <a:t>Initialize the CSVLoader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 dirty="0"/>
              <a:t>Initialize the GameCorner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 dirty="0"/>
              <a:t>Initialize CoffeeCorner with 2 coffee machines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 dirty="0"/>
              <a:t>Buy a coffee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 dirty="0"/>
              <a:t>Before the coffee is ready, rent a game to show you have implemented threading well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 dirty="0"/>
              <a:t>Buy a new game.</a:t>
            </a: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UML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700100" y="4493425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4C90803-1818-A2F0-4BDE-C9DBD75F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1" y="180430"/>
            <a:ext cx="7978974" cy="47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946</Words>
  <Application>Microsoft Office PowerPoint</Application>
  <PresentationFormat>화면 슬라이드 쇼(16:9)</PresentationFormat>
  <Paragraphs>97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Roboto</vt:lpstr>
      <vt:lpstr>Arial</vt:lpstr>
      <vt:lpstr>Material</vt:lpstr>
      <vt:lpstr>Object Oriented System Design</vt:lpstr>
      <vt:lpstr>Game cafe: Part 3</vt:lpstr>
      <vt:lpstr>Class GameCorner</vt:lpstr>
      <vt:lpstr>Class CoffeeCorner implements Oberver</vt:lpstr>
      <vt:lpstr>Private class CoffeeMachine extends Thread implements observable</vt:lpstr>
      <vt:lpstr>Interface Observer</vt:lpstr>
      <vt:lpstr>Interface Observable</vt:lpstr>
      <vt:lpstr>Main class</vt:lpstr>
      <vt:lpstr>UML</vt:lpstr>
      <vt:lpstr>Visualization</vt:lpstr>
      <vt:lpstr>Visualization</vt:lpstr>
      <vt:lpstr>Rules</vt:lpstr>
      <vt:lpstr>Rules (2)</vt:lpstr>
      <vt:lpstr>Rules (3)</vt:lpstr>
      <vt:lpstr>Hints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System Design</dc:title>
  <cp:lastModifiedBy>hsm</cp:lastModifiedBy>
  <cp:revision>16</cp:revision>
  <dcterms:modified xsi:type="dcterms:W3CDTF">2023-06-09T09:19:00Z</dcterms:modified>
</cp:coreProperties>
</file>