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73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8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1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51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6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 algn="ct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1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9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3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5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1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9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81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3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25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4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1A7C-2F2D-4050-B703-5C3BB8435CB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FEBE-F692-45A3-9956-A2436967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accent3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45742-45B7-E4BE-551F-128C1F4BB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B+ 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98F525-067B-211E-DADB-46B436574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92187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project1 – 2023/7</a:t>
            </a:r>
          </a:p>
          <a:p>
            <a:pPr algn="ctr"/>
            <a:r>
              <a:rPr lang="ko-KR" altLang="en-US" dirty="0" err="1"/>
              <a:t>홍성문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43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40B87-E867-7A33-B5B1-5ED6A21D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3F08C-EF2F-EE5F-3275-A774796C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685358" cy="4304852"/>
          </a:xfrm>
        </p:spPr>
        <p:txBody>
          <a:bodyPr/>
          <a:lstStyle/>
          <a:p>
            <a:r>
              <a:rPr lang="ko-KR" altLang="en-US" dirty="0"/>
              <a:t>가장 구현이 어려웠던 </a:t>
            </a:r>
            <a:r>
              <a:rPr lang="ko-KR" altLang="en-US" dirty="0" err="1"/>
              <a:t>부분중</a:t>
            </a:r>
            <a:r>
              <a:rPr lang="ko-KR" altLang="en-US" dirty="0"/>
              <a:t> 하나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노드를 </a:t>
            </a:r>
            <a:r>
              <a:rPr lang="en-US" altLang="ko-KR" dirty="0"/>
              <a:t>split </a:t>
            </a:r>
            <a:r>
              <a:rPr lang="ko-KR" altLang="en-US" dirty="0"/>
              <a:t>해야 하기 때문에 새로운 노드를 하나 만든다</a:t>
            </a:r>
            <a:r>
              <a:rPr lang="en-US" altLang="ko-KR" dirty="0"/>
              <a:t>. </a:t>
            </a:r>
            <a:r>
              <a:rPr lang="ko-KR" altLang="en-US" dirty="0"/>
              <a:t>이 노드는 현재 노드의 오른쪽 노드가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구현 부분은 새로운 노드에 현재 노드에 저장된 데이터의 절반을 옮기는 과정이다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CC0229-A193-ACAA-4FC0-8E7C1D25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58" y="2194560"/>
            <a:ext cx="5305371" cy="40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75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40B87-E867-7A33-B5B1-5ED6A21D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3F08C-EF2F-EE5F-3275-A774796C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6225989" cy="4304852"/>
          </a:xfrm>
        </p:spPr>
        <p:txBody>
          <a:bodyPr/>
          <a:lstStyle/>
          <a:p>
            <a:r>
              <a:rPr lang="ko-KR" altLang="en-US" dirty="0"/>
              <a:t>현재 노드와 새로운 노드를 연결해 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더블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left, right</a:t>
            </a:r>
            <a:r>
              <a:rPr lang="ko-KR" altLang="en-US" dirty="0"/>
              <a:t>를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split </a:t>
            </a:r>
            <a:r>
              <a:rPr lang="ko-KR" altLang="en-US" dirty="0"/>
              <a:t>한 노드와 새로운 노드의 </a:t>
            </a:r>
            <a:r>
              <a:rPr lang="ko-KR" altLang="en-US" dirty="0" err="1"/>
              <a:t>부모노드</a:t>
            </a:r>
            <a:r>
              <a:rPr lang="ko-KR" altLang="en-US" dirty="0"/>
              <a:t> </a:t>
            </a:r>
            <a:r>
              <a:rPr lang="en-US" altLang="ko-KR" dirty="0"/>
              <a:t>split </a:t>
            </a:r>
            <a:r>
              <a:rPr lang="ko-KR" altLang="en-US" dirty="0"/>
              <a:t>필요여부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split</a:t>
            </a:r>
            <a:r>
              <a:rPr lang="ko-KR" altLang="en-US" dirty="0"/>
              <a:t>이 필요한 </a:t>
            </a:r>
            <a:r>
              <a:rPr lang="ko-KR" altLang="en-US" dirty="0" err="1"/>
              <a:t>부모노드가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인지 </a:t>
            </a:r>
            <a:r>
              <a:rPr lang="ko-KR" altLang="en-US" dirty="0" err="1"/>
              <a:t>아닌지에</a:t>
            </a:r>
            <a:r>
              <a:rPr lang="ko-KR" altLang="en-US" dirty="0"/>
              <a:t> 따라 구분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7D8D25-3C71-4B27-4563-4861BF330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89" y="2057401"/>
            <a:ext cx="4769222" cy="47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2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54FA-8758-6914-A653-19399ECA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key_move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DE5C0-1E81-998F-D74C-DC6D9004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8" y="2194560"/>
            <a:ext cx="5150318" cy="4024125"/>
          </a:xfrm>
        </p:spPr>
        <p:txBody>
          <a:bodyPr/>
          <a:lstStyle/>
          <a:p>
            <a:r>
              <a:rPr lang="en-US" altLang="ko-KR" dirty="0"/>
              <a:t>insert, delete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에 저장된 개수가 기준치 범위를 벗어날 때</a:t>
            </a:r>
            <a:r>
              <a:rPr lang="en-US" altLang="ko-KR" dirty="0"/>
              <a:t>(</a:t>
            </a:r>
            <a:r>
              <a:rPr lang="ko-KR" altLang="en-US" dirty="0"/>
              <a:t>노드에 저장되어야 하는 최소 개수 미만이거나</a:t>
            </a:r>
            <a:r>
              <a:rPr lang="en-US" altLang="ko-KR" dirty="0"/>
              <a:t>, </a:t>
            </a:r>
            <a:r>
              <a:rPr lang="ko-KR" altLang="en-US" dirty="0"/>
              <a:t>최대 개수를 초과할 때</a:t>
            </a:r>
            <a:r>
              <a:rPr lang="en-US" altLang="ko-KR" dirty="0"/>
              <a:t>) 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 노드에서 데이터를 보충하는 함수</a:t>
            </a:r>
            <a:r>
              <a:rPr lang="en-US" altLang="ko-KR" dirty="0"/>
              <a:t>. </a:t>
            </a:r>
            <a:r>
              <a:rPr lang="ko-KR" altLang="en-US" dirty="0"/>
              <a:t>만약 보충이 안 된다면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split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함수를 프로그래밍 하면서 효과적이고 좋은 기준을 설정하는 것에 초점을 맞췄다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BC24A-A1B4-3914-731F-5CA01E2A8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88" y="2194560"/>
            <a:ext cx="6479912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3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FF71B-B084-A5C4-5D60-4DEB7514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E36B1-D8C5-060B-325A-D43F7A0A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988859" cy="4024125"/>
          </a:xfrm>
        </p:spPr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 에서는 데이터 저장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en-US" altLang="ko-KR" dirty="0"/>
              <a:t>full </a:t>
            </a:r>
            <a:r>
              <a:rPr lang="ko-KR" altLang="en-US" dirty="0"/>
              <a:t>체크</a:t>
            </a:r>
            <a:r>
              <a:rPr lang="en-US" altLang="ko-KR" dirty="0"/>
              <a:t>, </a:t>
            </a:r>
            <a:r>
              <a:rPr lang="ko-KR" altLang="en-US" dirty="0"/>
              <a:t>좌우 노드에 값을 보내거나</a:t>
            </a:r>
            <a:r>
              <a:rPr lang="en-US" altLang="ko-KR" dirty="0"/>
              <a:t>, </a:t>
            </a:r>
            <a:r>
              <a:rPr lang="ko-KR" altLang="en-US" dirty="0"/>
              <a:t>현재 노드를 </a:t>
            </a:r>
            <a:r>
              <a:rPr lang="en-US" altLang="ko-KR" dirty="0"/>
              <a:t>split </a:t>
            </a:r>
            <a:r>
              <a:rPr lang="ko-KR" altLang="en-US" dirty="0"/>
              <a:t>해야 하는 경우를 모두 고려한 함수이다</a:t>
            </a:r>
            <a:r>
              <a:rPr lang="en-US" altLang="ko-KR" dirty="0"/>
              <a:t>. main</a:t>
            </a:r>
            <a:r>
              <a:rPr lang="ko-KR" altLang="en-US" dirty="0"/>
              <a:t>함수에서 호출하는 삽입 기능이다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함수는 </a:t>
            </a:r>
            <a:r>
              <a:rPr lang="en-US" altLang="ko-KR" dirty="0"/>
              <a:t>root</a:t>
            </a:r>
            <a:r>
              <a:rPr lang="ko-KR" altLang="en-US" dirty="0"/>
              <a:t>가 </a:t>
            </a:r>
            <a:r>
              <a:rPr lang="en-US" altLang="ko-KR" dirty="0" err="1"/>
              <a:t>leafnode</a:t>
            </a:r>
            <a:r>
              <a:rPr lang="ko-KR" altLang="en-US" dirty="0" err="1"/>
              <a:t>일때와</a:t>
            </a:r>
            <a:r>
              <a:rPr lang="ko-KR" altLang="en-US" dirty="0"/>
              <a:t> </a:t>
            </a:r>
            <a:r>
              <a:rPr lang="ko-KR" altLang="en-US" dirty="0" err="1"/>
              <a:t>아닐때로</a:t>
            </a:r>
            <a:r>
              <a:rPr lang="ko-KR" altLang="en-US" dirty="0"/>
              <a:t> 나눠서 알고리즘 동작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</a:t>
            </a:r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개만 있을 때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4D0B4-ADA0-9128-9C1F-0CCBCE00A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7" y="1886084"/>
            <a:ext cx="4592465" cy="48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FF71B-B084-A5C4-5D60-4DEB7514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E36B1-D8C5-060B-325A-D43F7A0A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988859" cy="4024125"/>
          </a:xfrm>
        </p:spPr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 에서는 데이터 저장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en-US" altLang="ko-KR" dirty="0"/>
              <a:t>full </a:t>
            </a:r>
            <a:r>
              <a:rPr lang="ko-KR" altLang="en-US" dirty="0"/>
              <a:t>체크</a:t>
            </a:r>
            <a:r>
              <a:rPr lang="en-US" altLang="ko-KR" dirty="0"/>
              <a:t>, </a:t>
            </a:r>
            <a:r>
              <a:rPr lang="ko-KR" altLang="en-US" dirty="0"/>
              <a:t>좌우 노드에 값을 보내거나</a:t>
            </a:r>
            <a:r>
              <a:rPr lang="en-US" altLang="ko-KR" dirty="0"/>
              <a:t>, </a:t>
            </a:r>
            <a:r>
              <a:rPr lang="ko-KR" altLang="en-US" dirty="0"/>
              <a:t>현재 노드를 </a:t>
            </a:r>
            <a:r>
              <a:rPr lang="en-US" altLang="ko-KR" dirty="0"/>
              <a:t>split </a:t>
            </a:r>
            <a:r>
              <a:rPr lang="ko-KR" altLang="en-US" dirty="0"/>
              <a:t>해야 하는 경우를 모두 고려한 함수이다</a:t>
            </a:r>
            <a:r>
              <a:rPr lang="en-US" altLang="ko-KR" dirty="0"/>
              <a:t>. main</a:t>
            </a:r>
            <a:r>
              <a:rPr lang="ko-KR" altLang="en-US" dirty="0"/>
              <a:t>함수에서 호출하는 삽입 기능이다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함수는 </a:t>
            </a:r>
            <a:r>
              <a:rPr lang="en-US" altLang="ko-KR" dirty="0"/>
              <a:t>root</a:t>
            </a:r>
            <a:r>
              <a:rPr lang="ko-KR" altLang="en-US" dirty="0"/>
              <a:t>가 </a:t>
            </a:r>
            <a:r>
              <a:rPr lang="en-US" altLang="ko-KR" dirty="0" err="1"/>
              <a:t>leafnode</a:t>
            </a:r>
            <a:r>
              <a:rPr lang="ko-KR" altLang="en-US" dirty="0" err="1"/>
              <a:t>일때와</a:t>
            </a:r>
            <a:r>
              <a:rPr lang="ko-KR" altLang="en-US" dirty="0"/>
              <a:t> </a:t>
            </a:r>
            <a:r>
              <a:rPr lang="ko-KR" altLang="en-US" dirty="0" err="1"/>
              <a:t>아닐때로</a:t>
            </a:r>
            <a:r>
              <a:rPr lang="ko-KR" altLang="en-US" dirty="0"/>
              <a:t> 나눠서 알고리즘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노드가 여러 개 일 때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7083E-FD94-C847-AFA2-BEA8E9E9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5" y="1969928"/>
            <a:ext cx="4803085" cy="44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52589-C07A-D600-E614-2DF765D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E806A-9EBD-6DB8-28DF-1FBD26F9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2185595"/>
            <a:ext cx="4944036" cy="4024125"/>
          </a:xfrm>
        </p:spPr>
        <p:txBody>
          <a:bodyPr/>
          <a:lstStyle/>
          <a:p>
            <a:r>
              <a:rPr lang="en-US" altLang="ko-KR" dirty="0" err="1"/>
              <a:t>B+Tree</a:t>
            </a:r>
            <a:r>
              <a:rPr lang="ko-KR" altLang="en-US" dirty="0"/>
              <a:t>에서 부모 노드에 저장된 값은 해당 </a:t>
            </a:r>
            <a:r>
              <a:rPr lang="en-US" altLang="ko-KR" dirty="0"/>
              <a:t>child </a:t>
            </a:r>
            <a:r>
              <a:rPr lang="ko-KR" altLang="en-US" dirty="0"/>
              <a:t>노드에서 가장 작은 값이다</a:t>
            </a:r>
            <a:r>
              <a:rPr lang="en-US" altLang="ko-KR" dirty="0"/>
              <a:t>. index</a:t>
            </a:r>
            <a:r>
              <a:rPr lang="ko-KR" altLang="en-US" dirty="0"/>
              <a:t>로 표현하면 </a:t>
            </a:r>
            <a:r>
              <a:rPr lang="en-US" altLang="ko-KR" dirty="0"/>
              <a:t>child</a:t>
            </a:r>
            <a:r>
              <a:rPr lang="ko-KR" altLang="en-US" dirty="0"/>
              <a:t>노드의 </a:t>
            </a:r>
            <a:r>
              <a:rPr lang="en-US" altLang="ko-KR" dirty="0"/>
              <a:t>0</a:t>
            </a:r>
            <a:r>
              <a:rPr lang="ko-KR" altLang="en-US" dirty="0"/>
              <a:t>번 인덱스 이다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delete </a:t>
            </a:r>
            <a:r>
              <a:rPr lang="ko-KR" altLang="en-US" dirty="0"/>
              <a:t>상황에서 </a:t>
            </a:r>
            <a:r>
              <a:rPr lang="en-US" altLang="ko-KR" dirty="0"/>
              <a:t>child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/>
              <a:t>번 인덱스가 삭제 되면</a:t>
            </a:r>
            <a:r>
              <a:rPr lang="en-US" altLang="ko-KR" dirty="0"/>
              <a:t>, </a:t>
            </a:r>
            <a:r>
              <a:rPr lang="ko-KR" altLang="en-US" dirty="0"/>
              <a:t>부모 노드의 </a:t>
            </a:r>
            <a:r>
              <a:rPr lang="en-US" altLang="ko-KR" dirty="0"/>
              <a:t>key </a:t>
            </a:r>
            <a:r>
              <a:rPr lang="ko-KR" altLang="en-US" dirty="0"/>
              <a:t>값이 변경 되어야 한다</a:t>
            </a:r>
            <a:r>
              <a:rPr lang="en-US" altLang="ko-KR" dirty="0"/>
              <a:t>. </a:t>
            </a:r>
            <a:r>
              <a:rPr lang="ko-KR" altLang="en-US" dirty="0"/>
              <a:t>이걸 수행하는 함수가 </a:t>
            </a:r>
            <a:r>
              <a:rPr lang="en-US" altLang="ko-KR" dirty="0" err="1"/>
              <a:t>Delete_prev_key_update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함수는 </a:t>
            </a:r>
            <a:r>
              <a:rPr lang="en-US" altLang="ko-KR" dirty="0" err="1"/>
              <a:t>delet</a:t>
            </a:r>
            <a:r>
              <a:rPr lang="ko-KR" altLang="en-US" dirty="0"/>
              <a:t>로 인해 현재 노드의 개수가 필수 개수 이하일 때 좌</a:t>
            </a:r>
            <a:r>
              <a:rPr lang="en-US" altLang="ko-KR" dirty="0"/>
              <a:t>,</a:t>
            </a:r>
            <a:r>
              <a:rPr lang="ko-KR" altLang="en-US" dirty="0"/>
              <a:t>우 노드에서 </a:t>
            </a:r>
            <a:r>
              <a:rPr lang="en-US" altLang="ko-KR" dirty="0"/>
              <a:t>key</a:t>
            </a:r>
            <a:r>
              <a:rPr lang="ko-KR" altLang="en-US" dirty="0"/>
              <a:t>를 가져올 수 있는지 체크하는 함수이다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return false</a:t>
            </a:r>
            <a:r>
              <a:rPr lang="ko-KR" altLang="en-US" dirty="0"/>
              <a:t>가 되면 현재 노드를 </a:t>
            </a:r>
            <a:r>
              <a:rPr lang="en-US" altLang="ko-KR" dirty="0"/>
              <a:t>merge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BD0252-DC92-34B6-1EDD-EE67E049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18" y="2057401"/>
            <a:ext cx="6306562" cy="2203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9098A4-B46E-22E2-F4F6-30CC26672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18" y="4472464"/>
            <a:ext cx="502990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6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BB8E3-E85B-6E65-1583-B581E3B6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4A5DC-9FD6-544B-CCB5-252BFF20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194560"/>
            <a:ext cx="5692588" cy="4024125"/>
          </a:xfrm>
        </p:spPr>
        <p:txBody>
          <a:bodyPr/>
          <a:lstStyle/>
          <a:p>
            <a:r>
              <a:rPr lang="en-US" altLang="ko-KR" dirty="0"/>
              <a:t>merge </a:t>
            </a:r>
            <a:r>
              <a:rPr lang="ko-KR" altLang="en-US" dirty="0"/>
              <a:t>함수 수행에서 내가 세운 기준은 현재 노드의 왼쪽 노드와 한다</a:t>
            </a:r>
            <a:r>
              <a:rPr lang="en-US" altLang="ko-KR" dirty="0"/>
              <a:t>. </a:t>
            </a:r>
            <a:r>
              <a:rPr lang="ko-KR" altLang="en-US" dirty="0"/>
              <a:t>단 현재 노드가 가장 왼쪽 노드인 경우에만 오른쪽 노드와 </a:t>
            </a:r>
            <a:r>
              <a:rPr lang="en-US" altLang="ko-KR" dirty="0"/>
              <a:t>merge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이렇게 기준을 잡은 이유는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vector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데이터 타입의 특징 때문이다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vector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는 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push_back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함수를 제공하기 때문에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함수를 사용해서 오른쪽 노드의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번에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insert()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를 반복해서 수행하는 것보다 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push_back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을 사용하는 것이 속도가 빠르다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endParaRPr lang="en-US" altLang="ko-K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F56224-ECF7-D14D-0F44-8795679F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66" y="1900518"/>
            <a:ext cx="5394420" cy="46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0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BB8E3-E85B-6E65-1583-B581E3B6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4A5DC-9FD6-544B-CCB5-252BFF20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194560"/>
            <a:ext cx="5692588" cy="4024125"/>
          </a:xfrm>
        </p:spPr>
        <p:txBody>
          <a:bodyPr/>
          <a:lstStyle/>
          <a:p>
            <a:r>
              <a:rPr lang="en-US" altLang="ko-KR" dirty="0"/>
              <a:t>merge </a:t>
            </a:r>
            <a:r>
              <a:rPr lang="ko-KR" altLang="en-US" dirty="0"/>
              <a:t>함수 수행에서 내가 세운 기준은 현재 노드의 왼쪽 노드와 한다</a:t>
            </a:r>
            <a:r>
              <a:rPr lang="en-US" altLang="ko-KR" dirty="0"/>
              <a:t>. </a:t>
            </a:r>
            <a:r>
              <a:rPr lang="ko-KR" altLang="en-US" dirty="0"/>
              <a:t>단 현재 노드가 가장 왼쪽 노드인 경우에만 오른쪽 노드와 </a:t>
            </a:r>
            <a:r>
              <a:rPr lang="en-US" altLang="ko-KR" dirty="0"/>
              <a:t>merge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이렇게 기준을 잡은 이유는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vector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데이터 타입의 특징 때문이다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vector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는 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push_back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함수를 제공하기 때문에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함수를 사용해서 오른쪽 노드의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번에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insert()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를 반복해서 수행하는 것보다 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push_back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을 사용하는 것이 속도가 빠르다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endParaRPr lang="en-US" altLang="ko-K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/>
              <a:t>만약 </a:t>
            </a:r>
            <a:r>
              <a:rPr lang="en-US" altLang="ko-KR" dirty="0"/>
              <a:t>vector</a:t>
            </a:r>
            <a:r>
              <a:rPr lang="ko-KR" altLang="en-US" dirty="0"/>
              <a:t>가 아닌 </a:t>
            </a:r>
            <a:r>
              <a:rPr lang="en-US" altLang="ko-KR" dirty="0"/>
              <a:t>deque</a:t>
            </a:r>
            <a:r>
              <a:rPr lang="ko-KR" altLang="en-US" dirty="0"/>
              <a:t>나 </a:t>
            </a:r>
            <a:r>
              <a:rPr lang="en-US" altLang="ko-KR" dirty="0" err="1"/>
              <a:t>linked_list</a:t>
            </a:r>
            <a:r>
              <a:rPr lang="en-US" altLang="ko-KR" dirty="0"/>
              <a:t> </a:t>
            </a:r>
            <a:r>
              <a:rPr lang="ko-KR" altLang="en-US" dirty="0"/>
              <a:t>자료형을 사용 했다면 다른 기준으로 구현해도 속도 문제는 적어질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DDE61-CBB8-DEED-0DB8-F90C08742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85" y="1907830"/>
            <a:ext cx="4036044" cy="46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7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17A6-221B-86F1-62D1-08A96875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D16E6-2774-C456-7086-527D88EA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30153" cy="4024125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함수에서 호출하는 </a:t>
            </a:r>
            <a:r>
              <a:rPr lang="en-US" altLang="ko-KR" dirty="0"/>
              <a:t>data</a:t>
            </a:r>
            <a:r>
              <a:rPr lang="ko-KR" altLang="en-US" dirty="0"/>
              <a:t>를 삭제하는 함수</a:t>
            </a:r>
            <a:r>
              <a:rPr lang="en-US" altLang="ko-KR" dirty="0"/>
              <a:t>. </a:t>
            </a:r>
            <a:r>
              <a:rPr lang="ko-KR" altLang="en-US" dirty="0"/>
              <a:t>데이터를 삭제하고</a:t>
            </a:r>
            <a:r>
              <a:rPr lang="en-US" altLang="ko-KR" dirty="0"/>
              <a:t>, key </a:t>
            </a:r>
            <a:r>
              <a:rPr lang="ko-KR" altLang="en-US" dirty="0"/>
              <a:t>개수가 기준치보다 적을 때</a:t>
            </a:r>
            <a:r>
              <a:rPr lang="en-US" altLang="ko-KR" dirty="0"/>
              <a:t>, </a:t>
            </a:r>
            <a:r>
              <a:rPr lang="ko-KR" altLang="en-US" dirty="0"/>
              <a:t>좌우 노드에서 </a:t>
            </a:r>
            <a:r>
              <a:rPr lang="en-US" altLang="ko-KR" dirty="0"/>
              <a:t>key</a:t>
            </a:r>
            <a:r>
              <a:rPr lang="ko-KR" altLang="en-US" dirty="0"/>
              <a:t>를 가져오는 기능을 수행하거나 </a:t>
            </a:r>
            <a:r>
              <a:rPr lang="en-US" altLang="ko-KR" dirty="0"/>
              <a:t>Merge </a:t>
            </a:r>
            <a:r>
              <a:rPr lang="ko-KR" altLang="en-US" dirty="0"/>
              <a:t>기능을 수행하는 </a:t>
            </a:r>
            <a:r>
              <a:rPr lang="en-US" altLang="ko-KR" dirty="0"/>
              <a:t>data </a:t>
            </a:r>
            <a:r>
              <a:rPr lang="ko-KR" altLang="en-US" dirty="0"/>
              <a:t>삭제를 관리하는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68001E-9180-385C-384B-1FEAC18AD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2" y="1874902"/>
            <a:ext cx="5047129" cy="48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DE72-8097-6505-9130-E7654ABE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AF2FB-86EC-C209-FF62-33CC61BF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42099"/>
          </a:xfrm>
        </p:spPr>
        <p:txBody>
          <a:bodyPr/>
          <a:lstStyle/>
          <a:p>
            <a:r>
              <a:rPr lang="en-US" altLang="ko-KR" dirty="0"/>
              <a:t>2023-1</a:t>
            </a:r>
            <a:r>
              <a:rPr lang="ko-KR" altLang="en-US" dirty="0"/>
              <a:t>학기 자료구조론 </a:t>
            </a:r>
            <a:r>
              <a:rPr lang="ko-KR" altLang="en-US" dirty="0" err="1"/>
              <a:t>수업때</a:t>
            </a:r>
            <a:r>
              <a:rPr lang="ko-KR" altLang="en-US" dirty="0"/>
              <a:t> </a:t>
            </a:r>
            <a:r>
              <a:rPr lang="en-US" altLang="ko-KR" dirty="0"/>
              <a:t>B-Tree </a:t>
            </a:r>
            <a:r>
              <a:rPr lang="ko-KR" altLang="en-US" dirty="0"/>
              <a:t>과제를 수행했었다</a:t>
            </a:r>
            <a:r>
              <a:rPr lang="en-US" altLang="ko-KR" dirty="0"/>
              <a:t>. </a:t>
            </a:r>
            <a:r>
              <a:rPr lang="ko-KR" altLang="en-US" dirty="0"/>
              <a:t>이 과제에서 만점을 받은 사람이 나를 포함해 </a:t>
            </a:r>
            <a:r>
              <a:rPr lang="en-US" altLang="ko-KR" dirty="0"/>
              <a:t>5</a:t>
            </a:r>
            <a:r>
              <a:rPr lang="ko-KR" altLang="en-US" dirty="0"/>
              <a:t>명이 안 된다는 이야기를 들었을 때 조금 뿌듯했다</a:t>
            </a:r>
            <a:r>
              <a:rPr lang="en-US" altLang="ko-KR" dirty="0"/>
              <a:t>. </a:t>
            </a:r>
            <a:r>
              <a:rPr lang="ko-KR" altLang="en-US" dirty="0"/>
              <a:t>교수님이 </a:t>
            </a:r>
            <a:r>
              <a:rPr lang="en-US" altLang="ko-KR" dirty="0" err="1"/>
              <a:t>B+Tree</a:t>
            </a:r>
            <a:r>
              <a:rPr lang="ko-KR" altLang="en-US" dirty="0"/>
              <a:t>에 대해 언급 하시면서 </a:t>
            </a:r>
            <a:r>
              <a:rPr lang="en-US" altLang="ko-KR" dirty="0" err="1"/>
              <a:t>B+Tree</a:t>
            </a:r>
            <a:r>
              <a:rPr lang="ko-KR" altLang="en-US" dirty="0"/>
              <a:t>에 대해 찾아보고 한번 만들어 보라고 나에게 추천해 주셨다</a:t>
            </a:r>
            <a:r>
              <a:rPr lang="en-US" altLang="ko-KR" dirty="0"/>
              <a:t>. </a:t>
            </a:r>
            <a:r>
              <a:rPr lang="ko-KR" altLang="en-US" dirty="0"/>
              <a:t>도전해 보고 싶어서 </a:t>
            </a:r>
            <a:r>
              <a:rPr lang="ko-KR" altLang="en-US" dirty="0" err="1"/>
              <a:t>방학때</a:t>
            </a:r>
            <a:r>
              <a:rPr lang="ko-KR" altLang="en-US" dirty="0"/>
              <a:t> </a:t>
            </a:r>
            <a:r>
              <a:rPr lang="en-US" altLang="ko-KR" dirty="0" err="1"/>
              <a:t>B+Tree</a:t>
            </a:r>
            <a:r>
              <a:rPr lang="ko-KR" altLang="en-US" dirty="0"/>
              <a:t>를 </a:t>
            </a:r>
            <a:r>
              <a:rPr lang="en-US" altLang="ko-KR" dirty="0"/>
              <a:t>C++</a:t>
            </a:r>
            <a:r>
              <a:rPr lang="ko-KR" altLang="en-US" dirty="0"/>
              <a:t>로 만들어 보겠다 다짐했다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계획</a:t>
            </a:r>
            <a:r>
              <a:rPr lang="en-US" altLang="ko-KR" dirty="0"/>
              <a:t>: </a:t>
            </a:r>
            <a:r>
              <a:rPr lang="ko-KR" altLang="en-US" dirty="0"/>
              <a:t>향후 </a:t>
            </a:r>
            <a:r>
              <a:rPr lang="ko-KR" altLang="en-US" dirty="0" err="1"/>
              <a:t>데이터베스를</a:t>
            </a:r>
            <a:r>
              <a:rPr lang="ko-KR" altLang="en-US" dirty="0"/>
              <a:t> 만들게 될 때 사용 가능한 수준의 </a:t>
            </a:r>
            <a:r>
              <a:rPr lang="en-US" altLang="ko-KR" dirty="0" err="1"/>
              <a:t>B+Tree</a:t>
            </a:r>
            <a:r>
              <a:rPr lang="ko-KR" altLang="en-US" dirty="0"/>
              <a:t>를 완성하기</a:t>
            </a:r>
            <a:r>
              <a:rPr lang="en-US" altLang="ko-KR" dirty="0"/>
              <a:t>(</a:t>
            </a:r>
            <a:r>
              <a:rPr lang="ko-KR" altLang="en-US" dirty="0"/>
              <a:t>희망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자료구조 구현능력 향상</a:t>
            </a:r>
            <a:r>
              <a:rPr lang="en-US" altLang="ko-KR" dirty="0"/>
              <a:t>, </a:t>
            </a:r>
            <a:r>
              <a:rPr lang="ko-KR" altLang="en-US" dirty="0"/>
              <a:t>개발 역량 강화</a:t>
            </a:r>
            <a:endParaRPr lang="en-US" altLang="ko-KR" dirty="0"/>
          </a:p>
          <a:p>
            <a:r>
              <a:rPr lang="ko-KR" altLang="en-US" dirty="0"/>
              <a:t>개발기간</a:t>
            </a:r>
            <a:r>
              <a:rPr lang="en-US" altLang="ko-KR" dirty="0"/>
              <a:t>: 7/3 ~ 7/21 </a:t>
            </a:r>
          </a:p>
          <a:p>
            <a:endParaRPr lang="en-US" altLang="ko-KR" dirty="0"/>
          </a:p>
          <a:p>
            <a:r>
              <a:rPr lang="ko-KR" altLang="en-US" dirty="0"/>
              <a:t>사용언어</a:t>
            </a:r>
            <a:r>
              <a:rPr lang="en-US" altLang="ko-KR" dirty="0"/>
              <a:t>: C++</a:t>
            </a:r>
          </a:p>
          <a:p>
            <a:r>
              <a:rPr lang="ko-KR" altLang="en-US" dirty="0"/>
              <a:t>라이브러리</a:t>
            </a:r>
            <a:r>
              <a:rPr lang="en-US" altLang="ko-KR" dirty="0"/>
              <a:t>: &lt;algorithm&gt;, &lt;vector&gt;, &lt;</a:t>
            </a:r>
            <a:r>
              <a:rPr lang="en-US" altLang="ko-KR" dirty="0" err="1"/>
              <a:t>fstream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1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44B1-5C99-01EA-058D-484909D0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0E02E-E3E5-1F23-0B3D-E00B0FBB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구현 난이도가 높은 편인 </a:t>
            </a:r>
            <a:r>
              <a:rPr lang="en-US" altLang="ko-KR" dirty="0"/>
              <a:t>vector </a:t>
            </a:r>
            <a:r>
              <a:rPr lang="ko-KR" altLang="en-US" dirty="0"/>
              <a:t>자료형을 사용했다</a:t>
            </a:r>
            <a:r>
              <a:rPr lang="en-US" altLang="ko-KR" dirty="0"/>
              <a:t>. </a:t>
            </a:r>
            <a:r>
              <a:rPr lang="ko-KR" altLang="en-US" dirty="0"/>
              <a:t>추후에 데이터베이스 시스템을 만들 때 </a:t>
            </a:r>
            <a:r>
              <a:rPr lang="en-US" altLang="ko-KR" dirty="0" err="1"/>
              <a:t>B+Tree</a:t>
            </a:r>
            <a:r>
              <a:rPr lang="ko-KR" altLang="en-US" dirty="0"/>
              <a:t>를 구현해야 한다면 </a:t>
            </a:r>
            <a:r>
              <a:rPr lang="en-US" altLang="ko-KR" dirty="0" err="1"/>
              <a:t>linked_list</a:t>
            </a:r>
            <a:r>
              <a:rPr lang="ko-KR" altLang="en-US" dirty="0"/>
              <a:t>를 사용하는 편이 구현이 쉽고 효율성도 좋을 것 같다고 생각했다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프로젝트를 진행하면서 어려웠던 점은 나의 건강이었다</a:t>
            </a:r>
            <a:r>
              <a:rPr lang="en-US" altLang="ko-KR" dirty="0"/>
              <a:t>. 7</a:t>
            </a:r>
            <a:r>
              <a:rPr lang="ko-KR" altLang="en-US" dirty="0" err="1"/>
              <a:t>월달에</a:t>
            </a:r>
            <a:r>
              <a:rPr lang="ko-KR" altLang="en-US" dirty="0"/>
              <a:t> 잦은 몸살과 사랑니 발치로 건강이 좋지 못했고 이로 인해 프로젝트 진행이 중간중간 끊겼다</a:t>
            </a:r>
            <a:r>
              <a:rPr lang="en-US" altLang="ko-KR" dirty="0"/>
              <a:t>. </a:t>
            </a:r>
            <a:r>
              <a:rPr lang="ko-KR" altLang="en-US" dirty="0"/>
              <a:t>그러다 보니 개발 기간도 길어 지고 잦은 실수에 시간을 허비하기도 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B+Tree</a:t>
            </a:r>
            <a:r>
              <a:rPr lang="ko-KR" altLang="en-US" dirty="0"/>
              <a:t>의 이론적 부분을 이해하고 나만의 방식으로 구현하는 과정에서 개발자로서 한단계 성장한 기분이 들었다</a:t>
            </a:r>
            <a:r>
              <a:rPr lang="en-US" altLang="ko-KR" dirty="0"/>
              <a:t>. </a:t>
            </a:r>
            <a:r>
              <a:rPr lang="ko-KR" altLang="en-US" dirty="0"/>
              <a:t>특히 프로젝트를 진행하면서 다양한 변수와 마주하게 되고</a:t>
            </a:r>
            <a:r>
              <a:rPr lang="en-US" altLang="ko-KR" dirty="0"/>
              <a:t>, </a:t>
            </a:r>
            <a:r>
              <a:rPr lang="ko-KR" altLang="en-US" dirty="0"/>
              <a:t>구현 방식에 대한 고민을 많이 한 부분이 도움이 된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추후에 </a:t>
            </a:r>
            <a:r>
              <a:rPr lang="en-US" altLang="ko-KR" dirty="0"/>
              <a:t>JAVA</a:t>
            </a:r>
            <a:r>
              <a:rPr lang="ko-KR" altLang="en-US" dirty="0"/>
              <a:t>로도 </a:t>
            </a:r>
            <a:r>
              <a:rPr lang="en-US" altLang="ko-KR" dirty="0" err="1"/>
              <a:t>B+Tree</a:t>
            </a:r>
            <a:r>
              <a:rPr lang="ko-KR" altLang="en-US" dirty="0"/>
              <a:t>를 구현해 보도록 하고자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31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CAAE-7BBD-91F2-D137-4C88CA04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B+ tree </a:t>
            </a:r>
            <a:r>
              <a:rPr lang="ko-KR" altLang="en-US" dirty="0"/>
              <a:t>함수 구성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F986A7-3D92-ED5B-A480-94B72E05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2194560"/>
            <a:ext cx="5934635" cy="4024125"/>
          </a:xfrm>
        </p:spPr>
        <p:txBody>
          <a:bodyPr/>
          <a:lstStyle/>
          <a:p>
            <a:r>
              <a:rPr lang="ko-KR" altLang="en-US" dirty="0"/>
              <a:t>함수는 크게 </a:t>
            </a:r>
            <a:r>
              <a:rPr lang="en-US" altLang="ko-KR" dirty="0"/>
              <a:t>6</a:t>
            </a:r>
            <a:r>
              <a:rPr lang="ko-KR" altLang="en-US" dirty="0"/>
              <a:t>가지로 구분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find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데이터를 찾는 함수</a:t>
            </a:r>
            <a:endParaRPr lang="en-US" altLang="ko-KR" dirty="0"/>
          </a:p>
          <a:p>
            <a:r>
              <a:rPr lang="en-US" altLang="ko-KR" dirty="0"/>
              <a:t>2. insert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적절한 위치에 데이터 삽입</a:t>
            </a:r>
            <a:endParaRPr lang="en-US" altLang="ko-KR" dirty="0"/>
          </a:p>
          <a:p>
            <a:r>
              <a:rPr lang="en-US" altLang="ko-KR" dirty="0"/>
              <a:t>3. split – </a:t>
            </a:r>
            <a:r>
              <a:rPr lang="ko-KR" altLang="en-US" dirty="0"/>
              <a:t>노드가 </a:t>
            </a:r>
            <a:r>
              <a:rPr lang="en-US" altLang="ko-KR" dirty="0"/>
              <a:t>full </a:t>
            </a:r>
            <a:r>
              <a:rPr lang="ko-KR" altLang="en-US" dirty="0"/>
              <a:t>일 때 노드를 나눠주는 함수</a:t>
            </a:r>
            <a:endParaRPr lang="en-US" altLang="ko-KR" dirty="0"/>
          </a:p>
          <a:p>
            <a:r>
              <a:rPr lang="en-US" altLang="ko-KR" dirty="0"/>
              <a:t>4. delete – </a:t>
            </a:r>
            <a:r>
              <a:rPr lang="ko-KR" altLang="en-US" dirty="0"/>
              <a:t>저장된 데이터 삭제</a:t>
            </a:r>
            <a:endParaRPr lang="en-US" altLang="ko-KR" dirty="0"/>
          </a:p>
          <a:p>
            <a:r>
              <a:rPr lang="en-US" altLang="ko-KR" dirty="0"/>
              <a:t>5. merge – </a:t>
            </a:r>
            <a:r>
              <a:rPr lang="ko-KR" altLang="en-US" dirty="0"/>
              <a:t>저장된 데이터가 최소보다 적을 때 노드 병합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key_move</a:t>
            </a:r>
            <a:r>
              <a:rPr lang="en-US" altLang="ko-KR" dirty="0"/>
              <a:t> – </a:t>
            </a:r>
            <a:r>
              <a:rPr lang="ko-KR" altLang="en-US" dirty="0"/>
              <a:t>데이터를 옆 노드로 이동하는 함수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C1862-4E32-F2B5-5E25-FFD5BFAE1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07" y="2057401"/>
            <a:ext cx="2325690" cy="4577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226819-1E93-09E2-87A1-29BB70A3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02" y="2057401"/>
            <a:ext cx="245779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FF153-E73C-E4C4-8587-0D103FB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BNode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1D55C-B700-4F0B-3ADE-6E0B30E0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2194560"/>
            <a:ext cx="6167718" cy="4024125"/>
          </a:xfrm>
        </p:spPr>
        <p:txBody>
          <a:bodyPr/>
          <a:lstStyle/>
          <a:p>
            <a:r>
              <a:rPr lang="en-US" altLang="ko-KR" dirty="0" err="1">
                <a:solidFill>
                  <a:srgbClr val="00B0F0"/>
                </a:solidFill>
              </a:rPr>
              <a:t>is_leaf</a:t>
            </a:r>
            <a:r>
              <a:rPr lang="en-US" altLang="ko-KR" dirty="0"/>
              <a:t>: </a:t>
            </a:r>
            <a:r>
              <a:rPr lang="ko-KR" altLang="en-US" dirty="0"/>
              <a:t>노드가 리프 노드라면 </a:t>
            </a:r>
            <a:r>
              <a:rPr lang="en-US" altLang="ko-KR" dirty="0"/>
              <a:t>1, </a:t>
            </a:r>
            <a:r>
              <a:rPr lang="ko-KR" altLang="en-US" dirty="0"/>
              <a:t>부모 노드면 </a:t>
            </a:r>
            <a:r>
              <a:rPr lang="en-US" altLang="ko-KR" dirty="0"/>
              <a:t>0 </a:t>
            </a:r>
          </a:p>
          <a:p>
            <a:r>
              <a:rPr lang="en-US" altLang="ko-KR" dirty="0" err="1">
                <a:solidFill>
                  <a:srgbClr val="00B0F0"/>
                </a:solidFill>
              </a:rPr>
              <a:t>num_keys</a:t>
            </a:r>
            <a:r>
              <a:rPr lang="en-US" altLang="ko-KR" dirty="0"/>
              <a:t>: </a:t>
            </a:r>
            <a:r>
              <a:rPr lang="ko-KR" altLang="en-US" dirty="0"/>
              <a:t>현재 저장된 데이터 개수</a:t>
            </a:r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child</a:t>
            </a:r>
            <a:r>
              <a:rPr lang="en-US" altLang="ko-KR" dirty="0"/>
              <a:t>: </a:t>
            </a:r>
            <a:r>
              <a:rPr lang="ko-KR" altLang="en-US" dirty="0"/>
              <a:t>현재 노드의 자식 노드들 포인터 저장</a:t>
            </a:r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keys</a:t>
            </a:r>
            <a:r>
              <a:rPr lang="en-US" altLang="ko-KR" dirty="0"/>
              <a:t>: </a:t>
            </a:r>
            <a:r>
              <a:rPr lang="ko-KR" altLang="en-US" dirty="0"/>
              <a:t>데이터 값</a:t>
            </a:r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prev</a:t>
            </a:r>
            <a:r>
              <a:rPr lang="en-US" altLang="ko-KR" dirty="0"/>
              <a:t>: </a:t>
            </a:r>
            <a:r>
              <a:rPr lang="ko-KR" altLang="en-US" dirty="0"/>
              <a:t>현재 노드의 부모 노드</a:t>
            </a:r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left</a:t>
            </a:r>
            <a:r>
              <a:rPr lang="en-US" altLang="ko-KR" dirty="0"/>
              <a:t>: </a:t>
            </a:r>
            <a:r>
              <a:rPr lang="ko-KR" altLang="en-US" dirty="0"/>
              <a:t>현재 노드의 왼쪽 노드</a:t>
            </a:r>
            <a:r>
              <a:rPr lang="en-US" altLang="ko-KR" dirty="0"/>
              <a:t>(</a:t>
            </a:r>
            <a:r>
              <a:rPr lang="ko-KR" altLang="en-US" dirty="0"/>
              <a:t>같은 계층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right</a:t>
            </a:r>
            <a:r>
              <a:rPr lang="en-US" altLang="ko-KR" dirty="0"/>
              <a:t>: </a:t>
            </a:r>
            <a:r>
              <a:rPr lang="ko-KR" altLang="en-US" dirty="0"/>
              <a:t>현재 노드의 오른쪽 노드</a:t>
            </a:r>
            <a:r>
              <a:rPr lang="en-US" altLang="ko-KR" dirty="0"/>
              <a:t>(</a:t>
            </a:r>
            <a:r>
              <a:rPr lang="ko-KR" altLang="en-US" dirty="0"/>
              <a:t>같은 계층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is_leaf</a:t>
            </a:r>
            <a:r>
              <a:rPr lang="ko-KR" altLang="en-US" dirty="0"/>
              <a:t> </a:t>
            </a:r>
            <a:r>
              <a:rPr lang="en-US" altLang="ko-KR" dirty="0"/>
              <a:t>==1</a:t>
            </a:r>
            <a:r>
              <a:rPr lang="ko-KR" altLang="en-US" dirty="0"/>
              <a:t> 이면 </a:t>
            </a:r>
            <a:r>
              <a:rPr lang="en-US" altLang="ko-KR" dirty="0" err="1"/>
              <a:t>child,left</a:t>
            </a:r>
            <a:r>
              <a:rPr lang="en-US" altLang="ko-KR" dirty="0"/>
              <a:t>, right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5211A8-5BF2-80EB-76C3-187669A8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24" y="2194560"/>
            <a:ext cx="5721479" cy="33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E2394-6C4C-3798-1AE2-00A01C37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r>
              <a:rPr lang="en-US" altLang="ko-KR" dirty="0"/>
              <a:t> print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856C0-15FA-E553-8571-189ACDCC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80529" cy="4024125"/>
          </a:xfrm>
        </p:spPr>
        <p:txBody>
          <a:bodyPr/>
          <a:lstStyle/>
          <a:p>
            <a:r>
              <a:rPr lang="ko-KR" altLang="en-US" dirty="0"/>
              <a:t>출력 함수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 출력</a:t>
            </a:r>
            <a:endParaRPr lang="en-US" altLang="ko-KR" dirty="0"/>
          </a:p>
          <a:p>
            <a:r>
              <a:rPr lang="en-US" altLang="ko-KR" dirty="0"/>
              <a:t>2. txt</a:t>
            </a:r>
            <a:r>
              <a:rPr lang="ko-KR" altLang="en-US" dirty="0"/>
              <a:t>파일에 출력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cmd</a:t>
            </a:r>
            <a:r>
              <a:rPr lang="ko-KR" altLang="en-US" dirty="0"/>
              <a:t> 창에 </a:t>
            </a:r>
            <a:r>
              <a:rPr lang="en-US" altLang="ko-KR" dirty="0" err="1"/>
              <a:t>B+Tree</a:t>
            </a:r>
            <a:r>
              <a:rPr lang="ko-KR" altLang="en-US" dirty="0"/>
              <a:t>시각화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출력은 재귀함수를 사용해 </a:t>
            </a:r>
            <a:r>
              <a:rPr lang="en-US" altLang="ko-KR" dirty="0" err="1"/>
              <a:t>inorder</a:t>
            </a:r>
            <a:r>
              <a:rPr lang="en-US" altLang="ko-KR" dirty="0"/>
              <a:t> </a:t>
            </a:r>
            <a:r>
              <a:rPr lang="ko-KR" altLang="en-US" dirty="0"/>
              <a:t>방식을 사용했다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0E940-81A8-4EC0-EF83-6ABA32DE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7" y="1834285"/>
            <a:ext cx="4474895" cy="4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79871-0A96-E973-FD2A-5908B7F0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AB0E1-9C1A-67E6-E9F5-CF98D056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9058835" cy="4024125"/>
          </a:xfrm>
        </p:spPr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 Find(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root,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 key);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가 현재 트리에 있는지 여부를 확인하는 함수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 방식으로 구현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</a:t>
            </a:r>
            <a:r>
              <a:rPr lang="en-US" altLang="ko-KR" dirty="0" err="1"/>
              <a:t>find_leaf_node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root,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 key); </a:t>
            </a:r>
          </a:p>
          <a:p>
            <a:r>
              <a:rPr lang="ko-KR" altLang="en-US" dirty="0"/>
              <a:t>찾고자 하는 값이 있는 </a:t>
            </a:r>
            <a:r>
              <a:rPr lang="en-US" altLang="ko-KR" dirty="0" err="1"/>
              <a:t>Leaf_node</a:t>
            </a:r>
            <a:r>
              <a:rPr lang="ko-KR" altLang="en-US" dirty="0"/>
              <a:t>를 찾아가는 함수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문으로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49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178D7-20DA-FB61-D780-40768BEF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964CF-0F15-BA4C-0D2C-8544E513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7684"/>
            <a:ext cx="5226181" cy="4721579"/>
          </a:xfrm>
        </p:spPr>
        <p:txBody>
          <a:bodyPr/>
          <a:lstStyle/>
          <a:p>
            <a:r>
              <a:rPr lang="en-US" altLang="ko-KR" dirty="0" err="1"/>
              <a:t>Insertion_left_right_check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  <a:r>
              <a:rPr lang="ko-KR" altLang="en-US" dirty="0"/>
              <a:t> 상황에서 현재 </a:t>
            </a:r>
            <a:r>
              <a:rPr lang="en-US" altLang="ko-KR" dirty="0"/>
              <a:t>node</a:t>
            </a:r>
            <a:r>
              <a:rPr lang="ko-KR" altLang="en-US" dirty="0"/>
              <a:t>의 좌</a:t>
            </a:r>
            <a:r>
              <a:rPr lang="en-US" altLang="ko-KR" dirty="0"/>
              <a:t>,</a:t>
            </a:r>
            <a:r>
              <a:rPr lang="ko-KR" altLang="en-US" dirty="0"/>
              <a:t>우 </a:t>
            </a:r>
            <a:r>
              <a:rPr lang="en-US" altLang="ko-KR" dirty="0"/>
              <a:t>node</a:t>
            </a:r>
            <a:r>
              <a:rPr lang="ko-KR" altLang="en-US" dirty="0"/>
              <a:t>에 여유 공간이 있는지 체크</a:t>
            </a:r>
            <a:endParaRPr lang="en-US" altLang="ko-KR" dirty="0"/>
          </a:p>
          <a:p>
            <a:r>
              <a:rPr lang="en-US" altLang="ko-KR" dirty="0" err="1"/>
              <a:t>update_parent_node</a:t>
            </a:r>
            <a:r>
              <a:rPr lang="en-US" altLang="ko-KR" dirty="0"/>
              <a:t>: </a:t>
            </a:r>
            <a:r>
              <a:rPr lang="en-US" altLang="ko-KR" dirty="0" err="1"/>
              <a:t>leaf_node</a:t>
            </a:r>
            <a:r>
              <a:rPr lang="ko-KR" altLang="en-US" dirty="0"/>
              <a:t>의 맨 앞의 </a:t>
            </a:r>
            <a:r>
              <a:rPr lang="en-US" altLang="ko-KR" dirty="0"/>
              <a:t>key</a:t>
            </a:r>
            <a:r>
              <a:rPr lang="ko-KR" altLang="en-US" dirty="0"/>
              <a:t>가 바뀌면서 </a:t>
            </a:r>
            <a:r>
              <a:rPr lang="en-US" altLang="ko-KR" dirty="0"/>
              <a:t>parent</a:t>
            </a:r>
            <a:r>
              <a:rPr lang="ko-KR" altLang="en-US" dirty="0"/>
              <a:t>에 있는 </a:t>
            </a:r>
            <a:r>
              <a:rPr lang="en-US" altLang="ko-KR" dirty="0"/>
              <a:t>key</a:t>
            </a:r>
            <a:r>
              <a:rPr lang="ko-KR" altLang="en-US" dirty="0"/>
              <a:t>를 알맞게 바꿔주는 함수</a:t>
            </a:r>
            <a:endParaRPr lang="en-US" altLang="ko-KR" dirty="0"/>
          </a:p>
          <a:p>
            <a:r>
              <a:rPr lang="en-US" altLang="ko-KR" dirty="0" err="1"/>
              <a:t>data_insert</a:t>
            </a:r>
            <a:r>
              <a:rPr lang="en-US" altLang="ko-KR" dirty="0"/>
              <a:t>: </a:t>
            </a:r>
            <a:r>
              <a:rPr lang="ko-KR" altLang="en-US" dirty="0"/>
              <a:t>알맞은 위치에 데이터 저장</a:t>
            </a:r>
            <a:r>
              <a:rPr lang="en-US" altLang="ko-KR" dirty="0"/>
              <a:t>. </a:t>
            </a:r>
            <a:r>
              <a:rPr lang="ko-KR" altLang="en-US" dirty="0"/>
              <a:t>데이터가 노드의 맨 앞에 저장되면 부모의 부모 노드도 업데이트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85706-97E9-5CB0-433C-81700660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81" y="1807684"/>
            <a:ext cx="3854707" cy="137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40719D-128F-63FF-D0B5-0BA61D429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2" y="4231340"/>
            <a:ext cx="4556155" cy="2505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CAF9EB-B12B-33B1-ED3E-BC765287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47" y="2919406"/>
            <a:ext cx="4680983" cy="37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38D9C-7A2D-D984-EBBF-4B7F534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35607-9578-CEC6-2BD6-E9C0E0AD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9482"/>
            <a:ext cx="10820400" cy="4778189"/>
          </a:xfrm>
        </p:spPr>
        <p:txBody>
          <a:bodyPr>
            <a:normAutofit lnSpcReduction="10000"/>
          </a:bodyPr>
          <a:lstStyle/>
          <a:p>
            <a:r>
              <a:rPr lang="nl-NL" altLang="ko-KR" dirty="0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nl-NL" altLang="ko-KR" dirty="0"/>
              <a:t>* Leaf_node_split_type1(</a:t>
            </a:r>
            <a:r>
              <a:rPr lang="nl-NL" altLang="ko-KR" dirty="0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nl-NL" altLang="ko-KR" dirty="0"/>
              <a:t>* root); </a:t>
            </a:r>
          </a:p>
          <a:p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함수는 맨 처음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개일 때 </a:t>
            </a:r>
            <a:r>
              <a:rPr lang="en-US" altLang="ko-KR" dirty="0"/>
              <a:t>split </a:t>
            </a:r>
            <a:r>
              <a:rPr lang="ko-KR" altLang="en-US" dirty="0"/>
              <a:t>수행하는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Leaf_node_split_type2(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root,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</a:t>
            </a:r>
            <a:r>
              <a:rPr lang="en-US" altLang="ko-KR" dirty="0" err="1"/>
              <a:t>prev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</a:t>
            </a:r>
            <a:r>
              <a:rPr lang="en-US" altLang="ko-KR" dirty="0" err="1"/>
              <a:t>Leaf_node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노드가 </a:t>
            </a:r>
            <a:r>
              <a:rPr lang="en-US" altLang="ko-KR" dirty="0"/>
              <a:t>1</a:t>
            </a:r>
            <a:r>
              <a:rPr lang="ko-KR" altLang="en-US" dirty="0"/>
              <a:t>개 이상일 때 </a:t>
            </a:r>
            <a:r>
              <a:rPr lang="en-US" altLang="ko-KR" dirty="0"/>
              <a:t>split </a:t>
            </a:r>
            <a:r>
              <a:rPr lang="ko-KR" altLang="en-US" dirty="0"/>
              <a:t>수행하는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nl-NL" altLang="ko-KR" dirty="0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nl-NL" altLang="ko-KR" dirty="0"/>
              <a:t>* parent_node_split_type1(</a:t>
            </a:r>
            <a:r>
              <a:rPr lang="nl-NL" altLang="ko-KR" dirty="0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nl-NL" altLang="ko-KR" dirty="0"/>
              <a:t>* root)</a:t>
            </a:r>
            <a:endParaRPr lang="en-US" altLang="ko-KR" dirty="0"/>
          </a:p>
          <a:p>
            <a:r>
              <a:rPr lang="en-US" altLang="ko-KR" dirty="0"/>
              <a:t>Insertion_nodesplit_type2 </a:t>
            </a:r>
            <a:r>
              <a:rPr lang="ko-KR" altLang="en-US" dirty="0"/>
              <a:t>함수 수행과정에서 </a:t>
            </a:r>
            <a:r>
              <a:rPr lang="ko-KR" altLang="en-US" dirty="0" err="1"/>
              <a:t>부모노드가</a:t>
            </a:r>
            <a:r>
              <a:rPr lang="ko-KR" altLang="en-US" dirty="0"/>
              <a:t> </a:t>
            </a:r>
            <a:r>
              <a:rPr lang="en-US" altLang="ko-KR" dirty="0"/>
              <a:t>full</a:t>
            </a:r>
            <a:r>
              <a:rPr lang="ko-KR" altLang="en-US" dirty="0"/>
              <a:t>이 되었을 때</a:t>
            </a:r>
            <a:r>
              <a:rPr lang="en-US" altLang="ko-KR" dirty="0"/>
              <a:t>, </a:t>
            </a:r>
            <a:r>
              <a:rPr lang="ko-KR" altLang="en-US" dirty="0"/>
              <a:t>새로운 노드를 만들어 </a:t>
            </a:r>
            <a:r>
              <a:rPr lang="en-US" altLang="ko-KR" dirty="0"/>
              <a:t>root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en-US" altLang="ko-KR" dirty="0"/>
              <a:t>split</a:t>
            </a:r>
            <a:r>
              <a:rPr lang="ko-KR" altLang="en-US" dirty="0"/>
              <a:t> 해야 하는 부모 노드가 </a:t>
            </a:r>
            <a:r>
              <a:rPr lang="en-US" altLang="ko-KR" dirty="0"/>
              <a:t>root </a:t>
            </a:r>
            <a:r>
              <a:rPr lang="ko-KR" altLang="en-US" dirty="0"/>
              <a:t>노드 인 상황에서 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parent_node_change_type1(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</a:t>
            </a:r>
            <a:r>
              <a:rPr lang="en-US" altLang="ko-KR" dirty="0" err="1"/>
              <a:t>prev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BNode</a:t>
            </a:r>
            <a:r>
              <a:rPr lang="en-US" altLang="ko-KR" dirty="0"/>
              <a:t>* split)</a:t>
            </a:r>
          </a:p>
          <a:p>
            <a:r>
              <a:rPr lang="en-US" altLang="ko-KR" dirty="0"/>
              <a:t>Insertion_nodesplit_type2 </a:t>
            </a:r>
            <a:r>
              <a:rPr lang="ko-KR" altLang="en-US" dirty="0"/>
              <a:t>함수 수행과정에서 </a:t>
            </a:r>
            <a:r>
              <a:rPr lang="ko-KR" altLang="en-US" dirty="0" err="1"/>
              <a:t>부모노드가</a:t>
            </a:r>
            <a:r>
              <a:rPr lang="ko-KR" altLang="en-US" dirty="0"/>
              <a:t> </a:t>
            </a:r>
            <a:r>
              <a:rPr lang="en-US" altLang="ko-KR" dirty="0"/>
              <a:t>full</a:t>
            </a:r>
            <a:r>
              <a:rPr lang="ko-KR" altLang="en-US" dirty="0"/>
              <a:t>이 되었을 때</a:t>
            </a:r>
            <a:r>
              <a:rPr lang="en-US" altLang="ko-KR" dirty="0"/>
              <a:t>, </a:t>
            </a:r>
            <a:r>
              <a:rPr lang="ko-KR" altLang="en-US" dirty="0"/>
              <a:t>새로운 부모 노드 생성 없이 </a:t>
            </a:r>
            <a:r>
              <a:rPr lang="en-US" altLang="ko-KR" dirty="0"/>
              <a:t>split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split </a:t>
            </a:r>
            <a:r>
              <a:rPr lang="ko-KR" altLang="en-US" dirty="0"/>
              <a:t>해야 하는 부모 노드가 </a:t>
            </a:r>
            <a:r>
              <a:rPr lang="en-US" altLang="ko-KR" dirty="0"/>
              <a:t>root </a:t>
            </a:r>
            <a:r>
              <a:rPr lang="ko-KR" altLang="en-US" dirty="0"/>
              <a:t>노드가 아닐 때 호출</a:t>
            </a:r>
          </a:p>
        </p:txBody>
      </p:sp>
    </p:spTree>
    <p:extLst>
      <p:ext uri="{BB962C8B-B14F-4D97-AF65-F5344CB8AC3E}">
        <p14:creationId xmlns:p14="http://schemas.microsoft.com/office/powerpoint/2010/main" val="52255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포폴테마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포폴테마" id="{01F53A6D-5D0B-4808-A613-9C4F8674F371}" vid="{EBA331C5-8441-4719-B97C-55B7BA6878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포폴테마</Template>
  <TotalTime>193</TotalTime>
  <Words>1208</Words>
  <Application>Microsoft Office PowerPoint</Application>
  <PresentationFormat>와이드스크린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Century Gothic</vt:lpstr>
      <vt:lpstr>포폴테마</vt:lpstr>
      <vt:lpstr>B+ Tree</vt:lpstr>
      <vt:lpstr>프로젝트 소개</vt:lpstr>
      <vt:lpstr>프로젝트 후기</vt:lpstr>
      <vt:lpstr>B+ tree 함수 구성</vt:lpstr>
      <vt:lpstr>BNode 구조체</vt:lpstr>
      <vt:lpstr>B+Tree print</vt:lpstr>
      <vt:lpstr>1. Find</vt:lpstr>
      <vt:lpstr>2. insert</vt:lpstr>
      <vt:lpstr>3. split</vt:lpstr>
      <vt:lpstr>3. split</vt:lpstr>
      <vt:lpstr>3. split</vt:lpstr>
      <vt:lpstr>6. key_move</vt:lpstr>
      <vt:lpstr>Insert 함수</vt:lpstr>
      <vt:lpstr>Insert 함수</vt:lpstr>
      <vt:lpstr>4. delete</vt:lpstr>
      <vt:lpstr>5. merge</vt:lpstr>
      <vt:lpstr>5. merge</vt:lpstr>
      <vt:lpstr>Delete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hsm</dc:creator>
  <cp:lastModifiedBy>hsm</cp:lastModifiedBy>
  <cp:revision>5</cp:revision>
  <dcterms:created xsi:type="dcterms:W3CDTF">2023-09-04T10:50:41Z</dcterms:created>
  <dcterms:modified xsi:type="dcterms:W3CDTF">2023-09-05T21:51:44Z</dcterms:modified>
</cp:coreProperties>
</file>