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4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15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4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>
            <a:lvl1pPr algn="ctr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5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32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9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8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89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2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87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0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1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32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43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2DBC-B53E-4198-9535-198945DD3A39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9DAF-F96C-4728-A0D3-2833577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4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3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06CD7-7C5B-B072-C067-7EA2FE38C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테트리스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89725E-4416-7D05-FB75-0EE3C548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92187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project2 </a:t>
            </a:r>
            <a:r>
              <a:rPr lang="en-US" altLang="ko-KR"/>
              <a:t>– 2023/8</a:t>
            </a:r>
          </a:p>
          <a:p>
            <a:pPr algn="ctr"/>
            <a:r>
              <a:rPr lang="ko-KR" altLang="en-US" dirty="0" err="1"/>
              <a:t>홍성문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36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FC176-4D65-AAAE-A597-96064D30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1" y="639315"/>
            <a:ext cx="8610600" cy="1293028"/>
          </a:xfrm>
        </p:spPr>
        <p:txBody>
          <a:bodyPr/>
          <a:lstStyle/>
          <a:p>
            <a:r>
              <a:rPr lang="en-US" altLang="ko-KR" cap="none" dirty="0"/>
              <a:t>Main.cpp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6AB97-D720-4FD7-38CF-C2100D30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81" y="2194560"/>
            <a:ext cx="4790008" cy="4024125"/>
          </a:xfrm>
        </p:spPr>
        <p:txBody>
          <a:bodyPr/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TBlock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create_block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난수를 생성해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문으로 블록을 생성하게 구성했다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조금 구현 방법이 아쉬웠다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python,java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에서는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C++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더 효율적인 방식으로 구현했다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python,Java</a:t>
            </a:r>
            <a:r>
              <a:rPr lang="ko-KR" altLang="en-US" dirty="0"/>
              <a:t>에서는 </a:t>
            </a:r>
            <a:r>
              <a:rPr lang="en-US" altLang="ko-KR" dirty="0"/>
              <a:t> </a:t>
            </a:r>
            <a:r>
              <a:rPr lang="en-US" altLang="ko-KR" dirty="0" err="1"/>
              <a:t>Block_T</a:t>
            </a:r>
            <a:r>
              <a:rPr lang="en-US" altLang="ko-KR" dirty="0"/>
              <a:t>, VIOLET</a:t>
            </a:r>
            <a:r>
              <a:rPr lang="ko-KR" altLang="en-US" dirty="0"/>
              <a:t> 같은 블록 타입 정보를 배열과 </a:t>
            </a:r>
            <a:r>
              <a:rPr lang="en-US" altLang="ko-KR" dirty="0" err="1"/>
              <a:t>enum</a:t>
            </a:r>
            <a:r>
              <a:rPr lang="ko-KR" altLang="en-US" dirty="0"/>
              <a:t>으로 만들어서 객체를 만들 때 </a:t>
            </a:r>
            <a:r>
              <a:rPr lang="en-US" altLang="ko-KR" dirty="0"/>
              <a:t>switch</a:t>
            </a:r>
            <a:r>
              <a:rPr lang="ko-KR" altLang="en-US" dirty="0"/>
              <a:t>문을 쓰지 않고 </a:t>
            </a:r>
            <a:r>
              <a:rPr lang="ko-KR" altLang="en-US" dirty="0" err="1"/>
              <a:t>한줄로</a:t>
            </a:r>
            <a:r>
              <a:rPr lang="ko-KR" altLang="en-US" dirty="0"/>
              <a:t> 해결했다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04939-EE84-B3C8-86E0-7BE742E27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61" y="1745148"/>
            <a:ext cx="5806440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458EB-6A12-8D8E-D2C6-BFDB5E6B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Main.cpp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C078F-95BD-7CDC-D382-7262B18A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2" y="2216534"/>
            <a:ext cx="3394495" cy="4130667"/>
          </a:xfrm>
        </p:spPr>
        <p:txBody>
          <a:bodyPr/>
          <a:lstStyle/>
          <a:p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c++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에서는 블록 생성 방식을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switch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를 사용해 구현했다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python, java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에서는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c++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제작에서 구조적으로 아쉬웠던 부분을 수정했다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key</a:t>
            </a:r>
            <a:r>
              <a:rPr lang="ko-KR" altLang="en-US" dirty="0">
                <a:solidFill>
                  <a:srgbClr val="000000"/>
                </a:solidFill>
              </a:rPr>
              <a:t>를 </a:t>
            </a:r>
            <a:r>
              <a:rPr lang="ko-KR" altLang="en-US" dirty="0" err="1">
                <a:solidFill>
                  <a:srgbClr val="000000"/>
                </a:solidFill>
              </a:rPr>
              <a:t>입력받아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block</a:t>
            </a:r>
            <a:r>
              <a:rPr lang="ko-KR" altLang="en-US" dirty="0">
                <a:solidFill>
                  <a:srgbClr val="000000"/>
                </a:solidFill>
              </a:rPr>
              <a:t>을 움직이는 함수 구현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EAC5FD-A516-2232-9701-D90E6C5DD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76" y="2057401"/>
            <a:ext cx="3890239" cy="4488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4F015A-432E-8554-10F0-C06FBB51C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37" y="2069407"/>
            <a:ext cx="3890239" cy="38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8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458EB-6A12-8D8E-D2C6-BFDB5E6B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Main.cpp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C078F-95BD-7CDC-D382-7262B18A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81" y="2306703"/>
            <a:ext cx="4257136" cy="4024125"/>
          </a:xfrm>
        </p:spPr>
        <p:txBody>
          <a:bodyPr/>
          <a:lstStyle/>
          <a:p>
            <a:r>
              <a:rPr lang="ko-KR" altLang="en-US" dirty="0"/>
              <a:t>블록이 더 이상 아래로 움직일 수 없을 때 블록을 </a:t>
            </a:r>
            <a:r>
              <a:rPr lang="ko-KR" altLang="en-US" dirty="0" err="1"/>
              <a:t>게임판</a:t>
            </a:r>
            <a:r>
              <a:rPr lang="en-US" altLang="ko-KR" dirty="0"/>
              <a:t>(</a:t>
            </a:r>
            <a:r>
              <a:rPr lang="en-US" altLang="ko-KR" dirty="0" err="1"/>
              <a:t>tboard</a:t>
            </a:r>
            <a:r>
              <a:rPr lang="en-US" altLang="ko-KR" dirty="0"/>
              <a:t>)</a:t>
            </a:r>
            <a:r>
              <a:rPr lang="ko-KR" altLang="en-US" dirty="0"/>
              <a:t>에 고정하는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블록이 고정된 상황에서 </a:t>
            </a:r>
            <a:r>
              <a:rPr lang="ko-KR" altLang="en-US" dirty="0" err="1"/>
              <a:t>한줄</a:t>
            </a:r>
            <a:r>
              <a:rPr lang="ko-KR" altLang="en-US" dirty="0"/>
              <a:t> 완성을 체크한 뒤 </a:t>
            </a:r>
            <a:r>
              <a:rPr lang="en-US" altLang="ko-KR" dirty="0" err="1"/>
              <a:t>clear_line</a:t>
            </a:r>
            <a:r>
              <a:rPr lang="ko-KR" altLang="en-US" dirty="0"/>
              <a:t>을 수행해야 하는데 </a:t>
            </a:r>
            <a:r>
              <a:rPr lang="en-US" altLang="ko-KR" dirty="0" err="1"/>
              <a:t>clear_line</a:t>
            </a:r>
            <a:r>
              <a:rPr lang="ko-KR" altLang="en-US" dirty="0"/>
              <a:t>에서 게임판의 </a:t>
            </a:r>
            <a:r>
              <a:rPr lang="en-US" altLang="ko-KR" dirty="0"/>
              <a:t>y</a:t>
            </a:r>
            <a:r>
              <a:rPr lang="ko-KR" altLang="en-US" dirty="0"/>
              <a:t>축 전부를 체크하는 것은 알고리즘 효율이 떨어지기 때문에 </a:t>
            </a:r>
            <a:r>
              <a:rPr lang="en-US" altLang="ko-KR" dirty="0" err="1"/>
              <a:t>Fix_block_board</a:t>
            </a:r>
            <a:r>
              <a:rPr lang="en-US" altLang="ko-KR" dirty="0"/>
              <a:t>()</a:t>
            </a:r>
            <a:r>
              <a:rPr lang="ko-KR" altLang="en-US" dirty="0"/>
              <a:t>함수의 </a:t>
            </a:r>
            <a:r>
              <a:rPr lang="ko-KR" altLang="en-US" dirty="0" err="1"/>
              <a:t>리턴값으로</a:t>
            </a:r>
            <a:r>
              <a:rPr lang="ko-KR" altLang="en-US" dirty="0"/>
              <a:t> 고정한 블록록의 추가된 </a:t>
            </a:r>
            <a:r>
              <a:rPr lang="en-US" altLang="ko-KR" dirty="0"/>
              <a:t>y</a:t>
            </a:r>
            <a:r>
              <a:rPr lang="ko-KR" altLang="en-US" dirty="0"/>
              <a:t>값들만 </a:t>
            </a:r>
            <a:r>
              <a:rPr lang="ko-KR" altLang="en-US" dirty="0" err="1"/>
              <a:t>리턴해</a:t>
            </a:r>
            <a:r>
              <a:rPr lang="ko-KR" altLang="en-US" dirty="0"/>
              <a:t> 주는 방식으로 코딩했다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chemeClr val="accent1"/>
                </a:solidFill>
              </a:rPr>
              <a:t>여기서 </a:t>
            </a:r>
            <a:r>
              <a:rPr lang="en-US" altLang="ko-KR" dirty="0">
                <a:solidFill>
                  <a:schemeClr val="accent1"/>
                </a:solidFill>
              </a:rPr>
              <a:t>y</a:t>
            </a:r>
            <a:r>
              <a:rPr lang="ko-KR" altLang="en-US" dirty="0">
                <a:solidFill>
                  <a:schemeClr val="accent1"/>
                </a:solidFill>
              </a:rPr>
              <a:t>값의 중복을 피하기 위해 </a:t>
            </a:r>
            <a:r>
              <a:rPr lang="en-US" altLang="ko-KR" dirty="0">
                <a:solidFill>
                  <a:schemeClr val="accent1"/>
                </a:solidFill>
              </a:rPr>
              <a:t>set&lt;int&gt;</a:t>
            </a:r>
            <a:r>
              <a:rPr lang="ko-KR" altLang="en-US" dirty="0">
                <a:solidFill>
                  <a:schemeClr val="accent1"/>
                </a:solidFill>
              </a:rPr>
              <a:t> 자료형을 사용했다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328182-59E3-0C98-F2DF-0DA9C3C1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63" y="2057401"/>
            <a:ext cx="6507067" cy="37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458EB-6A12-8D8E-D2C6-BFDB5E6B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Main.cpp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C078F-95BD-7CDC-D382-7262B18A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81" y="2306703"/>
            <a:ext cx="4257136" cy="4024125"/>
          </a:xfrm>
        </p:spPr>
        <p:txBody>
          <a:bodyPr/>
          <a:lstStyle/>
          <a:p>
            <a:r>
              <a:rPr lang="ko-KR" altLang="en-US" dirty="0"/>
              <a:t>블록이 더 이상 아래로 움직일 수 없을 때 블록을 </a:t>
            </a:r>
            <a:r>
              <a:rPr lang="ko-KR" altLang="en-US" dirty="0" err="1"/>
              <a:t>게임판</a:t>
            </a:r>
            <a:r>
              <a:rPr lang="en-US" altLang="ko-KR" dirty="0"/>
              <a:t>(</a:t>
            </a:r>
            <a:r>
              <a:rPr lang="en-US" altLang="ko-KR" dirty="0" err="1"/>
              <a:t>tboard</a:t>
            </a:r>
            <a:r>
              <a:rPr lang="en-US" altLang="ko-KR" dirty="0"/>
              <a:t>)</a:t>
            </a:r>
            <a:r>
              <a:rPr lang="ko-KR" altLang="en-US" dirty="0"/>
              <a:t>에 고정하는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블록이 고정된 상황에서 </a:t>
            </a:r>
            <a:r>
              <a:rPr lang="ko-KR" altLang="en-US" dirty="0" err="1"/>
              <a:t>한줄</a:t>
            </a:r>
            <a:r>
              <a:rPr lang="ko-KR" altLang="en-US" dirty="0"/>
              <a:t> 완성을 체크한 뒤 </a:t>
            </a:r>
            <a:r>
              <a:rPr lang="en-US" altLang="ko-KR" dirty="0" err="1"/>
              <a:t>clear_line</a:t>
            </a:r>
            <a:r>
              <a:rPr lang="ko-KR" altLang="en-US" dirty="0"/>
              <a:t>을 수행해야 하는데 </a:t>
            </a:r>
            <a:r>
              <a:rPr lang="en-US" altLang="ko-KR" dirty="0" err="1"/>
              <a:t>clear_line</a:t>
            </a:r>
            <a:r>
              <a:rPr lang="ko-KR" altLang="en-US" dirty="0"/>
              <a:t>에서 게임판의 </a:t>
            </a:r>
            <a:r>
              <a:rPr lang="en-US" altLang="ko-KR" dirty="0"/>
              <a:t>y</a:t>
            </a:r>
            <a:r>
              <a:rPr lang="ko-KR" altLang="en-US" dirty="0"/>
              <a:t>축 전부를 체크하는 것은 알고리즘 효율이 떨어지기 때문에 </a:t>
            </a:r>
            <a:r>
              <a:rPr lang="en-US" altLang="ko-KR" dirty="0" err="1"/>
              <a:t>Fix_block_board</a:t>
            </a:r>
            <a:r>
              <a:rPr lang="en-US" altLang="ko-KR" dirty="0"/>
              <a:t>()</a:t>
            </a:r>
            <a:r>
              <a:rPr lang="ko-KR" altLang="en-US" dirty="0"/>
              <a:t>함수의 </a:t>
            </a:r>
            <a:r>
              <a:rPr lang="ko-KR" altLang="en-US" dirty="0" err="1"/>
              <a:t>리턴값으로</a:t>
            </a:r>
            <a:r>
              <a:rPr lang="ko-KR" altLang="en-US" dirty="0"/>
              <a:t> 고정한 블록록의 추가된 </a:t>
            </a:r>
            <a:r>
              <a:rPr lang="en-US" altLang="ko-KR" dirty="0"/>
              <a:t>y</a:t>
            </a:r>
            <a:r>
              <a:rPr lang="ko-KR" altLang="en-US" dirty="0"/>
              <a:t>값들만 </a:t>
            </a:r>
            <a:r>
              <a:rPr lang="ko-KR" altLang="en-US" dirty="0" err="1"/>
              <a:t>리턴해</a:t>
            </a:r>
            <a:r>
              <a:rPr lang="ko-KR" altLang="en-US" dirty="0"/>
              <a:t> 주는 방식으로 코딩했다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chemeClr val="accent1"/>
                </a:solidFill>
              </a:rPr>
              <a:t>여기서 </a:t>
            </a:r>
            <a:r>
              <a:rPr lang="en-US" altLang="ko-KR" dirty="0">
                <a:solidFill>
                  <a:schemeClr val="accent1"/>
                </a:solidFill>
              </a:rPr>
              <a:t>y</a:t>
            </a:r>
            <a:r>
              <a:rPr lang="ko-KR" altLang="en-US" dirty="0">
                <a:solidFill>
                  <a:schemeClr val="accent1"/>
                </a:solidFill>
              </a:rPr>
              <a:t>값의 중복을 피하기 위해 </a:t>
            </a:r>
            <a:r>
              <a:rPr lang="en-US" altLang="ko-KR" dirty="0">
                <a:solidFill>
                  <a:schemeClr val="accent1"/>
                </a:solidFill>
              </a:rPr>
              <a:t>set&lt;int&gt;</a:t>
            </a:r>
            <a:r>
              <a:rPr lang="ko-KR" altLang="en-US" dirty="0">
                <a:solidFill>
                  <a:schemeClr val="accent1"/>
                </a:solidFill>
              </a:rPr>
              <a:t> 자료형을 사용했다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B357D-BD0F-279B-54C1-FDBE3FA25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35" y="1915007"/>
            <a:ext cx="5543079" cy="47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3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CD4E-3526-5B9D-AC03-924D7FE9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Main.cpp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CAB72-6701-69B6-328E-1AE69101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093898" cy="4318383"/>
          </a:xfrm>
        </p:spPr>
        <p:txBody>
          <a:bodyPr/>
          <a:lstStyle/>
          <a:p>
            <a:r>
              <a:rPr lang="ko-KR" altLang="en-US" dirty="0" err="1"/>
              <a:t>테트리스</a:t>
            </a:r>
            <a:r>
              <a:rPr lang="ko-KR" altLang="en-US" dirty="0"/>
              <a:t> 게임 진행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진행 속도</a:t>
            </a:r>
            <a:r>
              <a:rPr lang="en-US" altLang="ko-KR" dirty="0"/>
              <a:t>(</a:t>
            </a:r>
            <a:r>
              <a:rPr lang="ko-KR" altLang="en-US" dirty="0"/>
              <a:t>블록이 자동으로 </a:t>
            </a:r>
            <a:r>
              <a:rPr lang="en-US" altLang="ko-KR" dirty="0"/>
              <a:t>1</a:t>
            </a:r>
            <a:r>
              <a:rPr lang="ko-KR" altLang="en-US" dirty="0"/>
              <a:t>칸 내려 </a:t>
            </a:r>
            <a:r>
              <a:rPr lang="ko-KR" altLang="en-US" dirty="0" err="1"/>
              <a:t>갈때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0.5</a:t>
            </a:r>
            <a:r>
              <a:rPr lang="ko-KR" altLang="en-US" dirty="0"/>
              <a:t>초로 설정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</a:t>
            </a:r>
            <a:r>
              <a:rPr lang="en-US" altLang="ko-KR" dirty="0"/>
              <a:t>sleep </a:t>
            </a:r>
            <a:r>
              <a:rPr lang="ko-KR" altLang="en-US" dirty="0"/>
              <a:t>함수를 사용할 때 </a:t>
            </a:r>
            <a:r>
              <a:rPr lang="en-US" altLang="ko-KR" dirty="0"/>
              <a:t>sleep(500)</a:t>
            </a:r>
            <a:r>
              <a:rPr lang="ko-KR" altLang="en-US" dirty="0"/>
              <a:t>을 하게 되면 </a:t>
            </a:r>
            <a:r>
              <a:rPr lang="en-US" altLang="ko-KR" dirty="0"/>
              <a:t>sleep </a:t>
            </a:r>
            <a:r>
              <a:rPr lang="ko-KR" altLang="en-US" dirty="0"/>
              <a:t>동안 키보드 입력이 불가능 하기 때문에 이를 </a:t>
            </a:r>
            <a:r>
              <a:rPr lang="en-US" altLang="ko-KR" dirty="0"/>
              <a:t>0.01</a:t>
            </a:r>
            <a:r>
              <a:rPr lang="ko-KR" altLang="en-US" dirty="0"/>
              <a:t>초로 나눠서 </a:t>
            </a:r>
            <a:r>
              <a:rPr lang="ko-KR" altLang="en-US" dirty="0" err="1"/>
              <a:t>입력받을</a:t>
            </a:r>
            <a:r>
              <a:rPr lang="ko-KR" altLang="en-US" dirty="0"/>
              <a:t> 수 있게 알고리즘을 구현했다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0.5</a:t>
            </a:r>
            <a:r>
              <a:rPr lang="ko-KR" altLang="en-US" dirty="0"/>
              <a:t>초에 키 입력을 </a:t>
            </a:r>
            <a:r>
              <a:rPr lang="en-US" altLang="ko-KR" dirty="0"/>
              <a:t>1</a:t>
            </a:r>
            <a:r>
              <a:rPr lang="ko-KR" altLang="en-US" dirty="0"/>
              <a:t>번만 가능하게 </a:t>
            </a:r>
            <a:r>
              <a:rPr lang="en-US" altLang="ko-KR" dirty="0"/>
              <a:t>bool</a:t>
            </a:r>
            <a:r>
              <a:rPr lang="ko-KR" altLang="en-US" dirty="0"/>
              <a:t>타입 변수를 추가 </a:t>
            </a:r>
            <a:r>
              <a:rPr lang="ko-KR" altLang="en-US" dirty="0" err="1"/>
              <a:t>했었는데</a:t>
            </a:r>
            <a:r>
              <a:rPr lang="ko-KR" altLang="en-US" dirty="0"/>
              <a:t> 게임 테스트 하면서 </a:t>
            </a:r>
            <a:r>
              <a:rPr lang="en-US" altLang="ko-KR" dirty="0"/>
              <a:t>0.5</a:t>
            </a:r>
            <a:r>
              <a:rPr lang="ko-KR" altLang="en-US" dirty="0"/>
              <a:t>초에 입력을 여러 번 가능하게 바꾸었다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2AC4C-0E29-ED07-9BE9-5FA92C2DD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7874"/>
            <a:ext cx="4433740" cy="49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1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B3CA-149D-C507-8047-A5CC7F79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5699-C52F-722D-A389-42164B8D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0738"/>
            <a:ext cx="10820400" cy="2947947"/>
          </a:xfrm>
        </p:spPr>
        <p:txBody>
          <a:bodyPr/>
          <a:lstStyle/>
          <a:p>
            <a:r>
              <a:rPr lang="ko-KR" altLang="en-US" dirty="0"/>
              <a:t>가장 처음 배운 언어이면서 가장 오래 사용한 </a:t>
            </a:r>
            <a:r>
              <a:rPr lang="en-US" altLang="ko-KR" dirty="0"/>
              <a:t>C/C++</a:t>
            </a:r>
            <a:r>
              <a:rPr lang="ko-KR" altLang="en-US" dirty="0"/>
              <a:t>로 </a:t>
            </a:r>
            <a:r>
              <a:rPr lang="ko-KR" altLang="en-US" dirty="0" err="1"/>
              <a:t>테트리스를</a:t>
            </a:r>
            <a:r>
              <a:rPr lang="ko-KR" altLang="en-US" dirty="0"/>
              <a:t> 만들었다</a:t>
            </a:r>
            <a:r>
              <a:rPr lang="en-US" altLang="ko-KR" dirty="0"/>
              <a:t>. </a:t>
            </a:r>
            <a:r>
              <a:rPr lang="en-US" altLang="ko-KR" dirty="0" err="1"/>
              <a:t>ctime</a:t>
            </a:r>
            <a:r>
              <a:rPr lang="ko-KR" altLang="en-US" dirty="0"/>
              <a:t>을 통해 </a:t>
            </a:r>
            <a:r>
              <a:rPr lang="en-US" altLang="ko-KR" dirty="0"/>
              <a:t>random</a:t>
            </a:r>
            <a:r>
              <a:rPr lang="ko-KR" altLang="en-US" dirty="0"/>
              <a:t>숫자를 </a:t>
            </a:r>
            <a:r>
              <a:rPr lang="ko-KR" altLang="en-US" dirty="0" err="1"/>
              <a:t>구했었는데</a:t>
            </a:r>
            <a:r>
              <a:rPr lang="ko-KR" altLang="en-US" dirty="0"/>
              <a:t> </a:t>
            </a:r>
            <a:r>
              <a:rPr lang="en-US" altLang="ko-KR" dirty="0"/>
              <a:t>random</a:t>
            </a:r>
            <a:r>
              <a:rPr lang="ko-KR" altLang="en-US" dirty="0"/>
              <a:t>이라는 라이브러리를 새로 알게 되었다</a:t>
            </a:r>
            <a:r>
              <a:rPr lang="en-US" altLang="ko-KR" dirty="0"/>
              <a:t>. </a:t>
            </a:r>
            <a:r>
              <a:rPr lang="ko-KR" altLang="en-US" dirty="0"/>
              <a:t>파일분할과 </a:t>
            </a:r>
            <a:r>
              <a:rPr lang="en-US" altLang="ko-KR" dirty="0"/>
              <a:t>class </a:t>
            </a:r>
            <a:r>
              <a:rPr lang="ko-KR" altLang="en-US" dirty="0"/>
              <a:t>작성할 때 조금 </a:t>
            </a:r>
            <a:r>
              <a:rPr lang="ko-KR" altLang="en-US" dirty="0" err="1"/>
              <a:t>버벅거렸던</a:t>
            </a:r>
            <a:r>
              <a:rPr lang="ko-KR" altLang="en-US" dirty="0"/>
              <a:t> 부분이 있어 다시 찾아보면서 코딩했다</a:t>
            </a:r>
            <a:r>
              <a:rPr lang="en-US" altLang="ko-KR" dirty="0"/>
              <a:t>. 10,11</a:t>
            </a:r>
            <a:r>
              <a:rPr lang="ko-KR" altLang="en-US" dirty="0"/>
              <a:t>일 대학교 </a:t>
            </a:r>
            <a:r>
              <a:rPr lang="ko-KR" altLang="en-US" dirty="0" err="1"/>
              <a:t>엠티를</a:t>
            </a:r>
            <a:r>
              <a:rPr lang="ko-KR" altLang="en-US" dirty="0"/>
              <a:t> 갔었는데 돌아오는 전철에서 </a:t>
            </a:r>
            <a:r>
              <a:rPr lang="ko-KR" altLang="en-US" dirty="0" err="1"/>
              <a:t>테트리스를</a:t>
            </a:r>
            <a:r>
              <a:rPr lang="ko-KR" altLang="en-US" dirty="0"/>
              <a:t> 거의 완성했을 때가 기억에 남는다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28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E05FF-4BB9-1451-E0EB-E5EC8BD0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Python</a:t>
            </a:r>
            <a:r>
              <a:rPr lang="en-US" altLang="ko-KR" dirty="0"/>
              <a:t> </a:t>
            </a:r>
            <a:r>
              <a:rPr lang="ko-KR" altLang="en-US" dirty="0" err="1"/>
              <a:t>테트리스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09CB4-1E1B-0401-7F12-8B772C94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1"/>
                </a:solidFill>
              </a:rPr>
              <a:t>pygame</a:t>
            </a:r>
            <a:r>
              <a:rPr lang="en-US" altLang="ko-KR" dirty="0"/>
              <a:t> </a:t>
            </a:r>
            <a:r>
              <a:rPr lang="ko-KR" altLang="en-US" dirty="0"/>
              <a:t>이라는 파이썬 모듈을 사용해 게임을 제작했다</a:t>
            </a:r>
            <a:r>
              <a:rPr lang="en-US" altLang="ko-KR" dirty="0"/>
              <a:t>. C++</a:t>
            </a:r>
            <a:r>
              <a:rPr lang="ko-KR" altLang="en-US" dirty="0" err="1"/>
              <a:t>테트리스와</a:t>
            </a:r>
            <a:r>
              <a:rPr lang="ko-KR" altLang="en-US" dirty="0"/>
              <a:t> 유사하게 구현했는데 차이점이 있다면 블록 데이터와 색상 데이터를 </a:t>
            </a:r>
            <a:r>
              <a:rPr lang="ko-KR" altLang="en-US" dirty="0" err="1"/>
              <a:t>튜플로</a:t>
            </a:r>
            <a:r>
              <a:rPr lang="ko-KR" altLang="en-US" dirty="0"/>
              <a:t> 저장해서 </a:t>
            </a:r>
            <a:r>
              <a:rPr lang="en-US" altLang="ko-KR" dirty="0"/>
              <a:t>index</a:t>
            </a:r>
            <a:r>
              <a:rPr lang="ko-KR" altLang="en-US" dirty="0"/>
              <a:t> 접근을 통해 </a:t>
            </a:r>
            <a:r>
              <a:rPr lang="ko-KR" altLang="en-US" dirty="0" err="1"/>
              <a:t>생성및</a:t>
            </a:r>
            <a:r>
              <a:rPr lang="ko-KR" altLang="en-US" dirty="0"/>
              <a:t> 관리를 했다</a:t>
            </a:r>
            <a:r>
              <a:rPr lang="en-US" altLang="ko-KR" dirty="0"/>
              <a:t>. </a:t>
            </a:r>
            <a:r>
              <a:rPr lang="ko-KR" altLang="en-US" dirty="0"/>
              <a:t>그러다 보니 블록 생성 함수를 따로 만들지 않았다</a:t>
            </a:r>
            <a:r>
              <a:rPr lang="en-US" altLang="ko-KR" dirty="0"/>
              <a:t>. </a:t>
            </a:r>
            <a:r>
              <a:rPr lang="ko-KR" altLang="en-US" dirty="0"/>
              <a:t>그리고 다음 블록</a:t>
            </a:r>
            <a:r>
              <a:rPr lang="en-US" altLang="ko-KR" dirty="0"/>
              <a:t>(next-block)</a:t>
            </a:r>
            <a:r>
              <a:rPr lang="ko-KR" altLang="en-US" dirty="0"/>
              <a:t>을 만들어서 게임 화면 오른쪽에 띄우는 방식으로 </a:t>
            </a:r>
            <a:r>
              <a:rPr lang="ko-KR" altLang="en-US" dirty="0" err="1"/>
              <a:t>테트리스를</a:t>
            </a:r>
            <a:r>
              <a:rPr lang="ko-KR" altLang="en-US" dirty="0"/>
              <a:t> 만들었다</a:t>
            </a:r>
            <a:r>
              <a:rPr lang="en-US" altLang="ko-KR" dirty="0"/>
              <a:t>. python </a:t>
            </a:r>
            <a:r>
              <a:rPr lang="ko-KR" altLang="en-US" dirty="0" err="1"/>
              <a:t>테트리스를</a:t>
            </a:r>
            <a:r>
              <a:rPr lang="ko-KR" altLang="en-US" dirty="0"/>
              <a:t> 만들면서 어려웠던 부분은 </a:t>
            </a:r>
            <a:r>
              <a:rPr lang="en-US" altLang="ko-KR" dirty="0" err="1"/>
              <a:t>pygame</a:t>
            </a:r>
            <a:r>
              <a:rPr lang="ko-KR" altLang="en-US" dirty="0"/>
              <a:t>모듈을 사용해서 키보드 입력 이벤트 처리 부분과 화면출력 부분</a:t>
            </a:r>
            <a:r>
              <a:rPr lang="en-US" altLang="ko-KR" dirty="0"/>
              <a:t> </a:t>
            </a:r>
            <a:r>
              <a:rPr lang="ko-KR" altLang="en-US" dirty="0"/>
              <a:t>그리고 게임 진행 루프를 만드는 부분이었다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>
                <a:solidFill>
                  <a:schemeClr val="accent1"/>
                </a:solidFill>
              </a:rPr>
              <a:t>타입 </a:t>
            </a:r>
            <a:r>
              <a:rPr lang="ko-KR" altLang="en-US" dirty="0" err="1">
                <a:solidFill>
                  <a:schemeClr val="accent1"/>
                </a:solidFill>
              </a:rPr>
              <a:t>어노테이션</a:t>
            </a:r>
            <a:r>
              <a:rPr lang="ko-KR" altLang="en-US" dirty="0" err="1"/>
              <a:t>을</a:t>
            </a:r>
            <a:r>
              <a:rPr lang="ko-KR" altLang="en-US" dirty="0"/>
              <a:t> 찾아보고 쓰게 되었는데 프로그래밍에 도움이 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.exe </a:t>
            </a:r>
            <a:r>
              <a:rPr lang="ko-KR" altLang="en-US" dirty="0"/>
              <a:t>파일을 만들면서 </a:t>
            </a:r>
            <a:r>
              <a:rPr lang="en-US" altLang="ko-KR" dirty="0" err="1"/>
              <a:t>pyinstaller</a:t>
            </a:r>
            <a:r>
              <a:rPr lang="ko-KR" altLang="en-US" dirty="0"/>
              <a:t>를 설치했는데</a:t>
            </a:r>
            <a:r>
              <a:rPr lang="en-US" altLang="ko-KR" dirty="0"/>
              <a:t>, </a:t>
            </a:r>
            <a:r>
              <a:rPr lang="ko-KR" altLang="en-US" dirty="0"/>
              <a:t>아나콘다에서 실행파일을 만들었더니 용량이 매우 크게 나왔다</a:t>
            </a:r>
            <a:r>
              <a:rPr lang="en-US" altLang="ko-KR" dirty="0"/>
              <a:t>. </a:t>
            </a:r>
            <a:r>
              <a:rPr lang="ko-KR" altLang="en-US" dirty="0"/>
              <a:t>찾아보면서 원인을 알게 되었고</a:t>
            </a:r>
            <a:r>
              <a:rPr lang="en-US" altLang="ko-KR" dirty="0"/>
              <a:t>, </a:t>
            </a:r>
            <a:r>
              <a:rPr lang="ko-KR" altLang="en-US" dirty="0"/>
              <a:t>순수 </a:t>
            </a:r>
            <a:r>
              <a:rPr lang="ko-KR" altLang="en-US" dirty="0" err="1"/>
              <a:t>파이썬을</a:t>
            </a:r>
            <a:r>
              <a:rPr lang="ko-KR" altLang="en-US" dirty="0"/>
              <a:t> 설치해 저용량 </a:t>
            </a:r>
            <a:r>
              <a:rPr lang="en-US" altLang="ko-KR" dirty="0"/>
              <a:t>.exe</a:t>
            </a:r>
            <a:r>
              <a:rPr lang="ko-KR" altLang="en-US" dirty="0"/>
              <a:t>파일을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24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BD1FC-FACB-E2AB-7191-A30D5C10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테트리스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477E6-824F-400A-1DE5-7474E3C5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12" y="2250544"/>
            <a:ext cx="9923106" cy="4024125"/>
          </a:xfrm>
        </p:spPr>
        <p:txBody>
          <a:bodyPr/>
          <a:lstStyle/>
          <a:p>
            <a:r>
              <a:rPr lang="ko-KR" altLang="en-US" dirty="0"/>
              <a:t>파일 분할</a:t>
            </a:r>
            <a:endParaRPr lang="en-US" altLang="ko-KR" dirty="0"/>
          </a:p>
          <a:p>
            <a:r>
              <a:rPr lang="en-US" altLang="ko-KR" dirty="0"/>
              <a:t>Tetris_Data.java – </a:t>
            </a:r>
            <a:r>
              <a:rPr lang="ko-KR" altLang="en-US" dirty="0"/>
              <a:t>게임의 기본 데이터</a:t>
            </a:r>
            <a:endParaRPr lang="en-US" altLang="ko-KR" dirty="0"/>
          </a:p>
          <a:p>
            <a:r>
              <a:rPr lang="en-US" altLang="ko-KR" dirty="0"/>
              <a:t>Tetris_Board.java – </a:t>
            </a:r>
            <a:r>
              <a:rPr lang="ko-KR" altLang="en-US" dirty="0"/>
              <a:t>게임판에 대한 변수와 함수들</a:t>
            </a:r>
            <a:endParaRPr lang="en-US" altLang="ko-KR" dirty="0"/>
          </a:p>
          <a:p>
            <a:r>
              <a:rPr lang="en-US" altLang="ko-KR" dirty="0"/>
              <a:t>Tetris_Block.java – </a:t>
            </a:r>
            <a:r>
              <a:rPr lang="ko-KR" altLang="en-US" dirty="0"/>
              <a:t>블록에 대한 변수와 함수들</a:t>
            </a:r>
            <a:endParaRPr lang="en-US" altLang="ko-KR" dirty="0"/>
          </a:p>
          <a:p>
            <a:r>
              <a:rPr lang="en-US" altLang="ko-KR" dirty="0"/>
              <a:t>Tetris_Game.java – </a:t>
            </a:r>
            <a:r>
              <a:rPr lang="ko-KR" altLang="en-US" dirty="0"/>
              <a:t>플레이어 이름</a:t>
            </a:r>
            <a:r>
              <a:rPr lang="en-US" altLang="ko-KR" dirty="0"/>
              <a:t>,</a:t>
            </a:r>
            <a:r>
              <a:rPr lang="ko-KR" altLang="en-US" dirty="0"/>
              <a:t>점수</a:t>
            </a:r>
            <a:r>
              <a:rPr lang="en-US" altLang="ko-KR" dirty="0"/>
              <a:t>. </a:t>
            </a:r>
            <a:r>
              <a:rPr lang="ko-KR" altLang="en-US" dirty="0"/>
              <a:t>키보드 입력처리 함수</a:t>
            </a:r>
            <a:endParaRPr lang="en-US" altLang="ko-KR" dirty="0"/>
          </a:p>
          <a:p>
            <a:r>
              <a:rPr lang="en-US" altLang="ko-KR" dirty="0"/>
              <a:t>Tetris.java – </a:t>
            </a:r>
            <a:r>
              <a:rPr lang="ko-KR" altLang="en-US" dirty="0"/>
              <a:t>메인 함수가 있는 클래스</a:t>
            </a:r>
            <a:r>
              <a:rPr lang="en-US" altLang="ko-KR" dirty="0"/>
              <a:t>.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KeyListener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게임 진행함수 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7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BD1FC-FACB-E2AB-7191-A30D5C10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Tetris_data.java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477E6-824F-400A-1DE5-7474E3C5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749350" cy="4024125"/>
          </a:xfrm>
        </p:spPr>
        <p:txBody>
          <a:bodyPr/>
          <a:lstStyle/>
          <a:p>
            <a:r>
              <a:rPr lang="en-US" altLang="ko-KR" dirty="0"/>
              <a:t>Tetris_Data.java </a:t>
            </a:r>
            <a:r>
              <a:rPr lang="ko-KR" altLang="en-US" dirty="0"/>
              <a:t>에는 프로젝트에 필요한 기본 데이터를 작성했다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블록의 종류는 </a:t>
            </a:r>
            <a:r>
              <a:rPr lang="en-US" altLang="ko-KR" dirty="0" err="1"/>
              <a:t>ArrayList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색상은 </a:t>
            </a:r>
            <a:r>
              <a:rPr lang="en-US" altLang="ko-KR" dirty="0"/>
              <a:t>1</a:t>
            </a:r>
            <a:r>
              <a:rPr lang="ko-KR" altLang="en-US" dirty="0"/>
              <a:t>차원 배열로 만들어 주었다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awt</a:t>
            </a:r>
            <a:r>
              <a:rPr lang="ko-KR" altLang="en-US" dirty="0"/>
              <a:t> 라이브러리를 사용해서 </a:t>
            </a:r>
            <a:r>
              <a:rPr lang="en-US" altLang="ko-KR" dirty="0" err="1"/>
              <a:t>grapic</a:t>
            </a:r>
            <a:r>
              <a:rPr lang="ko-KR" altLang="en-US" dirty="0"/>
              <a:t>을 표현해야 하기 때문에 블록 개수를 기준으로 변수를 만들었다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B3E906-0BF5-E137-1C00-807F2CF00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49" y="2057401"/>
            <a:ext cx="5474852" cy="43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7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0440-D4CB-10A0-B1EA-AF278252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Tetris_board.java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1140F-296B-F43C-37B7-FC73FDD3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697963" cy="4024125"/>
          </a:xfrm>
        </p:spPr>
        <p:txBody>
          <a:bodyPr/>
          <a:lstStyle/>
          <a:p>
            <a:r>
              <a:rPr lang="en-US" altLang="ko-KR" dirty="0" err="1"/>
              <a:t>TBoard</a:t>
            </a:r>
            <a:r>
              <a:rPr lang="ko-KR" altLang="en-US" dirty="0"/>
              <a:t>는 </a:t>
            </a:r>
            <a:r>
              <a:rPr lang="ko-KR" altLang="en-US" dirty="0" err="1"/>
              <a:t>게임판</a:t>
            </a:r>
            <a:r>
              <a:rPr lang="ko-KR" altLang="en-US" dirty="0"/>
              <a:t> 정보를 가진 </a:t>
            </a:r>
            <a:r>
              <a:rPr lang="en-US" altLang="ko-KR" dirty="0"/>
              <a:t>static </a:t>
            </a:r>
            <a:r>
              <a:rPr lang="ko-KR" altLang="en-US" dirty="0"/>
              <a:t>변수이다</a:t>
            </a:r>
            <a:r>
              <a:rPr lang="en-US" altLang="ko-KR" dirty="0"/>
              <a:t>.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타입으로 구현한 이유는 </a:t>
            </a:r>
            <a:r>
              <a:rPr lang="ko-KR" altLang="en-US" dirty="0" err="1"/>
              <a:t>한줄</a:t>
            </a:r>
            <a:r>
              <a:rPr lang="ko-KR" altLang="en-US" dirty="0"/>
              <a:t> </a:t>
            </a:r>
            <a:r>
              <a:rPr lang="ko-KR" altLang="en-US" dirty="0" err="1"/>
              <a:t>완성시</a:t>
            </a:r>
            <a:r>
              <a:rPr lang="ko-KR" altLang="en-US" dirty="0"/>
              <a:t> 라인 삭제가 필요해서 그렇다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Print_Board</a:t>
            </a:r>
            <a:r>
              <a:rPr lang="en-US" altLang="ko-KR" dirty="0"/>
              <a:t>(Graphics)</a:t>
            </a:r>
            <a:r>
              <a:rPr lang="ko-KR" altLang="en-US" dirty="0"/>
              <a:t>함수를 작성할 때 </a:t>
            </a:r>
            <a:r>
              <a:rPr lang="en-US" altLang="ko-KR" dirty="0"/>
              <a:t>Graphic </a:t>
            </a:r>
            <a:r>
              <a:rPr lang="ko-KR" altLang="en-US" dirty="0"/>
              <a:t>함수 사용법이 익숙하지 않아 초반에 고생했다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B6618-A94B-A237-C8BE-495C355EF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4" y="2057401"/>
            <a:ext cx="3795732" cy="4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8770A-F7E7-F5D4-CA2B-41121426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F23FB-80AB-4214-B96E-F9C97A29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3880773"/>
          </a:xfrm>
        </p:spPr>
        <p:txBody>
          <a:bodyPr>
            <a:normAutofit/>
          </a:bodyPr>
          <a:lstStyle/>
          <a:p>
            <a:r>
              <a:rPr lang="ko-KR" altLang="en-US" dirty="0"/>
              <a:t>계획</a:t>
            </a:r>
            <a:r>
              <a:rPr lang="en-US" altLang="ko-KR" dirty="0"/>
              <a:t>: 2023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월에 </a:t>
            </a:r>
            <a:r>
              <a:rPr lang="en-US" altLang="ko-KR" dirty="0"/>
              <a:t>C++,</a:t>
            </a:r>
            <a:r>
              <a:rPr lang="en-US" altLang="ko-KR" dirty="0" err="1"/>
              <a:t>Python,Java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ko-KR" altLang="en-US" dirty="0" err="1"/>
              <a:t>테트리스</a:t>
            </a:r>
            <a:r>
              <a:rPr lang="ko-KR" altLang="en-US" dirty="0"/>
              <a:t> 게임을 구현하는 프로젝트를 시작했다</a:t>
            </a:r>
            <a:r>
              <a:rPr lang="en-US" altLang="ko-KR" dirty="0"/>
              <a:t>. </a:t>
            </a:r>
            <a:r>
              <a:rPr lang="ko-KR" altLang="en-US" dirty="0"/>
              <a:t>한주에 </a:t>
            </a:r>
            <a:r>
              <a:rPr lang="en-US" altLang="ko-KR" dirty="0"/>
              <a:t>1</a:t>
            </a:r>
            <a:r>
              <a:rPr lang="ko-KR" altLang="en-US" dirty="0"/>
              <a:t>개씩 만들어 </a:t>
            </a:r>
            <a:r>
              <a:rPr lang="en-US" altLang="ko-KR" dirty="0"/>
              <a:t>8</a:t>
            </a:r>
            <a:r>
              <a:rPr lang="ko-KR" altLang="en-US" dirty="0" err="1"/>
              <a:t>월달</a:t>
            </a:r>
            <a:r>
              <a:rPr lang="ko-KR" altLang="en-US" dirty="0"/>
              <a:t> 내로 프로젝트를 완성하기로 계획했다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목적</a:t>
            </a:r>
            <a:r>
              <a:rPr lang="en-US" altLang="ko-KR" dirty="0"/>
              <a:t>: C/C++, Python, Java </a:t>
            </a:r>
            <a:r>
              <a:rPr lang="ko-KR" altLang="en-US" dirty="0"/>
              <a:t>언어를 </a:t>
            </a:r>
            <a:r>
              <a:rPr lang="ko-KR" altLang="en-US" dirty="0" err="1"/>
              <a:t>공부했었는데</a:t>
            </a:r>
            <a:r>
              <a:rPr lang="en-US" altLang="ko-KR" dirty="0"/>
              <a:t>,</a:t>
            </a:r>
            <a:r>
              <a:rPr lang="ko-KR" altLang="en-US" dirty="0"/>
              <a:t> 배웠던 문법들과 알고리즘 들을 활용해서 프로그램을 만들고</a:t>
            </a:r>
            <a:r>
              <a:rPr lang="en-US" altLang="ko-KR" dirty="0"/>
              <a:t>, </a:t>
            </a:r>
            <a:r>
              <a:rPr lang="ko-KR" altLang="en-US" dirty="0"/>
              <a:t>배운 것을 깔끔하게 정리해 두고 싶어서 토이 프로젝트로 </a:t>
            </a:r>
            <a:r>
              <a:rPr lang="ko-KR" altLang="en-US" dirty="0" err="1"/>
              <a:t>테트리스를</a:t>
            </a:r>
            <a:r>
              <a:rPr lang="ko-KR" altLang="en-US" dirty="0"/>
              <a:t> 만들기로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C++ </a:t>
            </a:r>
          </a:p>
          <a:p>
            <a:pPr lvl="1"/>
            <a:r>
              <a:rPr lang="ko-KR" altLang="en-US" dirty="0"/>
              <a:t>제작기간</a:t>
            </a:r>
            <a:r>
              <a:rPr lang="en-US" altLang="ko-KR" dirty="0"/>
              <a:t>: 8/8~8/11</a:t>
            </a:r>
          </a:p>
          <a:p>
            <a:r>
              <a:rPr lang="en-US" altLang="ko-KR" dirty="0"/>
              <a:t>2. Python</a:t>
            </a:r>
          </a:p>
          <a:p>
            <a:pPr lvl="1"/>
            <a:r>
              <a:rPr lang="ko-KR" altLang="en-US" dirty="0"/>
              <a:t>제작기간</a:t>
            </a:r>
            <a:r>
              <a:rPr lang="en-US" altLang="ko-KR" dirty="0"/>
              <a:t>: 8/16~8/20</a:t>
            </a:r>
          </a:p>
          <a:p>
            <a:r>
              <a:rPr lang="en-US" altLang="ko-KR" dirty="0"/>
              <a:t>3. Java</a:t>
            </a:r>
          </a:p>
          <a:p>
            <a:pPr lvl="1"/>
            <a:r>
              <a:rPr lang="ko-KR" altLang="en-US" dirty="0"/>
              <a:t>제작기간</a:t>
            </a:r>
            <a:r>
              <a:rPr lang="en-US" altLang="ko-KR" dirty="0"/>
              <a:t>: 8/21~8/29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199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2C8A-7453-2015-65BC-29ABAA68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Tetris_block.java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91AD6-02D9-B41E-E926-CA069ED0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125897" cy="4024125"/>
          </a:xfrm>
        </p:spPr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나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block </a:t>
            </a:r>
            <a:r>
              <a:rPr lang="ko-KR" altLang="en-US" dirty="0"/>
              <a:t>클래스와 함수는 별차이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생성자 호출 만으로 새로운 블록을 생성하도록 구성했다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19446F-04DB-DF17-6333-DE6CD3E2D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82" y="2128423"/>
            <a:ext cx="5632962" cy="36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BBDD1-F44E-E4EA-C940-D66A4797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Tetris_game.java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A5274-DB8F-CC54-E390-F8113CC7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315505" cy="4024125"/>
          </a:xfrm>
        </p:spPr>
        <p:txBody>
          <a:bodyPr/>
          <a:lstStyle/>
          <a:p>
            <a:r>
              <a:rPr lang="en-US" altLang="ko-KR" dirty="0" err="1"/>
              <a:t>tetris_game</a:t>
            </a:r>
            <a:r>
              <a:rPr lang="en-US" altLang="ko-KR" dirty="0"/>
              <a:t> </a:t>
            </a:r>
            <a:r>
              <a:rPr lang="ko-KR" altLang="en-US" dirty="0"/>
              <a:t>클래스 에서는 플레이어 이름과 점수를 출력해 주는 함수가 있다</a:t>
            </a:r>
            <a:r>
              <a:rPr lang="en-US" altLang="ko-KR" dirty="0"/>
              <a:t>. String</a:t>
            </a:r>
            <a:r>
              <a:rPr lang="ko-KR" altLang="en-US" dirty="0"/>
              <a:t>을 </a:t>
            </a:r>
            <a:r>
              <a:rPr lang="en-US" altLang="ko-KR" dirty="0" err="1"/>
              <a:t>awt</a:t>
            </a:r>
            <a:r>
              <a:rPr lang="ko-KR" altLang="en-US" dirty="0"/>
              <a:t>에 출력하기 위한 </a:t>
            </a:r>
            <a:r>
              <a:rPr lang="en-US" altLang="ko-KR" dirty="0"/>
              <a:t>font </a:t>
            </a:r>
            <a:r>
              <a:rPr lang="ko-KR" altLang="en-US" dirty="0"/>
              <a:t>설정을 해주었고 키보드 입력을 처리하는 함수도 구현했다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20627-E266-763D-7AA7-D88DB4C2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5" y="2057401"/>
            <a:ext cx="5769862" cy="40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6AAD9-3CD8-C983-201B-6E3C7B2F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/>
              <a:t>Tetris.Java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EAA7B-0B3C-D907-B50C-DAFAD38E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702946" cy="4024125"/>
          </a:xfrm>
        </p:spPr>
        <p:txBody>
          <a:bodyPr/>
          <a:lstStyle/>
          <a:p>
            <a:r>
              <a:rPr lang="ko-KR" altLang="en-US" dirty="0"/>
              <a:t>생성자에서 창에 대한 설정을 해주었다</a:t>
            </a:r>
            <a:r>
              <a:rPr lang="en-US" altLang="ko-KR" dirty="0"/>
              <a:t>. </a:t>
            </a:r>
            <a:r>
              <a:rPr lang="ko-KR" altLang="en-US" dirty="0"/>
              <a:t>그리고 키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추가해 주었다</a:t>
            </a:r>
            <a:r>
              <a:rPr lang="en-US" altLang="ko-KR" dirty="0"/>
              <a:t>. </a:t>
            </a:r>
            <a:r>
              <a:rPr lang="ko-KR" altLang="en-US" dirty="0"/>
              <a:t>플레이어 이름은 </a:t>
            </a:r>
            <a:r>
              <a:rPr lang="ko-KR" altLang="en-US" dirty="0" err="1"/>
              <a:t>입력받는</a:t>
            </a:r>
            <a:r>
              <a:rPr lang="ko-KR" altLang="en-US" dirty="0"/>
              <a:t> 걸로 구현하려 했지만 지금은 직접 입력으로만 구현했다</a:t>
            </a:r>
            <a:r>
              <a:rPr lang="en-US" altLang="ko-KR" dirty="0"/>
              <a:t>.(</a:t>
            </a:r>
            <a:r>
              <a:rPr lang="ko-KR" altLang="en-US" dirty="0"/>
              <a:t>추후 업그레이드 예정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paint(Graphics g) </a:t>
            </a:r>
            <a:r>
              <a:rPr lang="ko-KR" altLang="en-US" dirty="0"/>
              <a:t>함수에서는 게임 보드</a:t>
            </a:r>
            <a:r>
              <a:rPr lang="en-US" altLang="ko-KR" dirty="0"/>
              <a:t>,</a:t>
            </a:r>
            <a:r>
              <a:rPr lang="ko-KR" altLang="en-US" dirty="0"/>
              <a:t>블록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점수 등등을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현재는 </a:t>
            </a:r>
            <a:r>
              <a:rPr lang="en-US" altLang="ko-KR" dirty="0" err="1"/>
              <a:t>keyPressed</a:t>
            </a:r>
            <a:r>
              <a:rPr lang="en-US" altLang="ko-KR" dirty="0"/>
              <a:t>(</a:t>
            </a:r>
            <a:r>
              <a:rPr lang="en-US" altLang="ko-KR" dirty="0" err="1"/>
              <a:t>KeyEvent</a:t>
            </a:r>
            <a:r>
              <a:rPr lang="en-US" altLang="ko-KR" dirty="0"/>
              <a:t> e) </a:t>
            </a:r>
            <a:r>
              <a:rPr lang="ko-KR" altLang="en-US" dirty="0"/>
              <a:t>함수만 사용했다</a:t>
            </a:r>
            <a:r>
              <a:rPr lang="en-US" altLang="ko-KR" dirty="0"/>
              <a:t>.(</a:t>
            </a:r>
            <a:r>
              <a:rPr lang="ko-KR" altLang="en-US" dirty="0"/>
              <a:t>인터페이스 상속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main </a:t>
            </a:r>
            <a:r>
              <a:rPr lang="ko-KR" altLang="en-US" dirty="0"/>
              <a:t>함수에서는 </a:t>
            </a:r>
            <a:r>
              <a:rPr lang="en-US" altLang="ko-KR" dirty="0" err="1"/>
              <a:t>tetris</a:t>
            </a:r>
            <a:r>
              <a:rPr lang="en-US" altLang="ko-KR" dirty="0"/>
              <a:t> </a:t>
            </a:r>
            <a:r>
              <a:rPr lang="ko-KR" altLang="en-US" dirty="0"/>
              <a:t>생성자를 만들어 게임을 수행한다</a:t>
            </a:r>
            <a:r>
              <a:rPr lang="en-US" altLang="ko-KR" dirty="0"/>
              <a:t>. </a:t>
            </a:r>
            <a:r>
              <a:rPr lang="ko-KR" altLang="en-US" dirty="0"/>
              <a:t>추후에는 </a:t>
            </a:r>
            <a:r>
              <a:rPr lang="en-US" altLang="ko-KR" dirty="0"/>
              <a:t>thread </a:t>
            </a:r>
            <a:r>
              <a:rPr lang="ko-KR" altLang="en-US" dirty="0"/>
              <a:t>방식으로 업데이트 하려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03B7D-BE3F-1FA1-691D-2CFEB2A1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79" y="1773205"/>
            <a:ext cx="3957031" cy="3480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FFDE96-4091-3B96-DB7A-7A2E8136F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57" y="4916010"/>
            <a:ext cx="4185282" cy="17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62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71B1-F33B-D973-CA88-D6C35D07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Java</a:t>
            </a:r>
            <a:r>
              <a:rPr lang="ko-KR" altLang="en-US" dirty="0"/>
              <a:t>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0F4A3-899F-178A-B5E7-4597C5FA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최근에 배운 언어</a:t>
            </a:r>
            <a:r>
              <a:rPr lang="en-US" altLang="ko-KR" dirty="0"/>
              <a:t>(2023 2</a:t>
            </a:r>
            <a:r>
              <a:rPr lang="ko-KR" altLang="en-US" dirty="0"/>
              <a:t>학년</a:t>
            </a:r>
            <a:r>
              <a:rPr lang="en-US" altLang="ko-KR" dirty="0"/>
              <a:t>-1</a:t>
            </a:r>
            <a:r>
              <a:rPr lang="ko-KR" altLang="en-US" dirty="0"/>
              <a:t>학기</a:t>
            </a:r>
            <a:r>
              <a:rPr lang="en-US" altLang="ko-KR" dirty="0"/>
              <a:t>)</a:t>
            </a:r>
            <a:r>
              <a:rPr lang="ko-KR" altLang="en-US" dirty="0"/>
              <a:t>인 만큼 구현 과정에서 애를 많이 먹었다</a:t>
            </a:r>
            <a:r>
              <a:rPr lang="en-US" altLang="ko-KR" dirty="0"/>
              <a:t>. </a:t>
            </a:r>
            <a:r>
              <a:rPr lang="ko-KR" altLang="en-US" dirty="0"/>
              <a:t>처음 사용해 보는 </a:t>
            </a:r>
            <a:r>
              <a:rPr lang="en-US" altLang="ko-KR" dirty="0" err="1"/>
              <a:t>awt</a:t>
            </a:r>
            <a:r>
              <a:rPr lang="en-US" altLang="ko-KR" dirty="0"/>
              <a:t>, swing </a:t>
            </a:r>
            <a:r>
              <a:rPr lang="ko-KR" altLang="en-US" dirty="0"/>
              <a:t>라이브러리를 다루는 것이 어려웠고</a:t>
            </a:r>
            <a:r>
              <a:rPr lang="en-US" altLang="ko-KR" dirty="0"/>
              <a:t>, thread</a:t>
            </a:r>
            <a:r>
              <a:rPr lang="ko-KR" altLang="en-US" dirty="0"/>
              <a:t>에 대한 이해가 부족해 구현 과정에서 수많은 에러들을 마주해야 했다</a:t>
            </a:r>
            <a:r>
              <a:rPr lang="en-US" altLang="ko-KR" dirty="0"/>
              <a:t>. </a:t>
            </a:r>
            <a:r>
              <a:rPr lang="ko-KR" altLang="en-US" dirty="0"/>
              <a:t>현재 제작한 </a:t>
            </a:r>
            <a:r>
              <a:rPr lang="ko-KR" altLang="en-US" dirty="0" err="1"/>
              <a:t>테트리스에</a:t>
            </a:r>
            <a:r>
              <a:rPr lang="ko-KR" altLang="en-US" dirty="0"/>
              <a:t> 몇몇 기능들을 추가하려 한다</a:t>
            </a:r>
            <a:r>
              <a:rPr lang="en-US" altLang="ko-KR" dirty="0"/>
              <a:t>. </a:t>
            </a:r>
            <a:r>
              <a:rPr lang="ko-KR" altLang="en-US" dirty="0"/>
              <a:t>네트워크 기능을 추가해 </a:t>
            </a:r>
            <a:r>
              <a:rPr lang="ko-KR" altLang="en-US" dirty="0" err="1"/>
              <a:t>두명</a:t>
            </a:r>
            <a:r>
              <a:rPr lang="ko-KR" altLang="en-US" dirty="0"/>
              <a:t> 이상의 플레이어가 각자의 컴퓨터에서 게임을 할 수 있도록 하고싶다</a:t>
            </a:r>
            <a:r>
              <a:rPr lang="en-US" altLang="ko-KR" dirty="0"/>
              <a:t>. </a:t>
            </a:r>
            <a:r>
              <a:rPr lang="ko-KR" altLang="en-US" dirty="0"/>
              <a:t>추가로 </a:t>
            </a:r>
            <a:r>
              <a:rPr lang="ko-KR" altLang="en-US" dirty="0" err="1"/>
              <a:t>버튼같은</a:t>
            </a:r>
            <a:r>
              <a:rPr lang="ko-KR" altLang="en-US" dirty="0"/>
              <a:t> 구현되어 있는 오브젝트를 적절히 추가하고 싶다</a:t>
            </a:r>
            <a:r>
              <a:rPr lang="en-US" altLang="ko-KR" dirty="0"/>
              <a:t>. </a:t>
            </a:r>
            <a:r>
              <a:rPr lang="ko-KR" altLang="en-US" dirty="0"/>
              <a:t>이를 위해서는 </a:t>
            </a:r>
            <a:r>
              <a:rPr lang="en-US" altLang="ko-KR" dirty="0"/>
              <a:t>thread</a:t>
            </a:r>
            <a:r>
              <a:rPr lang="ko-KR" altLang="en-US" dirty="0"/>
              <a:t>구현 능력과 네트워크 지식</a:t>
            </a:r>
            <a:r>
              <a:rPr lang="en-US" altLang="ko-KR" dirty="0"/>
              <a:t>, </a:t>
            </a:r>
            <a:r>
              <a:rPr lang="en-US" altLang="ko-KR" dirty="0" err="1"/>
              <a:t>awt</a:t>
            </a:r>
            <a:r>
              <a:rPr lang="ko-KR" altLang="en-US" dirty="0"/>
              <a:t>와 </a:t>
            </a:r>
            <a:r>
              <a:rPr lang="en-US" altLang="ko-KR" dirty="0"/>
              <a:t>swing</a:t>
            </a:r>
            <a:r>
              <a:rPr lang="ko-KR" altLang="en-US" dirty="0"/>
              <a:t>에 대한 숙련이 필요해 보인다</a:t>
            </a:r>
            <a:r>
              <a:rPr lang="en-US" altLang="ko-KR" dirty="0"/>
              <a:t>. </a:t>
            </a:r>
            <a:r>
              <a:rPr lang="ko-KR" altLang="en-US" dirty="0"/>
              <a:t>게임 개발자가 되고자 하는 것은 아니기 때문에 자바 언어를 활용하는 능력에 초점을 맞추려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64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D27A-3D80-60E9-D95E-74F0D14C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사용 라이브러리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환경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5B30F-0191-EF96-0DF6-A1474AFD6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08D95-127D-F233-994A-09074ADEC21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Vs2019</a:t>
            </a:r>
          </a:p>
          <a:p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&lt;random&gt;</a:t>
            </a:r>
            <a:endParaRPr lang="en-US" altLang="ko-KR" sz="1800" dirty="0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35FF5D-A44F-84E0-AFA3-DA5BF1677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B60AB0-ABEF-1CEA-3745-69D074C3D8B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Vs2019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pygame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81AC188-5F63-DBEF-B44C-CBE2BB03C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184191-BD80-F060-4734-5A1BEEA9D74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Vscode</a:t>
            </a:r>
            <a:endParaRPr lang="en-US" altLang="ko-KR" dirty="0"/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27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801FE-023A-5BD8-18B0-EB2730A8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 err="1"/>
              <a:t>테트리스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4A958-53DB-7ECE-8814-8C1C148F4D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파일 분할</a:t>
            </a:r>
            <a:endParaRPr lang="en-US" altLang="ko-KR" dirty="0"/>
          </a:p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1. Game_base.cpp</a:t>
            </a:r>
          </a:p>
          <a:p>
            <a:r>
              <a:rPr lang="en-US" altLang="ko-KR" dirty="0"/>
              <a:t>2. TBorder.cpp</a:t>
            </a:r>
          </a:p>
          <a:p>
            <a:r>
              <a:rPr lang="en-US" altLang="ko-KR" dirty="0"/>
              <a:t>3. TBlock.cpp</a:t>
            </a:r>
          </a:p>
          <a:p>
            <a:r>
              <a:rPr lang="en-US" altLang="ko-KR" dirty="0"/>
              <a:t>4. main.cpp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29B1B0-D421-038E-4EFF-B6493CE6E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8960" y="2194559"/>
            <a:ext cx="5857240" cy="4024125"/>
          </a:xfrm>
        </p:spPr>
        <p:txBody>
          <a:bodyPr/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Hide_Cursor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gotoxy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random_rotation_num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random_block_num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90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1AD21-6D1B-F753-B253-6F84CF04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772" y="502629"/>
            <a:ext cx="8610600" cy="1293028"/>
          </a:xfrm>
        </p:spPr>
        <p:txBody>
          <a:bodyPr/>
          <a:lstStyle/>
          <a:p>
            <a:r>
              <a:rPr lang="en-US" altLang="ko-KR" cap="none" dirty="0">
                <a:latin typeface="+mn-ea"/>
                <a:ea typeface="+mn-ea"/>
              </a:rPr>
              <a:t>Game_base.cpp</a:t>
            </a:r>
            <a:endParaRPr lang="ko-KR" altLang="en-US" cap="none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36A37B-7A55-B8F8-75B1-816E64E68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6" y="1795657"/>
            <a:ext cx="5727244" cy="2011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228D36-0501-53BD-2AAA-B5298273F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06" y="3807084"/>
            <a:ext cx="5156933" cy="27606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EB4435-9C5B-AE21-1E08-06EE8DAB1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99" y="1795657"/>
            <a:ext cx="6179293" cy="29872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A61C4D-9CF5-F434-214B-F420DAE24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98" y="4782885"/>
            <a:ext cx="5649622" cy="160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1F79B-1163-842D-F23C-EE3532CD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 err="1"/>
              <a:t>테트리스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D6778-30D7-05D8-9303-5B75C9C112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파일 분할</a:t>
            </a:r>
            <a:endParaRPr lang="en-US" altLang="ko-KR" dirty="0"/>
          </a:p>
          <a:p>
            <a:r>
              <a:rPr lang="en-US" altLang="ko-KR" dirty="0"/>
              <a:t>1. Game_base.cpp</a:t>
            </a:r>
          </a:p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2. TBorder.cpp</a:t>
            </a:r>
          </a:p>
          <a:p>
            <a:r>
              <a:rPr lang="en-US" altLang="ko-KR" dirty="0"/>
              <a:t>3. TBlock.cpp</a:t>
            </a:r>
          </a:p>
          <a:p>
            <a:r>
              <a:rPr lang="en-US" altLang="ko-KR" dirty="0"/>
              <a:t>4. main.cpp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FCB40-05D1-E2E3-1EDF-8D57441C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2560" y="2194559"/>
            <a:ext cx="6263640" cy="4024125"/>
          </a:xfrm>
        </p:spPr>
        <p:txBody>
          <a:bodyPr/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Print_Menu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tb_x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tb_y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clear_board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81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88091-A21F-ACA8-359B-3402640D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 err="1"/>
              <a:t>테트리스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DF754-E77A-BCF1-4F35-1199D7313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분할</a:t>
            </a:r>
            <a:endParaRPr lang="en-US" altLang="ko-KR" dirty="0"/>
          </a:p>
          <a:p>
            <a:r>
              <a:rPr lang="en-US" altLang="ko-KR" dirty="0"/>
              <a:t>1. Game_base.cpp</a:t>
            </a:r>
          </a:p>
          <a:p>
            <a:r>
              <a:rPr lang="en-US" altLang="ko-KR" dirty="0"/>
              <a:t>2. TBorder.cpp</a:t>
            </a:r>
          </a:p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3. TBlock.cpp</a:t>
            </a:r>
          </a:p>
          <a:p>
            <a:r>
              <a:rPr lang="en-US" altLang="ko-KR" dirty="0"/>
              <a:t>4. main.cpp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B6518-9978-C503-66EA-202D4DAF8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2640" y="2194559"/>
            <a:ext cx="7213600" cy="4307841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TBlock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TBlock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s_x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s_y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[4][4][4],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start_x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start_y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Left_Move_possible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Right_Move_possible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Down_Move_possible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move_down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move_left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move_right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Rotation_possible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Right_rotation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Left_rotation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block_clear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601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956A1-1233-AFE1-561C-980B7AF9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TBlock.cpp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00987-37BD-395B-DDCA-E1E59DA0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블록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가지 종류를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배열로 만들었다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[4][4][4]; </a:t>
            </a:r>
          </a:p>
          <a:p>
            <a:pPr lvl="1"/>
            <a:r>
              <a:rPr lang="en-US" altLang="ko-KR" sz="1600" dirty="0"/>
              <a:t>[rotation </a:t>
            </a:r>
            <a:r>
              <a:rPr lang="ko-KR" altLang="en-US" sz="1600" dirty="0"/>
              <a:t>종류</a:t>
            </a:r>
            <a:r>
              <a:rPr lang="en-US" altLang="ko-KR" sz="1600" dirty="0"/>
              <a:t>][y][x] -&gt; </a:t>
            </a:r>
            <a:r>
              <a:rPr lang="ko-KR" altLang="en-US" sz="1600" dirty="0"/>
              <a:t>로테이션 종류가</a:t>
            </a:r>
            <a:r>
              <a:rPr lang="en-US" altLang="ko-KR" sz="1600" dirty="0"/>
              <a:t>1</a:t>
            </a:r>
            <a:r>
              <a:rPr lang="ko-KR" altLang="en-US" sz="1600" dirty="0"/>
              <a:t>개 </a:t>
            </a:r>
            <a:r>
              <a:rPr lang="en-US" altLang="ko-KR" sz="1600" dirty="0"/>
              <a:t>2</a:t>
            </a:r>
            <a:r>
              <a:rPr lang="ko-KR" altLang="en-US" sz="1600" dirty="0"/>
              <a:t>개인 블록의 경우 중복처리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661E7-561B-39D2-1762-2C1411D68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37" y="2913100"/>
            <a:ext cx="3928142" cy="2770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D20351-11E4-9B83-2F29-1B982A08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182" y="2860599"/>
            <a:ext cx="3255837" cy="33580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35D5B5-8DDD-AE26-E7DD-3157D5ADB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1" y="2928340"/>
            <a:ext cx="3962518" cy="30154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9CB1B7-5145-F761-FD4B-ADBECCC4D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34" y="5283207"/>
            <a:ext cx="2705334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189DC-0A60-3696-37D5-1467DEAB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 err="1"/>
              <a:t>테트리스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8E150-0168-AB2E-D7C7-4C96DED3A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파일 분할</a:t>
            </a:r>
            <a:endParaRPr lang="en-US" altLang="ko-KR" dirty="0"/>
          </a:p>
          <a:p>
            <a:r>
              <a:rPr lang="en-US" altLang="ko-KR" dirty="0"/>
              <a:t>1. Game_base.cpp</a:t>
            </a:r>
          </a:p>
          <a:p>
            <a:r>
              <a:rPr lang="en-US" altLang="ko-KR" dirty="0"/>
              <a:t>2. TBorder.cpp</a:t>
            </a:r>
          </a:p>
          <a:p>
            <a:r>
              <a:rPr lang="en-US" altLang="ko-KR" dirty="0"/>
              <a:t>3. TBlock.cpp</a:t>
            </a:r>
          </a:p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4. main.cpp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502E2-4C7F-A0F7-0D97-1FED919D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1200" y="2194559"/>
            <a:ext cx="6985000" cy="4024125"/>
          </a:xfrm>
        </p:spPr>
        <p:txBody>
          <a:bodyPr/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TBlock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create_block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block_movement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TBlock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Fix_block_board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TBlock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clear_line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run_Tetrics_game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84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786</TotalTime>
  <Words>1460</Words>
  <Application>Microsoft Office PowerPoint</Application>
  <PresentationFormat>와이드스크린</PresentationFormat>
  <Paragraphs>139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돋움체</vt:lpstr>
      <vt:lpstr>맑은 고딕</vt:lpstr>
      <vt:lpstr>Arial</vt:lpstr>
      <vt:lpstr>Century Gothic</vt:lpstr>
      <vt:lpstr>Consolas</vt:lpstr>
      <vt:lpstr>비행기 구름</vt:lpstr>
      <vt:lpstr>테트리스</vt:lpstr>
      <vt:lpstr>프로젝트 소개</vt:lpstr>
      <vt:lpstr>사용 라이브러리, 환경</vt:lpstr>
      <vt:lpstr>C++ 테트리스</vt:lpstr>
      <vt:lpstr>Game_base.cpp</vt:lpstr>
      <vt:lpstr>C++ 테트리스</vt:lpstr>
      <vt:lpstr>C++ 테트리스</vt:lpstr>
      <vt:lpstr>TBlock.cpp</vt:lpstr>
      <vt:lpstr>C++ 테트리스</vt:lpstr>
      <vt:lpstr>Main.cpp</vt:lpstr>
      <vt:lpstr>Main.cpp</vt:lpstr>
      <vt:lpstr>Main.cpp</vt:lpstr>
      <vt:lpstr>Main.cpp</vt:lpstr>
      <vt:lpstr>Main.cpp</vt:lpstr>
      <vt:lpstr>C/C++ 후기</vt:lpstr>
      <vt:lpstr>Python 테트리스 </vt:lpstr>
      <vt:lpstr>Java 테트리스</vt:lpstr>
      <vt:lpstr>Tetris_data.java </vt:lpstr>
      <vt:lpstr>Tetris_board.java</vt:lpstr>
      <vt:lpstr>Tetris_block.java</vt:lpstr>
      <vt:lpstr>Tetris_game.java</vt:lpstr>
      <vt:lpstr>Tetris.Java</vt:lpstr>
      <vt:lpstr>Java 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테트리스</dc:title>
  <dc:creator>hsm</dc:creator>
  <cp:lastModifiedBy>hsm</cp:lastModifiedBy>
  <cp:revision>8</cp:revision>
  <dcterms:created xsi:type="dcterms:W3CDTF">2023-08-31T07:43:00Z</dcterms:created>
  <dcterms:modified xsi:type="dcterms:W3CDTF">2023-09-05T21:52:33Z</dcterms:modified>
</cp:coreProperties>
</file>