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313" r:id="rId4"/>
    <p:sldId id="324" r:id="rId5"/>
    <p:sldId id="325" r:id="rId6"/>
    <p:sldId id="315" r:id="rId7"/>
    <p:sldId id="314" r:id="rId8"/>
    <p:sldId id="326" r:id="rId9"/>
    <p:sldId id="327" r:id="rId10"/>
    <p:sldId id="328" r:id="rId11"/>
    <p:sldId id="329" r:id="rId12"/>
    <p:sldId id="330" r:id="rId13"/>
    <p:sldId id="332" r:id="rId14"/>
    <p:sldId id="333" r:id="rId15"/>
    <p:sldId id="33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ser GX" userId="064cad1f84cd5131" providerId="LiveId" clId="{F970335D-4F10-49ED-A665-AE658AEECF9F}"/>
    <pc:docChg chg="undo redo custSel addSld delSld modSld sldOrd">
      <pc:chgData name="Kaiser GX" userId="064cad1f84cd5131" providerId="LiveId" clId="{F970335D-4F10-49ED-A665-AE658AEECF9F}" dt="2018-04-13T06:13:35.748" v="2424" actId="2710"/>
      <pc:docMkLst>
        <pc:docMk/>
      </pc:docMkLst>
      <pc:sldChg chg="delSp modSp add">
        <pc:chgData name="Kaiser GX" userId="064cad1f84cd5131" providerId="LiveId" clId="{F970335D-4F10-49ED-A665-AE658AEECF9F}" dt="2018-04-13T06:13:35.748" v="2424" actId="2710"/>
        <pc:sldMkLst>
          <pc:docMk/>
          <pc:sldMk cId="2545378865" sldId="313"/>
        </pc:sldMkLst>
        <pc:spChg chg="mod">
          <ac:chgData name="Kaiser GX" userId="064cad1f84cd5131" providerId="LiveId" clId="{F970335D-4F10-49ED-A665-AE658AEECF9F}" dt="2018-04-13T06:10:56.085" v="2359" actId="20577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F970335D-4F10-49ED-A665-AE658AEECF9F}" dt="2018-04-13T06:13:35.748" v="2424" actId="2710"/>
          <ac:spMkLst>
            <pc:docMk/>
            <pc:sldMk cId="2545378865" sldId="313"/>
            <ac:spMk id="3" creationId="{00000000-0000-0000-0000-000000000000}"/>
          </ac:spMkLst>
        </pc:spChg>
        <pc:picChg chg="del">
          <ac:chgData name="Kaiser GX" userId="064cad1f84cd5131" providerId="LiveId" clId="{F970335D-4F10-49ED-A665-AE658AEECF9F}" dt="2018-04-13T06:11:03.106" v="2361" actId="2710"/>
          <ac:picMkLst>
            <pc:docMk/>
            <pc:sldMk cId="2545378865" sldId="313"/>
            <ac:picMk id="6" creationId="{EB194861-B348-47A1-8A99-6F7475CFF8AE}"/>
          </ac:picMkLst>
        </pc:picChg>
        <pc:picChg chg="del">
          <ac:chgData name="Kaiser GX" userId="064cad1f84cd5131" providerId="LiveId" clId="{F970335D-4F10-49ED-A665-AE658AEECF9F}" dt="2018-04-13T06:11:00.903" v="2360" actId="2710"/>
          <ac:picMkLst>
            <pc:docMk/>
            <pc:sldMk cId="2545378865" sldId="313"/>
            <ac:picMk id="10" creationId="{A8D2DDB1-4658-41A0-8A6E-7C13AF7AE5E6}"/>
          </ac:picMkLst>
        </pc:picChg>
      </pc:sldChg>
    </pc:docChg>
  </pc:docChgLst>
  <pc:docChgLst>
    <pc:chgData name="Kaiser GX" userId="064cad1f84cd5131" providerId="LiveId" clId="{936E1FFE-F435-488E-AAEB-00AD6E6E9CDF}"/>
    <pc:docChg chg="undo custSel addSld delSld modSld sldOrd">
      <pc:chgData name="Kaiser GX" userId="064cad1f84cd5131" providerId="LiveId" clId="{936E1FFE-F435-488E-AAEB-00AD6E6E9CDF}" dt="2018-05-04T08:00:09.152" v="5410" actId="1076"/>
      <pc:docMkLst>
        <pc:docMk/>
      </pc:docMkLst>
      <pc:sldChg chg="modSp">
        <pc:chgData name="Kaiser GX" userId="064cad1f84cd5131" providerId="LiveId" clId="{936E1FFE-F435-488E-AAEB-00AD6E6E9CDF}" dt="2018-05-03T17:20:48.134" v="6" actId="20577"/>
        <pc:sldMkLst>
          <pc:docMk/>
          <pc:sldMk cId="2312142023" sldId="256"/>
        </pc:sldMkLst>
        <pc:spChg chg="mod">
          <ac:chgData name="Kaiser GX" userId="064cad1f84cd5131" providerId="LiveId" clId="{936E1FFE-F435-488E-AAEB-00AD6E6E9CDF}" dt="2018-05-03T17:20:25.964" v="4" actId="20577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3T17:20:48.134" v="6" actId="20577"/>
          <ac:spMkLst>
            <pc:docMk/>
            <pc:sldMk cId="2312142023" sldId="256"/>
            <ac:spMk id="3" creationId="{00000000-0000-0000-0000-000000000000}"/>
          </ac:spMkLst>
        </pc:spChg>
      </pc:sldChg>
      <pc:sldChg chg="addSp delSp modSp mod setBg">
        <pc:chgData name="Kaiser GX" userId="064cad1f84cd5131" providerId="LiveId" clId="{936E1FFE-F435-488E-AAEB-00AD6E6E9CDF}" dt="2018-05-03T23:48:50.605" v="747" actId="207"/>
        <pc:sldMkLst>
          <pc:docMk/>
          <pc:sldMk cId="138209369" sldId="261"/>
        </pc:sldMkLst>
        <pc:spChg chg="mo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3T23:48:50.605" v="747" actId="207"/>
          <ac:spMkLst>
            <pc:docMk/>
            <pc:sldMk cId="138209369" sldId="261"/>
            <ac:spMk id="3" creationId="{00000000-0000-0000-0000-000000000000}"/>
          </ac:spMkLst>
        </pc:spChg>
        <pc:spChg chg="add del">
          <ac:chgData name="Kaiser GX" userId="064cad1f84cd5131" providerId="LiveId" clId="{936E1FFE-F435-488E-AAEB-00AD6E6E9CDF}" dt="2018-05-03T23:47:46.419" v="741" actId="26606"/>
          <ac:spMkLst>
            <pc:docMk/>
            <pc:sldMk cId="138209369" sldId="261"/>
            <ac:spMk id="9" creationId="{52ABB703-2B0E-4C3B-B4A2-F3973548E561}"/>
          </ac:spMkLst>
        </pc:spChg>
        <pc:spChg chg="add del">
          <ac:chgData name="Kaiser GX" userId="064cad1f84cd5131" providerId="LiveId" clId="{936E1FFE-F435-488E-AAEB-00AD6E6E9CDF}" dt="2018-05-03T23:47:46.419" v="741" actId="26606"/>
          <ac:spMkLst>
            <pc:docMk/>
            <pc:sldMk cId="138209369" sldId="261"/>
            <ac:spMk id="11" creationId="{82A73093-4B9D-420D-B17E-52293703A1D4}"/>
          </ac:spMkLst>
        </pc:spChg>
        <pc:spChg chg="add del">
          <ac:chgData name="Kaiser GX" userId="064cad1f84cd5131" providerId="LiveId" clId="{936E1FFE-F435-488E-AAEB-00AD6E6E9CDF}" dt="2018-05-03T23:47:46.419" v="741" actId="26606"/>
          <ac:spMkLst>
            <pc:docMk/>
            <pc:sldMk cId="138209369" sldId="261"/>
            <ac:spMk id="13" creationId="{E95DA498-D9A2-4DA9-B9DA-B3776E08CF7E}"/>
          </ac:spMkLst>
        </pc:spChg>
        <pc:spChg chg="add del">
          <ac:chgData name="Kaiser GX" userId="064cad1f84cd5131" providerId="LiveId" clId="{936E1FFE-F435-488E-AAEB-00AD6E6E9CDF}" dt="2018-05-03T23:47:49.513" v="743" actId="26606"/>
          <ac:spMkLst>
            <pc:docMk/>
            <pc:sldMk cId="138209369" sldId="261"/>
            <ac:spMk id="17" creationId="{284B70D5-875B-433D-BDBD-1522A85D6C1D}"/>
          </ac:spMkLst>
        </pc:spChg>
        <pc:spChg chg="add del">
          <ac:chgData name="Kaiser GX" userId="064cad1f84cd5131" providerId="LiveId" clId="{936E1FFE-F435-488E-AAEB-00AD6E6E9CDF}" dt="2018-05-03T23:47:49.513" v="743" actId="26606"/>
          <ac:spMkLst>
            <pc:docMk/>
            <pc:sldMk cId="138209369" sldId="261"/>
            <ac:spMk id="18" creationId="{17FC539C-B783-4B03-9F9E-D13430F3F64F}"/>
          </ac:spMkLst>
        </pc:spChg>
        <pc:spChg chg="add del">
          <ac:chgData name="Kaiser GX" userId="064cad1f84cd5131" providerId="LiveId" clId="{936E1FFE-F435-488E-AAEB-00AD6E6E9CDF}" dt="2018-05-03T23:47:49.513" v="743" actId="26606"/>
          <ac:spMkLst>
            <pc:docMk/>
            <pc:sldMk cId="138209369" sldId="261"/>
            <ac:spMk id="19" creationId="{1E299956-A9E7-4FC1-A0B1-D590CA9730E8}"/>
          </ac:spMkLst>
        </pc:spChg>
        <pc:spChg chg="ad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2" creationId="{52ABB703-2B0E-4C3B-B4A2-F3973548E561}"/>
          </ac:spMkLst>
        </pc:spChg>
        <pc:spChg chg="ad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3" creationId="{82A73093-4B9D-420D-B17E-52293703A1D4}"/>
          </ac:spMkLst>
        </pc:spChg>
        <pc:spChg chg="add">
          <ac:chgData name="Kaiser GX" userId="064cad1f84cd5131" providerId="LiveId" clId="{936E1FFE-F435-488E-AAEB-00AD6E6E9CDF}" dt="2018-05-03T23:47:49.513" v="744" actId="26606"/>
          <ac:spMkLst>
            <pc:docMk/>
            <pc:sldMk cId="138209369" sldId="261"/>
            <ac:spMk id="24" creationId="{E95DA498-D9A2-4DA9-B9DA-B3776E08CF7E}"/>
          </ac:spMkLst>
        </pc:spChg>
        <pc:picChg chg="add mod ord">
          <ac:chgData name="Kaiser GX" userId="064cad1f84cd5131" providerId="LiveId" clId="{936E1FFE-F435-488E-AAEB-00AD6E6E9CDF}" dt="2018-05-03T23:47:49.513" v="744" actId="26606"/>
          <ac:picMkLst>
            <pc:docMk/>
            <pc:sldMk cId="138209369" sldId="261"/>
            <ac:picMk id="4" creationId="{A2EFAC6D-FC1D-468D-A42F-37E10751EF59}"/>
          </ac:picMkLst>
        </pc:picChg>
        <pc:cxnChg chg="add del">
          <ac:chgData name="Kaiser GX" userId="064cad1f84cd5131" providerId="LiveId" clId="{936E1FFE-F435-488E-AAEB-00AD6E6E9CDF}" dt="2018-05-03T23:47:46.419" v="741" actId="26606"/>
          <ac:cxnSpMkLst>
            <pc:docMk/>
            <pc:sldMk cId="138209369" sldId="261"/>
            <ac:cxnSpMk id="15" creationId="{9C21570E-E159-49A6-9891-FA397B7A92D3}"/>
          </ac:cxnSpMkLst>
        </pc:cxnChg>
        <pc:cxnChg chg="add del">
          <ac:chgData name="Kaiser GX" userId="064cad1f84cd5131" providerId="LiveId" clId="{936E1FFE-F435-488E-AAEB-00AD6E6E9CDF}" dt="2018-05-03T23:47:49.513" v="743" actId="26606"/>
          <ac:cxnSpMkLst>
            <pc:docMk/>
            <pc:sldMk cId="138209369" sldId="261"/>
            <ac:cxnSpMk id="20" creationId="{C947DF4A-614C-4B4C-8B80-E5B9D8E8CFED}"/>
          </ac:cxnSpMkLst>
        </pc:cxnChg>
        <pc:cxnChg chg="add">
          <ac:chgData name="Kaiser GX" userId="064cad1f84cd5131" providerId="LiveId" clId="{936E1FFE-F435-488E-AAEB-00AD6E6E9CDF}" dt="2018-05-03T23:47:49.513" v="744" actId="26606"/>
          <ac:cxnSpMkLst>
            <pc:docMk/>
            <pc:sldMk cId="138209369" sldId="261"/>
            <ac:cxnSpMk id="25" creationId="{9C21570E-E159-49A6-9891-FA397B7A92D3}"/>
          </ac:cxnSpMkLst>
        </pc:cxnChg>
      </pc:sldChg>
      <pc:sldChg chg="addSp delSp modSp modNotesTx">
        <pc:chgData name="Kaiser GX" userId="064cad1f84cd5131" providerId="LiveId" clId="{936E1FFE-F435-488E-AAEB-00AD6E6E9CDF}" dt="2018-05-04T05:13:26.787" v="1346" actId="255"/>
        <pc:sldMkLst>
          <pc:docMk/>
          <pc:sldMk cId="2545378865" sldId="313"/>
        </pc:sldMkLst>
        <pc:spChg chg="mod">
          <ac:chgData name="Kaiser GX" userId="064cad1f84cd5131" providerId="LiveId" clId="{936E1FFE-F435-488E-AAEB-00AD6E6E9CDF}" dt="2018-05-04T03:39:38.532" v="773" actId="20577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4T03:40:05.476" v="776" actId="5793"/>
          <ac:spMkLst>
            <pc:docMk/>
            <pc:sldMk cId="2545378865" sldId="313"/>
            <ac:spMk id="3" creationId="{00000000-0000-0000-0000-000000000000}"/>
          </ac:spMkLst>
        </pc:spChg>
        <pc:spChg chg="del">
          <ac:chgData name="Kaiser GX" userId="064cad1f84cd5131" providerId="LiveId" clId="{936E1FFE-F435-488E-AAEB-00AD6E6E9CDF}" dt="2018-05-04T03:39:23.509" v="759" actId="255"/>
          <ac:spMkLst>
            <pc:docMk/>
            <pc:sldMk cId="2545378865" sldId="313"/>
            <ac:spMk id="5" creationId="{00000000-0000-0000-0000-000000000000}"/>
          </ac:spMkLst>
        </pc:spChg>
        <pc:graphicFrameChg chg="add mod modGraphic">
          <ac:chgData name="Kaiser GX" userId="064cad1f84cd5131" providerId="LiveId" clId="{936E1FFE-F435-488E-AAEB-00AD6E6E9CDF}" dt="2018-05-04T05:13:26.787" v="1346" actId="255"/>
          <ac:graphicFrameMkLst>
            <pc:docMk/>
            <pc:sldMk cId="2545378865" sldId="313"/>
            <ac:graphicFrameMk id="4" creationId="{0C347CF9-9BB7-47F6-8E5E-025399AF602A}"/>
          </ac:graphicFrameMkLst>
        </pc:graphicFrameChg>
      </pc:sldChg>
      <pc:sldChg chg="addSp delSp modSp add del ord modNotesTx">
        <pc:chgData name="Kaiser GX" userId="064cad1f84cd5131" providerId="LiveId" clId="{936E1FFE-F435-488E-AAEB-00AD6E6E9CDF}" dt="2018-05-04T05:23:23.638" v="2029" actId="20577"/>
        <pc:sldMkLst>
          <pc:docMk/>
          <pc:sldMk cId="250863857" sldId="314"/>
        </pc:sldMkLst>
        <pc:spChg chg="mod">
          <ac:chgData name="Kaiser GX" userId="064cad1f84cd5131" providerId="LiveId" clId="{936E1FFE-F435-488E-AAEB-00AD6E6E9CDF}" dt="2018-05-04T05:12:35.682" v="1322" actId="27636"/>
          <ac:spMkLst>
            <pc:docMk/>
            <pc:sldMk cId="250863857" sldId="314"/>
            <ac:spMk id="2" creationId="{00000000-0000-0000-0000-000000000000}"/>
          </ac:spMkLst>
        </pc:spChg>
        <pc:spChg chg="mod">
          <ac:chgData name="Kaiser GX" userId="064cad1f84cd5131" providerId="LiveId" clId="{936E1FFE-F435-488E-AAEB-00AD6E6E9CDF}" dt="2018-05-04T05:23:23.638" v="2029" actId="20577"/>
          <ac:spMkLst>
            <pc:docMk/>
            <pc:sldMk cId="250863857" sldId="314"/>
            <ac:spMk id="3" creationId="{00000000-0000-0000-0000-000000000000}"/>
          </ac:spMkLst>
        </pc:spChg>
        <pc:spChg chg="add del mod">
          <ac:chgData name="Kaiser GX" userId="064cad1f84cd5131" providerId="LiveId" clId="{936E1FFE-F435-488E-AAEB-00AD6E6E9CDF}" dt="2018-05-04T05:12:35.644" v="1321" actId="20577"/>
          <ac:spMkLst>
            <pc:docMk/>
            <pc:sldMk cId="250863857" sldId="314"/>
            <ac:spMk id="6" creationId="{2F6205AA-EA0B-427E-A6E5-8DA9EE51C690}"/>
          </ac:spMkLst>
        </pc:spChg>
        <pc:spChg chg="add del mod">
          <ac:chgData name="Kaiser GX" userId="064cad1f84cd5131" providerId="LiveId" clId="{936E1FFE-F435-488E-AAEB-00AD6E6E9CDF}" dt="2018-05-04T05:12:35.644" v="1321" actId="20577"/>
          <ac:spMkLst>
            <pc:docMk/>
            <pc:sldMk cId="250863857" sldId="314"/>
            <ac:spMk id="7" creationId="{90D1C509-FC82-43F1-AC30-B95AF58B70B2}"/>
          </ac:spMkLst>
        </pc:spChg>
        <pc:picChg chg="add del mod">
          <ac:chgData name="Kaiser GX" userId="064cad1f84cd5131" providerId="LiveId" clId="{936E1FFE-F435-488E-AAEB-00AD6E6E9CDF}" dt="2018-05-04T05:12:23.646" v="1320" actId="20577"/>
          <ac:picMkLst>
            <pc:docMk/>
            <pc:sldMk cId="250863857" sldId="314"/>
            <ac:picMk id="4" creationId="{C841CF29-9EAF-4CB3-AEDD-7A94926F759F}"/>
          </ac:picMkLst>
        </pc:picChg>
      </pc:sldChg>
      <pc:sldChg chg="modSp add ord">
        <pc:chgData name="Kaiser GX" userId="064cad1f84cd5131" providerId="LiveId" clId="{936E1FFE-F435-488E-AAEB-00AD6E6E9CDF}" dt="2018-05-04T04:46:09.921" v="1312" actId="1076"/>
        <pc:sldMkLst>
          <pc:docMk/>
          <pc:sldMk cId="3674096434" sldId="315"/>
        </pc:sldMkLst>
        <pc:spChg chg="mod">
          <ac:chgData name="Kaiser GX" userId="064cad1f84cd5131" providerId="LiveId" clId="{936E1FFE-F435-488E-AAEB-00AD6E6E9CDF}" dt="2018-05-04T04:45:21.692" v="1305" actId="20577"/>
          <ac:spMkLst>
            <pc:docMk/>
            <pc:sldMk cId="3674096434" sldId="315"/>
            <ac:spMk id="3" creationId="{00000000-0000-0000-0000-000000000000}"/>
          </ac:spMkLst>
        </pc:spChg>
      </pc:sldChg>
    </pc:docChg>
  </pc:docChgLst>
  <pc:docChgLst>
    <pc:chgData name="Kaiser GX" userId="064cad1f84cd5131" providerId="LiveId" clId="{75B78086-52EA-4FF5-ACB8-2979596DA66F}"/>
    <pc:docChg chg="undo redo custSel addSld delSld modSld sldOrd">
      <pc:chgData name="Kaiser GX" userId="064cad1f84cd5131" providerId="LiveId" clId="{75B78086-52EA-4FF5-ACB8-2979596DA66F}" dt="2018-04-21T16:26:57.241" v="4718" actId="5793"/>
      <pc:docMkLst>
        <pc:docMk/>
      </pc:docMkLst>
      <pc:sldChg chg="modSp">
        <pc:chgData name="Kaiser GX" userId="064cad1f84cd5131" providerId="LiveId" clId="{75B78086-52EA-4FF5-ACB8-2979596DA66F}" dt="2018-04-19T17:46:40.187" v="13" actId="14100"/>
        <pc:sldMkLst>
          <pc:docMk/>
          <pc:sldMk cId="2312142023" sldId="256"/>
        </pc:sldMkLst>
        <pc:spChg chg="mod">
          <ac:chgData name="Kaiser GX" userId="064cad1f84cd5131" providerId="LiveId" clId="{75B78086-52EA-4FF5-ACB8-2979596DA66F}" dt="2018-04-19T17:45:42.412" v="6" actId="20577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19T17:46:40.187" v="13" actId="14100"/>
          <ac:spMkLst>
            <pc:docMk/>
            <pc:sldMk cId="2312142023" sldId="256"/>
            <ac:spMk id="3" creationId="{00000000-0000-0000-0000-000000000000}"/>
          </ac:spMkLst>
        </pc:spChg>
      </pc:sldChg>
      <pc:sldChg chg="modSp">
        <pc:chgData name="Kaiser GX" userId="064cad1f84cd5131" providerId="LiveId" clId="{75B78086-52EA-4FF5-ACB8-2979596DA66F}" dt="2018-04-20T10:05:18.220" v="925" actId="207"/>
        <pc:sldMkLst>
          <pc:docMk/>
          <pc:sldMk cId="138209369" sldId="261"/>
        </pc:sldMkLst>
        <pc:spChg chg="mod">
          <ac:chgData name="Kaiser GX" userId="064cad1f84cd5131" providerId="LiveId" clId="{75B78086-52EA-4FF5-ACB8-2979596DA66F}" dt="2018-04-20T04:14:48.232" v="15" actId="207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0T10:05:18.220" v="925" actId="207"/>
          <ac:spMkLst>
            <pc:docMk/>
            <pc:sldMk cId="138209369" sldId="261"/>
            <ac:spMk id="3" creationId="{00000000-0000-0000-0000-000000000000}"/>
          </ac:spMkLst>
        </pc:spChg>
      </pc:sldChg>
      <pc:sldChg chg="modSp add del modNotesTx">
        <pc:chgData name="Kaiser GX" userId="064cad1f84cd5131" providerId="LiveId" clId="{75B78086-52EA-4FF5-ACB8-2979596DA66F}" dt="2018-04-20T16:43:33.941" v="2515" actId="2696"/>
        <pc:sldMkLst>
          <pc:docMk/>
          <pc:sldMk cId="2545378865" sldId="313"/>
        </pc:sldMkLst>
        <pc:spChg chg="mod">
          <ac:chgData name="Kaiser GX" userId="064cad1f84cd5131" providerId="LiveId" clId="{75B78086-52EA-4FF5-ACB8-2979596DA66F}" dt="2018-04-20T11:16:34.091" v="1527" actId="2696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0T16:43:20.557" v="2513" actId="20577"/>
          <ac:spMkLst>
            <pc:docMk/>
            <pc:sldMk cId="2545378865" sldId="313"/>
            <ac:spMk id="3" creationId="{00000000-0000-0000-0000-000000000000}"/>
          </ac:spMkLst>
        </pc:spChg>
      </pc:sldChg>
    </pc:docChg>
  </pc:docChgLst>
  <pc:docChgLst>
    <pc:chgData name="Kaiser GX" userId="064cad1f84cd5131" providerId="LiveId" clId="{19213A7B-182B-498D-BF21-AA6EA3FB1016}"/>
    <pc:docChg chg="undo redo custSel addSld delSld modSld">
      <pc:chgData name="Kaiser GX" userId="064cad1f84cd5131" providerId="LiveId" clId="{19213A7B-182B-498D-BF21-AA6EA3FB1016}" dt="2018-05-11T07:30:43.834" v="4936" actId="20577"/>
      <pc:docMkLst>
        <pc:docMk/>
      </pc:docMkLst>
      <pc:sldChg chg="modSp">
        <pc:chgData name="Kaiser GX" userId="064cad1f84cd5131" providerId="LiveId" clId="{19213A7B-182B-498D-BF21-AA6EA3FB1016}" dt="2018-05-10T04:49:01.975" v="40" actId="14100"/>
        <pc:sldMkLst>
          <pc:docMk/>
          <pc:sldMk cId="2312142023" sldId="256"/>
        </pc:sldMkLst>
        <pc:spChg chg="mod">
          <ac:chgData name="Kaiser GX" userId="064cad1f84cd5131" providerId="LiveId" clId="{19213A7B-182B-498D-BF21-AA6EA3FB1016}" dt="2018-05-10T04:46:00.479" v="4" actId="14100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04:49:01.975" v="40" actId="14100"/>
          <ac:spMkLst>
            <pc:docMk/>
            <pc:sldMk cId="2312142023" sldId="256"/>
            <ac:spMk id="3" creationId="{00000000-0000-0000-0000-000000000000}"/>
          </ac:spMkLst>
        </pc:spChg>
      </pc:sldChg>
      <pc:sldChg chg="addSp delSp modSp delDesignElem">
        <pc:chgData name="Kaiser GX" userId="064cad1f84cd5131" providerId="LiveId" clId="{19213A7B-182B-498D-BF21-AA6EA3FB1016}" dt="2018-05-10T09:32:19.742" v="732" actId="14100"/>
        <pc:sldMkLst>
          <pc:docMk/>
          <pc:sldMk cId="138209369" sldId="261"/>
        </pc:sldMkLst>
        <pc:spChg chg="mod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09:32:15.482" v="731" actId="14100"/>
          <ac:spMkLst>
            <pc:docMk/>
            <pc:sldMk cId="138209369" sldId="261"/>
            <ac:spMk id="3" creationId="{00000000-0000-0000-0000-000000000000}"/>
          </ac:spMkLst>
        </pc:spChg>
        <pc:spChg chg="add del mod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5" creationId="{8EBDCC14-746A-4670-86C7-5C478C74A64F}"/>
          </ac:spMkLst>
        </pc:spChg>
        <pc:spChg chg="add del mod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6" creationId="{40A19072-28A4-49A8-B0EA-AAC4179A2A3D}"/>
          </ac:spMkLst>
        </pc:spChg>
        <pc:spChg chg="add del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12" creationId="{52ABB703-2B0E-4C3B-B4A2-F3973548E561}"/>
          </ac:spMkLst>
        </pc:spChg>
        <pc:spChg chg="add del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14" creationId="{82A73093-4B9D-420D-B17E-52293703A1D4}"/>
          </ac:spMkLst>
        </pc:spChg>
        <pc:spChg chg="add del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16" creationId="{E95DA498-D9A2-4DA9-B9DA-B3776E08CF7E}"/>
          </ac:spMkLst>
        </pc:spChg>
        <pc:spChg chg="add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21" creationId="{C33BF9DD-8A45-4EEE-B231-0A14D322E5F9}"/>
          </ac:spMkLst>
        </pc:spChg>
        <pc:spChg chg="del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22" creationId="{52ABB703-2B0E-4C3B-B4A2-F3973548E561}"/>
          </ac:spMkLst>
        </pc:spChg>
        <pc:spChg chg="del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23" creationId="{82A73093-4B9D-420D-B17E-52293703A1D4}"/>
          </ac:spMkLst>
        </pc:spChg>
        <pc:spChg chg="del">
          <ac:chgData name="Kaiser GX" userId="064cad1f84cd5131" providerId="LiveId" clId="{19213A7B-182B-498D-BF21-AA6EA3FB1016}" dt="2018-05-10T08:27:05.310" v="43" actId="14100"/>
          <ac:spMkLst>
            <pc:docMk/>
            <pc:sldMk cId="138209369" sldId="261"/>
            <ac:spMk id="24" creationId="{E95DA498-D9A2-4DA9-B9DA-B3776E08CF7E}"/>
          </ac:spMkLst>
        </pc:spChg>
        <pc:spChg chg="add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26" creationId="{9556C5A8-AD7E-4CE7-87BE-9EA3B5E1786F}"/>
          </ac:spMkLst>
        </pc:spChg>
        <pc:spChg chg="add">
          <ac:chgData name="Kaiser GX" userId="064cad1f84cd5131" providerId="LiveId" clId="{19213A7B-182B-498D-BF21-AA6EA3FB1016}" dt="2018-05-10T09:31:44.240" v="730" actId="26606"/>
          <ac:spMkLst>
            <pc:docMk/>
            <pc:sldMk cId="138209369" sldId="261"/>
            <ac:spMk id="28" creationId="{D5FBCAC9-BD8B-4F3B-AD74-EF37D4211349}"/>
          </ac:spMkLst>
        </pc:spChg>
        <pc:picChg chg="del">
          <ac:chgData name="Kaiser GX" userId="064cad1f84cd5131" providerId="LiveId" clId="{19213A7B-182B-498D-BF21-AA6EA3FB1016}" dt="2018-05-10T08:26:52.382" v="41" actId="14100"/>
          <ac:picMkLst>
            <pc:docMk/>
            <pc:sldMk cId="138209369" sldId="261"/>
            <ac:picMk id="4" creationId="{A2EFAC6D-FC1D-468D-A42F-37E10751EF59}"/>
          </ac:picMkLst>
        </pc:picChg>
        <pc:picChg chg="add mod ord">
          <ac:chgData name="Kaiser GX" userId="064cad1f84cd5131" providerId="LiveId" clId="{19213A7B-182B-498D-BF21-AA6EA3FB1016}" dt="2018-05-10T09:32:19.742" v="732" actId="14100"/>
          <ac:picMkLst>
            <pc:docMk/>
            <pc:sldMk cId="138209369" sldId="261"/>
            <ac:picMk id="7" creationId="{B41240C5-45F2-424B-A0FE-6633C63CB2CE}"/>
          </ac:picMkLst>
        </pc:picChg>
        <pc:cxnChg chg="add del">
          <ac:chgData name="Kaiser GX" userId="064cad1f84cd5131" providerId="LiveId" clId="{19213A7B-182B-498D-BF21-AA6EA3FB1016}" dt="2018-05-10T09:31:44.240" v="730" actId="26606"/>
          <ac:cxnSpMkLst>
            <pc:docMk/>
            <pc:sldMk cId="138209369" sldId="261"/>
            <ac:cxnSpMk id="10" creationId="{9C21570E-E159-49A6-9891-FA397B7A92D3}"/>
          </ac:cxnSpMkLst>
        </pc:cxnChg>
        <pc:cxnChg chg="del">
          <ac:chgData name="Kaiser GX" userId="064cad1f84cd5131" providerId="LiveId" clId="{19213A7B-182B-498D-BF21-AA6EA3FB1016}" dt="2018-05-10T08:27:05.310" v="43" actId="14100"/>
          <ac:cxnSpMkLst>
            <pc:docMk/>
            <pc:sldMk cId="138209369" sldId="261"/>
            <ac:cxnSpMk id="25" creationId="{9C21570E-E159-49A6-9891-FA397B7A92D3}"/>
          </ac:cxnSpMkLst>
        </pc:cxnChg>
        <pc:cxnChg chg="add">
          <ac:chgData name="Kaiser GX" userId="064cad1f84cd5131" providerId="LiveId" clId="{19213A7B-182B-498D-BF21-AA6EA3FB1016}" dt="2018-05-10T09:31:44.240" v="730" actId="26606"/>
          <ac:cxnSpMkLst>
            <pc:docMk/>
            <pc:sldMk cId="138209369" sldId="261"/>
            <ac:cxnSpMk id="27" creationId="{9020DCC9-F851-4562-BB20-1AB3C51BFD08}"/>
          </ac:cxnSpMkLst>
        </pc:cxnChg>
      </pc:sldChg>
      <pc:sldChg chg="addSp delSp modSp">
        <pc:chgData name="Kaiser GX" userId="064cad1f84cd5131" providerId="LiveId" clId="{19213A7B-182B-498D-BF21-AA6EA3FB1016}" dt="2018-05-10T10:38:55.983" v="1664" actId="20577"/>
        <pc:sldMkLst>
          <pc:docMk/>
          <pc:sldMk cId="2545378865" sldId="313"/>
        </pc:sldMkLst>
        <pc:spChg chg="mod">
          <ac:chgData name="Kaiser GX" userId="064cad1f84cd5131" providerId="LiveId" clId="{19213A7B-182B-498D-BF21-AA6EA3FB1016}" dt="2018-05-10T10:38:55.983" v="1664" actId="20577"/>
          <ac:spMkLst>
            <pc:docMk/>
            <pc:sldMk cId="2545378865" sldId="313"/>
            <ac:spMk id="3" creationId="{00000000-0000-0000-0000-000000000000}"/>
          </ac:spMkLst>
        </pc:spChg>
        <pc:spChg chg="add del mod">
          <ac:chgData name="Kaiser GX" userId="064cad1f84cd5131" providerId="LiveId" clId="{19213A7B-182B-498D-BF21-AA6EA3FB1016}" dt="2018-05-10T09:30:16.571" v="639" actId="20577"/>
          <ac:spMkLst>
            <pc:docMk/>
            <pc:sldMk cId="2545378865" sldId="313"/>
            <ac:spMk id="5" creationId="{4F0DA9B8-664A-48EE-BBB9-4E7DDF736D16}"/>
          </ac:spMkLst>
        </pc:spChg>
        <pc:spChg chg="add del mod">
          <ac:chgData name="Kaiser GX" userId="064cad1f84cd5131" providerId="LiveId" clId="{19213A7B-182B-498D-BF21-AA6EA3FB1016}" dt="2018-05-10T09:30:16.571" v="639" actId="20577"/>
          <ac:spMkLst>
            <pc:docMk/>
            <pc:sldMk cId="2545378865" sldId="313"/>
            <ac:spMk id="6" creationId="{34E18FD5-C6BD-4ED8-80A3-05060C4B336A}"/>
          </ac:spMkLst>
        </pc:spChg>
        <pc:graphicFrameChg chg="del">
          <ac:chgData name="Kaiser GX" userId="064cad1f84cd5131" providerId="LiveId" clId="{19213A7B-182B-498D-BF21-AA6EA3FB1016}" dt="2018-05-10T09:30:02.317" v="638" actId="20577"/>
          <ac:graphicFrameMkLst>
            <pc:docMk/>
            <pc:sldMk cId="2545378865" sldId="313"/>
            <ac:graphicFrameMk id="4" creationId="{0C347CF9-9BB7-47F6-8E5E-025399AF602A}"/>
          </ac:graphicFrameMkLst>
        </pc:graphicFrameChg>
      </pc:sldChg>
      <pc:sldChg chg="addSp delSp modSp">
        <pc:chgData name="Kaiser GX" userId="064cad1f84cd5131" providerId="LiveId" clId="{19213A7B-182B-498D-BF21-AA6EA3FB1016}" dt="2018-05-10T13:14:55.183" v="2835" actId="20577"/>
        <pc:sldMkLst>
          <pc:docMk/>
          <pc:sldMk cId="250863857" sldId="314"/>
        </pc:sldMkLst>
        <pc:spChg chg="mod">
          <ac:chgData name="Kaiser GX" userId="064cad1f84cd5131" providerId="LiveId" clId="{19213A7B-182B-498D-BF21-AA6EA3FB1016}" dt="2018-05-10T12:41:42.338" v="1963" actId="27636"/>
          <ac:spMkLst>
            <pc:docMk/>
            <pc:sldMk cId="250863857" sldId="314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13:14:55.183" v="2835" actId="20577"/>
          <ac:spMkLst>
            <pc:docMk/>
            <pc:sldMk cId="250863857" sldId="314"/>
            <ac:spMk id="3" creationId="{00000000-0000-0000-0000-000000000000}"/>
          </ac:spMkLst>
        </pc:spChg>
        <pc:spChg chg="add del mod">
          <ac:chgData name="Kaiser GX" userId="064cad1f84cd5131" providerId="LiveId" clId="{19213A7B-182B-498D-BF21-AA6EA3FB1016}" dt="2018-05-10T12:41:14.287" v="1959" actId="20577"/>
          <ac:spMkLst>
            <pc:docMk/>
            <pc:sldMk cId="250863857" sldId="314"/>
            <ac:spMk id="4" creationId="{7D55FD43-5933-4A49-85B7-077120A197B0}"/>
          </ac:spMkLst>
        </pc:spChg>
        <pc:spChg chg="add del mod">
          <ac:chgData name="Kaiser GX" userId="064cad1f84cd5131" providerId="LiveId" clId="{19213A7B-182B-498D-BF21-AA6EA3FB1016}" dt="2018-05-10T12:41:14.287" v="1959" actId="20577"/>
          <ac:spMkLst>
            <pc:docMk/>
            <pc:sldMk cId="250863857" sldId="314"/>
            <ac:spMk id="6" creationId="{5BCB5CBC-D9DE-4D8B-B94E-C65D4B707CC2}"/>
          </ac:spMkLst>
        </pc:spChg>
      </pc:sldChg>
      <pc:sldChg chg="addSp delSp modSp">
        <pc:chgData name="Kaiser GX" userId="064cad1f84cd5131" providerId="LiveId" clId="{19213A7B-182B-498D-BF21-AA6EA3FB1016}" dt="2018-05-10T12:40:52.073" v="1958" actId="1076"/>
        <pc:sldMkLst>
          <pc:docMk/>
          <pc:sldMk cId="3674096434" sldId="315"/>
        </pc:sldMkLst>
        <pc:spChg chg="mod">
          <ac:chgData name="Kaiser GX" userId="064cad1f84cd5131" providerId="LiveId" clId="{19213A7B-182B-498D-BF21-AA6EA3FB1016}" dt="2018-05-10T12:28:30.561" v="1685" actId="20577"/>
          <ac:spMkLst>
            <pc:docMk/>
            <pc:sldMk cId="3674096434" sldId="315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12:33:38.249" v="1945" actId="20577"/>
          <ac:spMkLst>
            <pc:docMk/>
            <pc:sldMk cId="3674096434" sldId="315"/>
            <ac:spMk id="3" creationId="{00000000-0000-0000-0000-000000000000}"/>
          </ac:spMkLst>
        </pc:spChg>
        <pc:spChg chg="add del mod">
          <ac:chgData name="Kaiser GX" userId="064cad1f84cd5131" providerId="LiveId" clId="{19213A7B-182B-498D-BF21-AA6EA3FB1016}" dt="2018-05-10T12:28:48.136" v="1687" actId="1076"/>
          <ac:spMkLst>
            <pc:docMk/>
            <pc:sldMk cId="3674096434" sldId="315"/>
            <ac:spMk id="6" creationId="{5EA7FE34-8B62-4B52-AD88-ED487C6D18A1}"/>
          </ac:spMkLst>
        </pc:spChg>
        <pc:spChg chg="add del mod">
          <ac:chgData name="Kaiser GX" userId="064cad1f84cd5131" providerId="LiveId" clId="{19213A7B-182B-498D-BF21-AA6EA3FB1016}" dt="2018-05-10T12:28:48.136" v="1687" actId="1076"/>
          <ac:spMkLst>
            <pc:docMk/>
            <pc:sldMk cId="3674096434" sldId="315"/>
            <ac:spMk id="7" creationId="{9DCCB214-49D2-4EC7-95EF-71FC58CB1490}"/>
          </ac:spMkLst>
        </pc:spChg>
        <pc:picChg chg="del">
          <ac:chgData name="Kaiser GX" userId="064cad1f84cd5131" providerId="LiveId" clId="{19213A7B-182B-498D-BF21-AA6EA3FB1016}" dt="2018-05-10T12:28:35.271" v="1686" actId="1076"/>
          <ac:picMkLst>
            <pc:docMk/>
            <pc:sldMk cId="3674096434" sldId="315"/>
            <ac:picMk id="4" creationId="{C841CF29-9EAF-4CB3-AEDD-7A94926F759F}"/>
          </ac:picMkLst>
        </pc:picChg>
        <pc:picChg chg="add mod">
          <ac:chgData name="Kaiser GX" userId="064cad1f84cd5131" providerId="LiveId" clId="{19213A7B-182B-498D-BF21-AA6EA3FB1016}" dt="2018-05-10T12:33:46.098" v="1947" actId="1076"/>
          <ac:picMkLst>
            <pc:docMk/>
            <pc:sldMk cId="3674096434" sldId="315"/>
            <ac:picMk id="8" creationId="{32CAA52B-35AA-460F-AE68-7A264071DA75}"/>
          </ac:picMkLst>
        </pc:picChg>
        <pc:picChg chg="add del mod">
          <ac:chgData name="Kaiser GX" userId="064cad1f84cd5131" providerId="LiveId" clId="{19213A7B-182B-498D-BF21-AA6EA3FB1016}" dt="2018-05-10T12:40:36.545" v="1955" actId="1076"/>
          <ac:picMkLst>
            <pc:docMk/>
            <pc:sldMk cId="3674096434" sldId="315"/>
            <ac:picMk id="1026" creationId="{C67E7051-412A-49DE-8A8E-F3ABE73CD6B6}"/>
          </ac:picMkLst>
        </pc:picChg>
        <pc:picChg chg="add mod">
          <ac:chgData name="Kaiser GX" userId="064cad1f84cd5131" providerId="LiveId" clId="{19213A7B-182B-498D-BF21-AA6EA3FB1016}" dt="2018-05-10T12:40:52.073" v="1958" actId="1076"/>
          <ac:picMkLst>
            <pc:docMk/>
            <pc:sldMk cId="3674096434" sldId="315"/>
            <ac:picMk id="1028" creationId="{C1AF39F7-466F-4BCA-B38D-DE4333A3AAE4}"/>
          </ac:picMkLst>
        </pc:picChg>
      </pc:sldChg>
      <pc:sldChg chg="del">
        <pc:chgData name="Kaiser GX" userId="064cad1f84cd5131" providerId="LiveId" clId="{19213A7B-182B-498D-BF21-AA6EA3FB1016}" dt="2018-05-10T16:17:54.033" v="3885" actId="2696"/>
        <pc:sldMkLst>
          <pc:docMk/>
          <pc:sldMk cId="2176514131" sldId="316"/>
        </pc:sldMkLst>
      </pc:sldChg>
      <pc:sldChg chg="del">
        <pc:chgData name="Kaiser GX" userId="064cad1f84cd5131" providerId="LiveId" clId="{19213A7B-182B-498D-BF21-AA6EA3FB1016}" dt="2018-05-10T16:17:54.064" v="3886" actId="2696"/>
        <pc:sldMkLst>
          <pc:docMk/>
          <pc:sldMk cId="2739026474" sldId="317"/>
        </pc:sldMkLst>
      </pc:sldChg>
      <pc:sldChg chg="del">
        <pc:chgData name="Kaiser GX" userId="064cad1f84cd5131" providerId="LiveId" clId="{19213A7B-182B-498D-BF21-AA6EA3FB1016}" dt="2018-05-10T16:17:54.066" v="3887" actId="2696"/>
        <pc:sldMkLst>
          <pc:docMk/>
          <pc:sldMk cId="3146029337" sldId="318"/>
        </pc:sldMkLst>
      </pc:sldChg>
      <pc:sldChg chg="del">
        <pc:chgData name="Kaiser GX" userId="064cad1f84cd5131" providerId="LiveId" clId="{19213A7B-182B-498D-BF21-AA6EA3FB1016}" dt="2018-05-10T16:17:54.082" v="3888" actId="2696"/>
        <pc:sldMkLst>
          <pc:docMk/>
          <pc:sldMk cId="22393030" sldId="319"/>
        </pc:sldMkLst>
      </pc:sldChg>
      <pc:sldChg chg="del">
        <pc:chgData name="Kaiser GX" userId="064cad1f84cd5131" providerId="LiveId" clId="{19213A7B-182B-498D-BF21-AA6EA3FB1016}" dt="2018-05-10T16:17:54.098" v="3889" actId="2696"/>
        <pc:sldMkLst>
          <pc:docMk/>
          <pc:sldMk cId="2799915851" sldId="320"/>
        </pc:sldMkLst>
      </pc:sldChg>
      <pc:sldChg chg="del">
        <pc:chgData name="Kaiser GX" userId="064cad1f84cd5131" providerId="LiveId" clId="{19213A7B-182B-498D-BF21-AA6EA3FB1016}" dt="2018-05-10T16:17:54.129" v="3890" actId="2696"/>
        <pc:sldMkLst>
          <pc:docMk/>
          <pc:sldMk cId="1400986478" sldId="321"/>
        </pc:sldMkLst>
      </pc:sldChg>
      <pc:sldChg chg="del">
        <pc:chgData name="Kaiser GX" userId="064cad1f84cd5131" providerId="LiveId" clId="{19213A7B-182B-498D-BF21-AA6EA3FB1016}" dt="2018-05-10T16:17:54.223" v="3891" actId="2696"/>
        <pc:sldMkLst>
          <pc:docMk/>
          <pc:sldMk cId="2593363040" sldId="322"/>
        </pc:sldMkLst>
      </pc:sldChg>
      <pc:sldChg chg="del">
        <pc:chgData name="Kaiser GX" userId="064cad1f84cd5131" providerId="LiveId" clId="{19213A7B-182B-498D-BF21-AA6EA3FB1016}" dt="2018-05-10T16:17:54.238" v="3892" actId="2696"/>
        <pc:sldMkLst>
          <pc:docMk/>
          <pc:sldMk cId="494056235" sldId="323"/>
        </pc:sldMkLst>
      </pc:sldChg>
      <pc:sldChg chg="addSp delSp modSp add">
        <pc:chgData name="Kaiser GX" userId="064cad1f84cd5131" providerId="LiveId" clId="{19213A7B-182B-498D-BF21-AA6EA3FB1016}" dt="2018-05-10T10:39:29.791" v="1676" actId="1076"/>
        <pc:sldMkLst>
          <pc:docMk/>
          <pc:sldMk cId="1154531875" sldId="324"/>
        </pc:sldMkLst>
        <pc:spChg chg="mod">
          <ac:chgData name="Kaiser GX" userId="064cad1f84cd5131" providerId="LiveId" clId="{19213A7B-182B-498D-BF21-AA6EA3FB1016}" dt="2018-05-10T10:20:15.367" v="1334" actId="20577"/>
          <ac:spMkLst>
            <pc:docMk/>
            <pc:sldMk cId="1154531875" sldId="324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10:39:21.963" v="1675" actId="20577"/>
          <ac:spMkLst>
            <pc:docMk/>
            <pc:sldMk cId="1154531875" sldId="324"/>
            <ac:spMk id="3" creationId="{00000000-0000-0000-0000-000000000000}"/>
          </ac:spMkLst>
        </pc:spChg>
        <pc:picChg chg="add del mod">
          <ac:chgData name="Kaiser GX" userId="064cad1f84cd5131" providerId="LiveId" clId="{19213A7B-182B-498D-BF21-AA6EA3FB1016}" dt="2018-05-10T10:22:03.724" v="1340" actId="1076"/>
          <ac:picMkLst>
            <pc:docMk/>
            <pc:sldMk cId="1154531875" sldId="324"/>
            <ac:picMk id="4" creationId="{40D6CF56-5FFC-42FD-BA57-4A5F941514DD}"/>
          </ac:picMkLst>
        </pc:picChg>
        <pc:picChg chg="add mod">
          <ac:chgData name="Kaiser GX" userId="064cad1f84cd5131" providerId="LiveId" clId="{19213A7B-182B-498D-BF21-AA6EA3FB1016}" dt="2018-05-10T10:39:12.130" v="1667" actId="1076"/>
          <ac:picMkLst>
            <pc:docMk/>
            <pc:sldMk cId="1154531875" sldId="324"/>
            <ac:picMk id="5" creationId="{D699EC97-60B5-4887-AFD3-4172A8BC354A}"/>
          </ac:picMkLst>
        </pc:picChg>
        <pc:picChg chg="add mod">
          <ac:chgData name="Kaiser GX" userId="064cad1f84cd5131" providerId="LiveId" clId="{19213A7B-182B-498D-BF21-AA6EA3FB1016}" dt="2018-05-10T10:39:29.791" v="1676" actId="1076"/>
          <ac:picMkLst>
            <pc:docMk/>
            <pc:sldMk cId="1154531875" sldId="324"/>
            <ac:picMk id="6" creationId="{161DC551-E07F-481F-A47A-4D9E6AC79AC6}"/>
          </ac:picMkLst>
        </pc:picChg>
      </pc:sldChg>
      <pc:sldChg chg="addSp delSp modSp add">
        <pc:chgData name="Kaiser GX" userId="064cad1f84cd5131" providerId="LiveId" clId="{19213A7B-182B-498D-BF21-AA6EA3FB1016}" dt="2018-05-10T12:27:12.162" v="1680" actId="1076"/>
        <pc:sldMkLst>
          <pc:docMk/>
          <pc:sldMk cId="1985869344" sldId="325"/>
        </pc:sldMkLst>
        <pc:spChg chg="mod">
          <ac:chgData name="Kaiser GX" userId="064cad1f84cd5131" providerId="LiveId" clId="{19213A7B-182B-498D-BF21-AA6EA3FB1016}" dt="2018-05-10T10:38:08.189" v="1648" actId="20577"/>
          <ac:spMkLst>
            <pc:docMk/>
            <pc:sldMk cId="1985869344" sldId="325"/>
            <ac:spMk id="3" creationId="{00000000-0000-0000-0000-000000000000}"/>
          </ac:spMkLst>
        </pc:spChg>
        <pc:picChg chg="add mod">
          <ac:chgData name="Kaiser GX" userId="064cad1f84cd5131" providerId="LiveId" clId="{19213A7B-182B-498D-BF21-AA6EA3FB1016}" dt="2018-05-10T12:27:12.162" v="1680" actId="1076"/>
          <ac:picMkLst>
            <pc:docMk/>
            <pc:sldMk cId="1985869344" sldId="325"/>
            <ac:picMk id="4" creationId="{609064E0-6971-48DA-8FD8-F8FC3818D734}"/>
          </ac:picMkLst>
        </pc:picChg>
        <pc:picChg chg="del">
          <ac:chgData name="Kaiser GX" userId="064cad1f84cd5131" providerId="LiveId" clId="{19213A7B-182B-498D-BF21-AA6EA3FB1016}" dt="2018-05-10T10:33:46.487" v="1495" actId="1076"/>
          <ac:picMkLst>
            <pc:docMk/>
            <pc:sldMk cId="1985869344" sldId="325"/>
            <ac:picMk id="5" creationId="{D699EC97-60B5-4887-AFD3-4172A8BC354A}"/>
          </ac:picMkLst>
        </pc:picChg>
        <pc:picChg chg="del">
          <ac:chgData name="Kaiser GX" userId="064cad1f84cd5131" providerId="LiveId" clId="{19213A7B-182B-498D-BF21-AA6EA3FB1016}" dt="2018-05-10T10:33:48.333" v="1496" actId="1076"/>
          <ac:picMkLst>
            <pc:docMk/>
            <pc:sldMk cId="1985869344" sldId="325"/>
            <ac:picMk id="6" creationId="{161DC551-E07F-481F-A47A-4D9E6AC79AC6}"/>
          </ac:picMkLst>
        </pc:picChg>
      </pc:sldChg>
      <pc:sldChg chg="modSp add">
        <pc:chgData name="Kaiser GX" userId="064cad1f84cd5131" providerId="LiveId" clId="{19213A7B-182B-498D-BF21-AA6EA3FB1016}" dt="2018-05-10T14:12:06.689" v="3817" actId="20577"/>
        <pc:sldMkLst>
          <pc:docMk/>
          <pc:sldMk cId="2236473873" sldId="326"/>
        </pc:sldMkLst>
        <pc:spChg chg="mod">
          <ac:chgData name="Kaiser GX" userId="064cad1f84cd5131" providerId="LiveId" clId="{19213A7B-182B-498D-BF21-AA6EA3FB1016}" dt="2018-05-10T14:12:06.689" v="3817" actId="20577"/>
          <ac:spMkLst>
            <pc:docMk/>
            <pc:sldMk cId="2236473873" sldId="326"/>
            <ac:spMk id="3" creationId="{00000000-0000-0000-0000-000000000000}"/>
          </ac:spMkLst>
        </pc:spChg>
      </pc:sldChg>
      <pc:sldChg chg="addSp delSp modSp add">
        <pc:chgData name="Kaiser GX" userId="064cad1f84cd5131" providerId="LiveId" clId="{19213A7B-182B-498D-BF21-AA6EA3FB1016}" dt="2018-05-10T14:12:24.541" v="3819" actId="255"/>
        <pc:sldMkLst>
          <pc:docMk/>
          <pc:sldMk cId="1127412023" sldId="327"/>
        </pc:sldMkLst>
        <pc:spChg chg="mod">
          <ac:chgData name="Kaiser GX" userId="064cad1f84cd5131" providerId="LiveId" clId="{19213A7B-182B-498D-BF21-AA6EA3FB1016}" dt="2018-05-10T14:12:24.541" v="3819" actId="255"/>
          <ac:spMkLst>
            <pc:docMk/>
            <pc:sldMk cId="1127412023" sldId="327"/>
            <ac:spMk id="3" creationId="{00000000-0000-0000-0000-000000000000}"/>
          </ac:spMkLst>
        </pc:spChg>
        <pc:picChg chg="add del mod">
          <ac:chgData name="Kaiser GX" userId="064cad1f84cd5131" providerId="LiveId" clId="{19213A7B-182B-498D-BF21-AA6EA3FB1016}" dt="2018-05-10T14:08:33.569" v="3806" actId="255"/>
          <ac:picMkLst>
            <pc:docMk/>
            <pc:sldMk cId="1127412023" sldId="327"/>
            <ac:picMk id="4" creationId="{131D4EC0-53F8-4D9A-B4C9-72FDF82CC3CE}"/>
          </ac:picMkLst>
        </pc:picChg>
        <pc:picChg chg="add del mod">
          <ac:chgData name="Kaiser GX" userId="064cad1f84cd5131" providerId="LiveId" clId="{19213A7B-182B-498D-BF21-AA6EA3FB1016}" dt="2018-05-10T14:12:15.734" v="3818" actId="255"/>
          <ac:picMkLst>
            <pc:docMk/>
            <pc:sldMk cId="1127412023" sldId="327"/>
            <ac:picMk id="6" creationId="{48B9F1C5-03A7-446F-A52B-702B61B0F340}"/>
          </ac:picMkLst>
        </pc:picChg>
      </pc:sldChg>
      <pc:sldChg chg="addSp modSp add">
        <pc:chgData name="Kaiser GX" userId="064cad1f84cd5131" providerId="LiveId" clId="{19213A7B-182B-498D-BF21-AA6EA3FB1016}" dt="2018-05-10T14:15:39.758" v="3883" actId="1076"/>
        <pc:sldMkLst>
          <pc:docMk/>
          <pc:sldMk cId="2077450887" sldId="328"/>
        </pc:sldMkLst>
        <pc:spChg chg="mod">
          <ac:chgData name="Kaiser GX" userId="064cad1f84cd5131" providerId="LiveId" clId="{19213A7B-182B-498D-BF21-AA6EA3FB1016}" dt="2018-05-10T14:15:29.518" v="3880" actId="20577"/>
          <ac:spMkLst>
            <pc:docMk/>
            <pc:sldMk cId="2077450887" sldId="328"/>
            <ac:spMk id="3" creationId="{00000000-0000-0000-0000-000000000000}"/>
          </ac:spMkLst>
        </pc:spChg>
        <pc:picChg chg="add mod">
          <ac:chgData name="Kaiser GX" userId="064cad1f84cd5131" providerId="LiveId" clId="{19213A7B-182B-498D-BF21-AA6EA3FB1016}" dt="2018-05-10T14:15:39.758" v="3883" actId="1076"/>
          <ac:picMkLst>
            <pc:docMk/>
            <pc:sldMk cId="2077450887" sldId="328"/>
            <ac:picMk id="6" creationId="{4815B1E1-A768-4AF5-A496-E44AAA440024}"/>
          </ac:picMkLst>
        </pc:picChg>
      </pc:sldChg>
      <pc:sldChg chg="addSp delSp modSp add">
        <pc:chgData name="Kaiser GX" userId="064cad1f84cd5131" providerId="LiveId" clId="{19213A7B-182B-498D-BF21-AA6EA3FB1016}" dt="2018-05-10T17:54:37.271" v="4927" actId="20577"/>
        <pc:sldMkLst>
          <pc:docMk/>
          <pc:sldMk cId="3998631584" sldId="329"/>
        </pc:sldMkLst>
        <pc:spChg chg="mod">
          <ac:chgData name="Kaiser GX" userId="064cad1f84cd5131" providerId="LiveId" clId="{19213A7B-182B-498D-BF21-AA6EA3FB1016}" dt="2018-05-10T16:18:06.518" v="3893" actId="20577"/>
          <ac:spMkLst>
            <pc:docMk/>
            <pc:sldMk cId="3998631584" sldId="329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17:54:37.271" v="4927" actId="20577"/>
          <ac:spMkLst>
            <pc:docMk/>
            <pc:sldMk cId="3998631584" sldId="329"/>
            <ac:spMk id="3" creationId="{00000000-0000-0000-0000-000000000000}"/>
          </ac:spMkLst>
        </pc:spChg>
        <pc:picChg chg="add mod">
          <ac:chgData name="Kaiser GX" userId="064cad1f84cd5131" providerId="LiveId" clId="{19213A7B-182B-498D-BF21-AA6EA3FB1016}" dt="2018-05-10T16:26:47.927" v="4192" actId="1076"/>
          <ac:picMkLst>
            <pc:docMk/>
            <pc:sldMk cId="3998631584" sldId="329"/>
            <ac:picMk id="4" creationId="{648C00B4-5EE2-475E-9BB1-92CCEC0036D9}"/>
          </ac:picMkLst>
        </pc:picChg>
        <pc:picChg chg="del">
          <ac:chgData name="Kaiser GX" userId="064cad1f84cd5131" providerId="LiveId" clId="{19213A7B-182B-498D-BF21-AA6EA3FB1016}" dt="2018-05-10T16:18:11.863" v="3894" actId="20577"/>
          <ac:picMkLst>
            <pc:docMk/>
            <pc:sldMk cId="3998631584" sldId="329"/>
            <ac:picMk id="6" creationId="{4815B1E1-A768-4AF5-A496-E44AAA440024}"/>
          </ac:picMkLst>
        </pc:picChg>
      </pc:sldChg>
      <pc:sldChg chg="modSp add">
        <pc:chgData name="Kaiser GX" userId="064cad1f84cd5131" providerId="LiveId" clId="{19213A7B-182B-498D-BF21-AA6EA3FB1016}" dt="2018-05-10T17:08:27.645" v="4290" actId="26606"/>
        <pc:sldMkLst>
          <pc:docMk/>
          <pc:sldMk cId="4025501891" sldId="330"/>
        </pc:sldMkLst>
        <pc:spChg chg="mod">
          <ac:chgData name="Kaiser GX" userId="064cad1f84cd5131" providerId="LiveId" clId="{19213A7B-182B-498D-BF21-AA6EA3FB1016}" dt="2018-05-10T16:27:41.489" v="4194" actId="26606"/>
          <ac:spMkLst>
            <pc:docMk/>
            <pc:sldMk cId="4025501891" sldId="330"/>
            <ac:spMk id="2" creationId="{95AD29EE-037D-48A4-9E8D-B323D9F8B5F5}"/>
          </ac:spMkLst>
        </pc:spChg>
        <pc:spChg chg="mod">
          <ac:chgData name="Kaiser GX" userId="064cad1f84cd5131" providerId="LiveId" clId="{19213A7B-182B-498D-BF21-AA6EA3FB1016}" dt="2018-05-10T17:08:27.645" v="4290" actId="26606"/>
          <ac:spMkLst>
            <pc:docMk/>
            <pc:sldMk cId="4025501891" sldId="330"/>
            <ac:spMk id="3" creationId="{9CDE46B2-53B4-4134-A42A-C56DD8B35CFF}"/>
          </ac:spMkLst>
        </pc:spChg>
      </pc:sldChg>
      <pc:sldChg chg="addSp delSp modSp add mod setBg">
        <pc:chgData name="Kaiser GX" userId="064cad1f84cd5131" providerId="LiveId" clId="{19213A7B-182B-498D-BF21-AA6EA3FB1016}" dt="2018-05-10T18:00:01.174" v="4932" actId="26606"/>
        <pc:sldMkLst>
          <pc:docMk/>
          <pc:sldMk cId="1454593469" sldId="331"/>
        </pc:sldMkLst>
        <pc:spChg chg="mod">
          <ac:chgData name="Kaiser GX" userId="064cad1f84cd5131" providerId="LiveId" clId="{19213A7B-182B-498D-BF21-AA6EA3FB1016}" dt="2018-05-10T17:49:42.191" v="4923" actId="26606"/>
          <ac:spMkLst>
            <pc:docMk/>
            <pc:sldMk cId="1454593469" sldId="331"/>
            <ac:spMk id="2" creationId="{95AD29EE-037D-48A4-9E8D-B323D9F8B5F5}"/>
          </ac:spMkLst>
        </pc:spChg>
        <pc:spChg chg="del mod">
          <ac:chgData name="Kaiser GX" userId="064cad1f84cd5131" providerId="LiveId" clId="{19213A7B-182B-498D-BF21-AA6EA3FB1016}" dt="2018-05-10T17:59:42.832" v="4930" actId="26606"/>
          <ac:spMkLst>
            <pc:docMk/>
            <pc:sldMk cId="1454593469" sldId="331"/>
            <ac:spMk id="3" creationId="{9CDE46B2-53B4-4134-A42A-C56DD8B35CFF}"/>
          </ac:spMkLst>
        </pc:spChg>
        <pc:spChg chg="add del mod">
          <ac:chgData name="Kaiser GX" userId="064cad1f84cd5131" providerId="LiveId" clId="{19213A7B-182B-498D-BF21-AA6EA3FB1016}" dt="2018-05-10T17:59:58.599" v="4931" actId="26606"/>
          <ac:spMkLst>
            <pc:docMk/>
            <pc:sldMk cId="1454593469" sldId="331"/>
            <ac:spMk id="7" creationId="{4D291043-9891-4DF4-A3C0-2DFCC0DF2557}"/>
          </ac:spMkLst>
        </pc:spChg>
        <pc:spChg chg="add del">
          <ac:chgData name="Kaiser GX" userId="064cad1f84cd5131" providerId="LiveId" clId="{19213A7B-182B-498D-BF21-AA6EA3FB1016}" dt="2018-05-10T17:59:36.412" v="4929" actId="26606"/>
          <ac:spMkLst>
            <pc:docMk/>
            <pc:sldMk cId="1454593469" sldId="331"/>
            <ac:spMk id="10" creationId="{BB2B8762-61F0-4F1B-9364-D633EE9D6AF5}"/>
          </ac:spMkLst>
        </pc:spChg>
        <pc:spChg chg="add del">
          <ac:chgData name="Kaiser GX" userId="064cad1f84cd5131" providerId="LiveId" clId="{19213A7B-182B-498D-BF21-AA6EA3FB1016}" dt="2018-05-10T17:59:36.412" v="4929" actId="26606"/>
          <ac:spMkLst>
            <pc:docMk/>
            <pc:sldMk cId="1454593469" sldId="331"/>
            <ac:spMk id="12" creationId="{E97675C8-1328-460C-9EBF-6B446B67EAD3}"/>
          </ac:spMkLst>
        </pc:spChg>
        <pc:spChg chg="add del">
          <ac:chgData name="Kaiser GX" userId="064cad1f84cd5131" providerId="LiveId" clId="{19213A7B-182B-498D-BF21-AA6EA3FB1016}" dt="2018-05-10T17:59:36.412" v="4929" actId="26606"/>
          <ac:spMkLst>
            <pc:docMk/>
            <pc:sldMk cId="1454593469" sldId="331"/>
            <ac:spMk id="16" creationId="{C6417104-D4C1-4710-9982-2154A7F48492}"/>
          </ac:spMkLst>
        </pc:spChg>
        <pc:spChg chg="add del">
          <ac:chgData name="Kaiser GX" userId="064cad1f84cd5131" providerId="LiveId" clId="{19213A7B-182B-498D-BF21-AA6EA3FB1016}" dt="2018-05-10T17:59:36.412" v="4929" actId="26606"/>
          <ac:spMkLst>
            <pc:docMk/>
            <pc:sldMk cId="1454593469" sldId="331"/>
            <ac:spMk id="18" creationId="{07BDDC51-8BB2-42BE-8EA8-39B3E9AC1EF6}"/>
          </ac:spMkLst>
        </pc:spChg>
        <pc:spChg chg="add del">
          <ac:chgData name="Kaiser GX" userId="064cad1f84cd5131" providerId="LiveId" clId="{19213A7B-182B-498D-BF21-AA6EA3FB1016}" dt="2018-05-10T17:59:36.412" v="4929" actId="26606"/>
          <ac:spMkLst>
            <pc:docMk/>
            <pc:sldMk cId="1454593469" sldId="331"/>
            <ac:spMk id="20" creationId="{DA52A394-10F4-4AA5-90E4-634D1E919DBA}"/>
          </ac:spMkLst>
        </pc:spChg>
        <pc:spChg chg="add del">
          <ac:chgData name="Kaiser GX" userId="064cad1f84cd5131" providerId="LiveId" clId="{19213A7B-182B-498D-BF21-AA6EA3FB1016}" dt="2018-05-10T17:59:36.412" v="4929" actId="26606"/>
          <ac:spMkLst>
            <pc:docMk/>
            <pc:sldMk cId="1454593469" sldId="331"/>
            <ac:spMk id="24" creationId="{626F1402-2DEC-4071-84AF-350C7BF00D43}"/>
          </ac:spMkLst>
        </pc:spChg>
        <pc:spChg chg="add del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29" creationId="{3F87243A-F810-42AD-AA74-3FA38B1D8A8F}"/>
          </ac:spMkLst>
        </pc:spChg>
        <pc:spChg chg="add del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31" creationId="{E4710C0A-057C-4274-BA2D-001F1025E83E}"/>
          </ac:spMkLst>
        </pc:spChg>
        <pc:spChg chg="add del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35" creationId="{401AB748-B9E7-4AEC-AAB9-0EABDE63F84B}"/>
          </ac:spMkLst>
        </pc:spChg>
        <pc:spChg chg="add del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37" creationId="{5DED356E-7923-4393-BAEA-0116D9D7635D}"/>
          </ac:spMkLst>
        </pc:spChg>
        <pc:spChg chg="add del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39" creationId="{3B0D8F16-5F3B-465F-9D06-983E2E8267E5}"/>
          </ac:spMkLst>
        </pc:spChg>
        <pc:spChg chg="add del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43" creationId="{E0954B38-9C23-4C8B-AC5D-0E80CEA3BD48}"/>
          </ac:spMkLst>
        </pc:spChg>
        <pc:spChg chg="add del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45" creationId="{791376A8-6B7C-49D5-B3B0-B1D81BC15C2C}"/>
          </ac:spMkLst>
        </pc:spChg>
        <pc:spChg chg="add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50" creationId="{3F87243A-F810-42AD-AA74-3FA38B1D8A8F}"/>
          </ac:spMkLst>
        </pc:spChg>
        <pc:spChg chg="add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52" creationId="{E4710C0A-057C-4274-BA2D-001F1025E83E}"/>
          </ac:spMkLst>
        </pc:spChg>
        <pc:spChg chg="add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56" creationId="{401AB748-B9E7-4AEC-AAB9-0EABDE63F84B}"/>
          </ac:spMkLst>
        </pc:spChg>
        <pc:spChg chg="add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58" creationId="{5DED356E-7923-4393-BAEA-0116D9D7635D}"/>
          </ac:spMkLst>
        </pc:spChg>
        <pc:spChg chg="add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60" creationId="{3B0D8F16-5F3B-465F-9D06-983E2E8267E5}"/>
          </ac:spMkLst>
        </pc:spChg>
        <pc:spChg chg="add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64" creationId="{E0954B38-9C23-4C8B-AC5D-0E80CEA3BD48}"/>
          </ac:spMkLst>
        </pc:spChg>
        <pc:spChg chg="add">
          <ac:chgData name="Kaiser GX" userId="064cad1f84cd5131" providerId="LiveId" clId="{19213A7B-182B-498D-BF21-AA6EA3FB1016}" dt="2018-05-10T18:00:01.174" v="4932" actId="26606"/>
          <ac:spMkLst>
            <pc:docMk/>
            <pc:sldMk cId="1454593469" sldId="331"/>
            <ac:spMk id="66" creationId="{791376A8-6B7C-49D5-B3B0-B1D81BC15C2C}"/>
          </ac:spMkLst>
        </pc:spChg>
        <pc:picChg chg="add mod ord">
          <ac:chgData name="Kaiser GX" userId="064cad1f84cd5131" providerId="LiveId" clId="{19213A7B-182B-498D-BF21-AA6EA3FB1016}" dt="2018-05-10T17:59:36.412" v="4929" actId="26606"/>
          <ac:picMkLst>
            <pc:docMk/>
            <pc:sldMk cId="1454593469" sldId="331"/>
            <ac:picMk id="4" creationId="{F70C9E3B-0058-42B6-A7BA-82B1866BC579}"/>
          </ac:picMkLst>
        </pc:picChg>
        <pc:picChg chg="add mod ord">
          <ac:chgData name="Kaiser GX" userId="064cad1f84cd5131" providerId="LiveId" clId="{19213A7B-182B-498D-BF21-AA6EA3FB1016}" dt="2018-05-10T17:59:36.412" v="4929" actId="26606"/>
          <ac:picMkLst>
            <pc:docMk/>
            <pc:sldMk cId="1454593469" sldId="331"/>
            <ac:picMk id="5" creationId="{A214473A-166A-4DEA-A931-043C8224D8FD}"/>
          </ac:picMkLst>
        </pc:picChg>
        <pc:picChg chg="add mod ord">
          <ac:chgData name="Kaiser GX" userId="064cad1f84cd5131" providerId="LiveId" clId="{19213A7B-182B-498D-BF21-AA6EA3FB1016}" dt="2018-05-10T17:59:36.412" v="4929" actId="26606"/>
          <ac:picMkLst>
            <pc:docMk/>
            <pc:sldMk cId="1454593469" sldId="331"/>
            <ac:picMk id="6" creationId="{0AA63D61-95CD-4963-940F-E6663A564A08}"/>
          </ac:picMkLst>
        </pc:picChg>
        <pc:cxnChg chg="add del">
          <ac:chgData name="Kaiser GX" userId="064cad1f84cd5131" providerId="LiveId" clId="{19213A7B-182B-498D-BF21-AA6EA3FB1016}" dt="2018-05-10T17:59:36.412" v="4929" actId="26606"/>
          <ac:cxnSpMkLst>
            <pc:docMk/>
            <pc:sldMk cId="1454593469" sldId="331"/>
            <ac:cxnSpMk id="14" creationId="{514EE78B-AF71-4195-A01B-F1165D9233BF}"/>
          </ac:cxnSpMkLst>
        </pc:cxnChg>
        <pc:cxnChg chg="add del">
          <ac:chgData name="Kaiser GX" userId="064cad1f84cd5131" providerId="LiveId" clId="{19213A7B-182B-498D-BF21-AA6EA3FB1016}" dt="2018-05-10T17:59:36.412" v="4929" actId="26606"/>
          <ac:cxnSpMkLst>
            <pc:docMk/>
            <pc:sldMk cId="1454593469" sldId="331"/>
            <ac:cxnSpMk id="22" creationId="{04733B62-1719-4677-A612-CA0AC0AD7482}"/>
          </ac:cxnSpMkLst>
        </pc:cxnChg>
        <pc:cxnChg chg="add del">
          <ac:chgData name="Kaiser GX" userId="064cad1f84cd5131" providerId="LiveId" clId="{19213A7B-182B-498D-BF21-AA6EA3FB1016}" dt="2018-05-10T18:00:01.174" v="4932" actId="26606"/>
          <ac:cxnSpMkLst>
            <pc:docMk/>
            <pc:sldMk cId="1454593469" sldId="331"/>
            <ac:cxnSpMk id="33" creationId="{BEFAE2A0-B30D-40C7-BB2F-AE3D6D5D001F}"/>
          </ac:cxnSpMkLst>
        </pc:cxnChg>
        <pc:cxnChg chg="add del">
          <ac:chgData name="Kaiser GX" userId="064cad1f84cd5131" providerId="LiveId" clId="{19213A7B-182B-498D-BF21-AA6EA3FB1016}" dt="2018-05-10T18:00:01.174" v="4932" actId="26606"/>
          <ac:cxnSpMkLst>
            <pc:docMk/>
            <pc:sldMk cId="1454593469" sldId="331"/>
            <ac:cxnSpMk id="41" creationId="{73A16B78-E8EF-4C99-BDA5-80142980AE93}"/>
          </ac:cxnSpMkLst>
        </pc:cxnChg>
        <pc:cxnChg chg="add">
          <ac:chgData name="Kaiser GX" userId="064cad1f84cd5131" providerId="LiveId" clId="{19213A7B-182B-498D-BF21-AA6EA3FB1016}" dt="2018-05-10T18:00:01.174" v="4932" actId="26606"/>
          <ac:cxnSpMkLst>
            <pc:docMk/>
            <pc:sldMk cId="1454593469" sldId="331"/>
            <ac:cxnSpMk id="54" creationId="{BEFAE2A0-B30D-40C7-BB2F-AE3D6D5D001F}"/>
          </ac:cxnSpMkLst>
        </pc:cxnChg>
        <pc:cxnChg chg="add">
          <ac:chgData name="Kaiser GX" userId="064cad1f84cd5131" providerId="LiveId" clId="{19213A7B-182B-498D-BF21-AA6EA3FB1016}" dt="2018-05-10T18:00:01.174" v="4932" actId="26606"/>
          <ac:cxnSpMkLst>
            <pc:docMk/>
            <pc:sldMk cId="1454593469" sldId="331"/>
            <ac:cxnSpMk id="62" creationId="{73A16B78-E8EF-4C99-BDA5-80142980AE93}"/>
          </ac:cxnSpMkLst>
        </pc:cxnChg>
      </pc:sldChg>
      <pc:sldChg chg="modSp">
        <pc:chgData name="Kaiser GX" userId="064cad1f84cd5131" providerId="LiveId" clId="{19213A7B-182B-498D-BF21-AA6EA3FB1016}" dt="2018-05-10T17:47:06.166" v="4914" actId="26606"/>
        <pc:sldMkLst>
          <pc:docMk/>
          <pc:sldMk cId="3947429651" sldId="332"/>
        </pc:sldMkLst>
        <pc:spChg chg="mod">
          <ac:chgData name="Kaiser GX" userId="064cad1f84cd5131" providerId="LiveId" clId="{19213A7B-182B-498D-BF21-AA6EA3FB1016}" dt="2018-05-10T17:47:06.166" v="4914" actId="26606"/>
          <ac:spMkLst>
            <pc:docMk/>
            <pc:sldMk cId="3947429651" sldId="332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0T17:39:31.208" v="4906" actId="255"/>
          <ac:spMkLst>
            <pc:docMk/>
            <pc:sldMk cId="3947429651" sldId="332"/>
            <ac:spMk id="3" creationId="{00000000-0000-0000-0000-000000000000}"/>
          </ac:spMkLst>
        </pc:spChg>
      </pc:sldChg>
      <pc:sldChg chg="addSp modSp add">
        <pc:chgData name="Kaiser GX" userId="064cad1f84cd5131" providerId="LiveId" clId="{19213A7B-182B-498D-BF21-AA6EA3FB1016}" dt="2018-05-11T07:30:43.834" v="4936" actId="20577"/>
        <pc:sldMkLst>
          <pc:docMk/>
          <pc:sldMk cId="3209596483" sldId="333"/>
        </pc:sldMkLst>
        <pc:spChg chg="mod">
          <ac:chgData name="Kaiser GX" userId="064cad1f84cd5131" providerId="LiveId" clId="{19213A7B-182B-498D-BF21-AA6EA3FB1016}" dt="2018-05-10T17:47:36.660" v="4915" actId="26606"/>
          <ac:spMkLst>
            <pc:docMk/>
            <pc:sldMk cId="3209596483" sldId="333"/>
            <ac:spMk id="2" creationId="{00000000-0000-0000-0000-000000000000}"/>
          </ac:spMkLst>
        </pc:spChg>
        <pc:spChg chg="mod">
          <ac:chgData name="Kaiser GX" userId="064cad1f84cd5131" providerId="LiveId" clId="{19213A7B-182B-498D-BF21-AA6EA3FB1016}" dt="2018-05-11T07:30:43.834" v="4936" actId="20577"/>
          <ac:spMkLst>
            <pc:docMk/>
            <pc:sldMk cId="3209596483" sldId="333"/>
            <ac:spMk id="3" creationId="{00000000-0000-0000-0000-000000000000}"/>
          </ac:spMkLst>
        </pc:spChg>
        <pc:picChg chg="add mod">
          <ac:chgData name="Kaiser GX" userId="064cad1f84cd5131" providerId="LiveId" clId="{19213A7B-182B-498D-BF21-AA6EA3FB1016}" dt="2018-05-10T17:40:46.692" v="4912" actId="1076"/>
          <ac:picMkLst>
            <pc:docMk/>
            <pc:sldMk cId="3209596483" sldId="333"/>
            <ac:picMk id="4" creationId="{920DF664-3B76-42A1-8B5D-2701D1A9FC31}"/>
          </ac:picMkLst>
        </pc:picChg>
      </pc:sldChg>
      <pc:sldChg chg="add del">
        <pc:chgData name="Kaiser GX" userId="064cad1f84cd5131" providerId="LiveId" clId="{19213A7B-182B-498D-BF21-AA6EA3FB1016}" dt="2018-05-10T17:47:40.411" v="4916" actId="2696"/>
        <pc:sldMkLst>
          <pc:docMk/>
          <pc:sldMk cId="756499938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B0FED-05DB-4440-A6B1-CC44FD00F6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4A33A-A006-4334-88EC-28E0FA94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thousand hidden units per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7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thousand hidden units per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5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74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9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6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03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1A4B1B-F100-411E-95BB-B0463AC4968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3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1A4B1B-F100-411E-95BB-B0463AC4968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127" y="-1"/>
            <a:ext cx="10464799" cy="3125755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AdaScan</a:t>
            </a:r>
            <a:r>
              <a:rPr lang="en-US" sz="6000" dirty="0"/>
              <a:t>: Adaptive Scan Pooling in Deep Convolutional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255" y="3608614"/>
            <a:ext cx="9976196" cy="2670267"/>
          </a:xfrm>
        </p:spPr>
        <p:txBody>
          <a:bodyPr>
            <a:normAutofit/>
          </a:bodyPr>
          <a:lstStyle/>
          <a:p>
            <a:pPr algn="ctr"/>
            <a:r>
              <a:rPr lang="en-US" sz="1600" dirty="0" err="1"/>
              <a:t>Amlan</a:t>
            </a:r>
            <a:r>
              <a:rPr lang="en-US" sz="1600" dirty="0"/>
              <a:t> Kar, Nishant Rai, Karan Sikka, Gaurav Sharma, IIT Kanpur, SRI International, UCSD</a:t>
            </a:r>
          </a:p>
          <a:p>
            <a:endParaRPr lang="en-US" sz="1600" dirty="0"/>
          </a:p>
          <a:p>
            <a:r>
              <a:rPr lang="en-US" sz="1600" dirty="0" err="1"/>
              <a:t>Giáo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: Nguyễn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oanh</a:t>
            </a:r>
            <a:endParaRPr lang="en-US" sz="1600" dirty="0"/>
          </a:p>
          <a:p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bày</a:t>
            </a:r>
            <a:r>
              <a:rPr lang="en-US" sz="1600" dirty="0"/>
              <a:t>: </a:t>
            </a:r>
            <a:r>
              <a:rPr lang="en-US" sz="1600" dirty="0" err="1"/>
              <a:t>Lữ</a:t>
            </a:r>
            <a:r>
              <a:rPr lang="en-US" sz="1600" dirty="0"/>
              <a:t> Mạnh </a:t>
            </a:r>
            <a:r>
              <a:rPr lang="en-US" sz="1600" dirty="0" err="1"/>
              <a:t>HÙng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4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Approach: </a:t>
            </a:r>
            <a:r>
              <a:rPr lang="en-US" dirty="0" err="1"/>
              <a:t>AdaScan</a:t>
            </a:r>
            <a:br>
              <a:rPr lang="en-US" dirty="0"/>
            </a:br>
            <a:r>
              <a:rPr lang="en-US" dirty="0"/>
              <a:t>	Adaptive Pooling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err="1"/>
                  <a:t>Sử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dụng</a:t>
                </a:r>
                <a:r>
                  <a:rPr lang="en-US" sz="2400" dirty="0"/>
                  <a:t> 2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toán</a:t>
                </a:r>
                <a:r>
                  <a:rPr lang="en-US" sz="2400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</m:oMath>
                </a14:m>
                <a:r>
                  <a:rPr lang="en-US" sz="2400" dirty="0"/>
                  <a:t> predicts discriminative importance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frame </a:t>
                </a:r>
                <a:r>
                  <a:rPr lang="en-US" sz="2400" dirty="0" err="1"/>
                  <a:t>thứ</a:t>
                </a:r>
                <a:r>
                  <a:rPr lang="en-US" sz="2400" dirty="0"/>
                  <a:t> t+1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Weighted mean pooling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pooled feature </a:t>
                </a:r>
                <a:r>
                  <a:rPr lang="en-US" sz="2400" dirty="0" err="1"/>
                  <a:t>mới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</m:oMath>
                </a14:m>
                <a:r>
                  <a:rPr lang="en-US" sz="2400" dirty="0"/>
                  <a:t>: Multilayer Perceptron (MLP)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layers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5B1E1-A768-4AF5-A496-E44AAA440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055" y="4082142"/>
            <a:ext cx="5633890" cy="20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5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Approach: </a:t>
            </a:r>
            <a:r>
              <a:rPr lang="en-US" dirty="0" err="1"/>
              <a:t>AdaScan</a:t>
            </a:r>
            <a:br>
              <a:rPr lang="en-US" dirty="0"/>
            </a:br>
            <a:r>
              <a:rPr lang="en-US" dirty="0"/>
              <a:t>	 Loss Function and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sz="2400" dirty="0"/>
                  <a:t>: standard cross entropy loss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:r>
                  <a:rPr lang="en-US" sz="2400" dirty="0" err="1"/>
                  <a:t>regularizer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tiểu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hóa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hàm</a:t>
                </a:r>
                <a:r>
                  <a:rPr lang="en-US" sz="2400" dirty="0"/>
                  <a:t> entropy </a:t>
                </a:r>
                <a:r>
                  <a:rPr lang="en-US" sz="2400" dirty="0" err="1"/>
                  <a:t>giúp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chọn</a:t>
                </a:r>
                <a:r>
                  <a:rPr lang="en-US" sz="2400" dirty="0"/>
                  <a:t> ra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frame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phân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biệt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cao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: trade-off parameter </a:t>
                </a:r>
                <a:r>
                  <a:rPr lang="en-US" sz="2400" dirty="0" err="1"/>
                  <a:t>càng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lớn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thì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frame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chọn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càng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ít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1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C00B4-5EE2-475E-9BB1-92CCEC003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37" y="3888313"/>
            <a:ext cx="3834356" cy="19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3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29EE-037D-48A4-9E8D-B323D9F8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46B2-53B4-4134-A42A-C56DD8B3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Dataset:</a:t>
            </a:r>
          </a:p>
          <a:p>
            <a:r>
              <a:rPr lang="en-US" sz="2400" dirty="0"/>
              <a:t>HMDB51: 6800 videos | 51 action classes | report classification accuracy for 51 classes across 3 splits</a:t>
            </a:r>
          </a:p>
          <a:p>
            <a:r>
              <a:rPr lang="en-US" sz="2400" dirty="0"/>
              <a:t>UCF101: 13320 videos | 5 categories | report classification accuracy for 101 classes across the 3 train/test splits</a:t>
            </a:r>
          </a:p>
        </p:txBody>
      </p:sp>
    </p:spTree>
    <p:extLst>
      <p:ext uri="{BB962C8B-B14F-4D97-AF65-F5344CB8AC3E}">
        <p14:creationId xmlns:p14="http://schemas.microsoft.com/office/powerpoint/2010/main" val="402550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	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Simonyan et 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Two-stream network </a:t>
            </a:r>
            <a:r>
              <a:rPr lang="en-US" sz="2400" dirty="0" err="1"/>
              <a:t>gồm</a:t>
            </a:r>
            <a:r>
              <a:rPr lang="en-US" sz="2400" dirty="0"/>
              <a:t> spatial </a:t>
            </a:r>
            <a:r>
              <a:rPr lang="en-US" sz="2400" dirty="0" err="1"/>
              <a:t>và</a:t>
            </a:r>
            <a:r>
              <a:rPr lang="en-US" sz="2400" dirty="0"/>
              <a:t> temporal 16 layer VGG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25 frames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video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Test =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: 5 random 25 frame </a:t>
            </a:r>
            <a:r>
              <a:rPr lang="en-US" sz="2400" dirty="0" err="1"/>
              <a:t>của</a:t>
            </a:r>
            <a:r>
              <a:rPr lang="en-US" sz="2400" dirty="0"/>
              <a:t> video + 5 crop 224 x 224 + flipped version 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dirty="0"/>
              <a:t>	Implementation 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Adaptive Pooling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(.)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tanh non-</a:t>
                </a:r>
                <a:r>
                  <a:rPr lang="en-US" sz="2400" dirty="0" err="1"/>
                  <a:t>liear</a:t>
                </a:r>
                <a:r>
                  <a:rPr lang="en-US" sz="2400" dirty="0"/>
                  <a:t> + sigmoid activation ở </a:t>
                </a:r>
                <a:r>
                  <a:rPr lang="en-US" sz="2400" dirty="0" err="1"/>
                  <a:t>tầng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cuối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cùng</a:t>
                </a: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err="1"/>
                  <a:t>Giá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khởi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tạo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pooled vector = feature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frame </a:t>
                </a:r>
                <a:r>
                  <a:rPr lang="en-US" sz="2400" dirty="0" err="1"/>
                  <a:t>đầu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tiên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tốt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random)</a:t>
                </a:r>
              </a:p>
              <a:p>
                <a:pPr marL="0" indent="0">
                  <a:buNone/>
                </a:pPr>
                <a:r>
                  <a:rPr lang="en-US" sz="2400" dirty="0"/>
                  <a:t>Pretrain + set hyper parameter + </a:t>
                </a:r>
                <a:r>
                  <a:rPr lang="en-US" sz="2400" dirty="0" err="1"/>
                  <a:t>epocs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xem</a:t>
                </a:r>
                <a:r>
                  <a:rPr lang="en-US" sz="2400" dirty="0"/>
                  <a:t> chi </a:t>
                </a:r>
                <a:r>
                  <a:rPr lang="en-US" sz="2400" dirty="0" err="1"/>
                  <a:t>tiết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paper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1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DF664-3B76-42A1-8B5D-2701D1A9F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453" y="4289591"/>
            <a:ext cx="7083946" cy="19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9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70C9E3B-0058-42B6-A7BA-82B1866BC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248846"/>
            <a:ext cx="3312784" cy="238520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63D61-95CD-4963-940F-E6663A564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289" y="1393780"/>
            <a:ext cx="3312784" cy="2095335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4473A-166A-4DEA-A931-043C8224D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72" y="1397921"/>
            <a:ext cx="3312785" cy="2087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D29EE-037D-48A4-9E8D-B323D9F8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145459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41240C5-45F2-424B-A0FE-6633C63C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426998"/>
            <a:ext cx="4340771" cy="1888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9313" y="2198914"/>
            <a:ext cx="6280429" cy="3670180"/>
          </a:xfrm>
        </p:spPr>
        <p:txBody>
          <a:bodyPr>
            <a:normAutofit/>
          </a:bodyPr>
          <a:lstStyle/>
          <a:p>
            <a:r>
              <a:rPr lang="en-US" dirty="0"/>
              <a:t>Temporal pooling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frame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video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vector</a:t>
            </a:r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vector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frame </a:t>
            </a:r>
            <a:r>
              <a:rPr lang="en-US" dirty="0" err="1"/>
              <a:t>giàu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pooling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Weakly supervised: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video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frame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frame: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temporal dimension vs. spatial dimension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frame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frame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feature </a:t>
            </a:r>
            <a:r>
              <a:rPr lang="en-US" sz="2400" dirty="0" err="1"/>
              <a:t>đã</a:t>
            </a:r>
            <a:r>
              <a:rPr lang="en-US" sz="2400" dirty="0"/>
              <a:t> pool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lúc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frame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LSTM ở </a:t>
            </a:r>
            <a:r>
              <a:rPr lang="en-US" sz="2400" dirty="0" err="1"/>
              <a:t>chỗ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37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Approach: </a:t>
            </a:r>
            <a:r>
              <a:rPr lang="en-US" dirty="0" err="1"/>
              <a:t>AdaScan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Video:</a:t>
            </a:r>
          </a:p>
          <a:p>
            <a:endParaRPr lang="en-US" sz="2400" dirty="0"/>
          </a:p>
          <a:p>
            <a:r>
              <a:rPr lang="en-US" sz="2400" dirty="0"/>
              <a:t>K = 3 </a:t>
            </a:r>
            <a:r>
              <a:rPr lang="en-US" sz="2400" dirty="0" err="1"/>
              <a:t>với</a:t>
            </a:r>
            <a:r>
              <a:rPr lang="en-US" sz="2400" dirty="0"/>
              <a:t> RGB </a:t>
            </a:r>
          </a:p>
          <a:p>
            <a:r>
              <a:rPr lang="en-US" sz="2400" dirty="0"/>
              <a:t>K = 20 </a:t>
            </a:r>
            <a:r>
              <a:rPr lang="en-US" sz="2400" dirty="0" err="1"/>
              <a:t>với</a:t>
            </a:r>
            <a:r>
              <a:rPr lang="en-US" sz="2400" dirty="0"/>
              <a:t> stack of </a:t>
            </a:r>
            <a:r>
              <a:rPr lang="en-US" sz="2400" dirty="0" err="1"/>
              <a:t>opical</a:t>
            </a:r>
            <a:r>
              <a:rPr lang="en-US" sz="2400" dirty="0"/>
              <a:t> flow </a:t>
            </a:r>
          </a:p>
          <a:p>
            <a:r>
              <a:rPr lang="en-US" sz="2400" dirty="0" err="1"/>
              <a:t>Nhãn</a:t>
            </a:r>
            <a:r>
              <a:rPr lang="en-US" sz="2400" dirty="0"/>
              <a:t>: </a:t>
            </a:r>
          </a:p>
          <a:p>
            <a:endParaRPr lang="en-US" sz="2400" dirty="0"/>
          </a:p>
          <a:p>
            <a:r>
              <a:rPr lang="en-US" sz="2400" dirty="0"/>
              <a:t>C: </a:t>
            </a:r>
            <a:r>
              <a:rPr lang="en-US" sz="2400" dirty="0" err="1"/>
              <a:t>số</a:t>
            </a:r>
            <a:r>
              <a:rPr lang="en-US" sz="2400" dirty="0"/>
              <a:t> class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9EC97-60B5-4887-AFD3-4172A8BC3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2197288"/>
            <a:ext cx="5051650" cy="551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1DC551-E07F-481F-A47A-4D9E6AC79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596" y="4372419"/>
            <a:ext cx="6116411" cy="45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3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Approach: </a:t>
            </a:r>
            <a:r>
              <a:rPr lang="en-US" dirty="0" err="1"/>
              <a:t>AdaScan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3 </a:t>
            </a:r>
            <a:r>
              <a:rPr lang="en-US" sz="2400" dirty="0" err="1"/>
              <a:t>modun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Feature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Adaptive pooling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Label prediction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064E0-6971-48DA-8FD8-F8FC3818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65" y="2908581"/>
            <a:ext cx="6258194" cy="272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6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Approach: </a:t>
            </a:r>
            <a:r>
              <a:rPr lang="en-US" dirty="0" err="1"/>
              <a:t>AdaScan</a:t>
            </a:r>
            <a:br>
              <a:rPr lang="en-US" dirty="0"/>
            </a:br>
            <a:r>
              <a:rPr lang="en-US" dirty="0"/>
              <a:t>	Feature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Feature extractor module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VGG-16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tầng</a:t>
                </a:r>
                <a:r>
                  <a:rPr lang="en-US" sz="2400" dirty="0"/>
                  <a:t> FC </a:t>
                </a:r>
                <a:r>
                  <a:rPr lang="en-US" sz="2400" dirty="0" err="1"/>
                  <a:t>đầu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tiên</a:t>
                </a:r>
                <a:endParaRPr lang="en-US" sz="2400" dirty="0"/>
              </a:p>
              <a:p>
                <a:r>
                  <a:rPr lang="en-US" sz="2400" dirty="0" err="1"/>
                  <a:t>Dùng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tách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deep feature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mỗi</a:t>
                </a:r>
                <a:r>
                  <a:rPr lang="en-US" sz="2400" dirty="0"/>
                  <a:t>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video</a:t>
                </a:r>
              </a:p>
              <a:p>
                <a:r>
                  <a:rPr lang="en-US" sz="2400" dirty="0" err="1"/>
                  <a:t>Kết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quả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vector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chiều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định</a:t>
                </a:r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AA52B-35AA-460F-AE68-7A264071D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86" y="2798310"/>
            <a:ext cx="2334170" cy="483810"/>
          </a:xfrm>
          <a:prstGeom prst="rect">
            <a:avLst/>
          </a:prstGeom>
        </p:spPr>
      </p:pic>
      <p:pic>
        <p:nvPicPr>
          <p:cNvPr id="1028" name="Picture 4" descr="HÃ¬nh áº£nh cÃ³ liÃªn quan">
            <a:extLst>
              <a:ext uri="{FF2B5EF4-FFF2-40B4-BE49-F238E27FC236}">
                <a16:creationId xmlns:a16="http://schemas.microsoft.com/office/drawing/2014/main" id="{C1AF39F7-466F-4BCA-B38D-DE4333A3A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85" y="3429000"/>
            <a:ext cx="4831670" cy="275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09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Approach: </a:t>
            </a:r>
            <a:r>
              <a:rPr lang="en-US" dirty="0" err="1"/>
              <a:t>AdaScan</a:t>
            </a:r>
            <a:br>
              <a:rPr lang="en-US" dirty="0"/>
            </a:br>
            <a:r>
              <a:rPr lang="en-US" dirty="0"/>
              <a:t>	Adaptive 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đích</a:t>
            </a:r>
            <a:r>
              <a:rPr lang="en-US" sz="2400" dirty="0"/>
              <a:t>: </a:t>
            </a:r>
            <a:r>
              <a:rPr lang="en-US" sz="2400" dirty="0" err="1"/>
              <a:t>chọn</a:t>
            </a:r>
            <a:r>
              <a:rPr lang="en-US" sz="2400" dirty="0"/>
              <a:t> ra </a:t>
            </a:r>
            <a:r>
              <a:rPr lang="en-US" sz="2400" dirty="0" err="1"/>
              <a:t>các</a:t>
            </a:r>
            <a:r>
              <a:rPr lang="en-US" sz="2400" dirty="0"/>
              <a:t> frame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frame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endParaRPr lang="en-US" sz="2400" dirty="0"/>
          </a:p>
          <a:p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recursively predicting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frame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score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Feature </a:t>
            </a:r>
            <a:r>
              <a:rPr lang="en-US" sz="2400" dirty="0" err="1"/>
              <a:t>của</a:t>
            </a:r>
            <a:r>
              <a:rPr lang="en-US" sz="2400" dirty="0"/>
              <a:t> frame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pooled vector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Score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update pooled vector (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pooled vector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video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Approach: </a:t>
            </a:r>
            <a:r>
              <a:rPr lang="en-US" dirty="0" err="1"/>
              <a:t>AdaScan</a:t>
            </a:r>
            <a:br>
              <a:rPr lang="en-US" dirty="0"/>
            </a:br>
            <a:r>
              <a:rPr lang="en-US" dirty="0"/>
              <a:t>	Adaptive 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: </a:t>
            </a:r>
            <a:r>
              <a:rPr lang="en-US" sz="2400" dirty="0" err="1"/>
              <a:t>trong</a:t>
            </a:r>
            <a:r>
              <a:rPr lang="en-US" sz="2400" dirty="0"/>
              <a:t> video classification, </a:t>
            </a:r>
            <a:r>
              <a:rPr lang="en-US" sz="2400" dirty="0" err="1"/>
              <a:t>một</a:t>
            </a:r>
            <a:r>
              <a:rPr lang="en-US" sz="2400" dirty="0"/>
              <a:t> frame </a:t>
            </a:r>
            <a:r>
              <a:rPr lang="en-US" sz="2400" dirty="0" err="1"/>
              <a:t>có</a:t>
            </a:r>
            <a:r>
              <a:rPr lang="en-US" sz="2400" dirty="0"/>
              <a:t> discriminative importance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Cao </a:t>
            </a:r>
            <a:r>
              <a:rPr lang="en-US" sz="2400" dirty="0" err="1"/>
              <a:t>khi</a:t>
            </a:r>
            <a:r>
              <a:rPr lang="en-US" sz="2400" dirty="0"/>
              <a:t> frame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class </a:t>
            </a:r>
            <a:r>
              <a:rPr lang="en-US" sz="2400" dirty="0" err="1"/>
              <a:t>của</a:t>
            </a:r>
            <a:r>
              <a:rPr lang="en-US" sz="2400" dirty="0"/>
              <a:t> video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class </a:t>
            </a:r>
            <a:r>
              <a:rPr lang="en-US" sz="2400" dirty="0" err="1"/>
              <a:t>khác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pooled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7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Approach: </a:t>
            </a:r>
            <a:r>
              <a:rPr lang="en-US" dirty="0" err="1"/>
              <a:t>AdaScan</a:t>
            </a:r>
            <a:br>
              <a:rPr lang="en-US" dirty="0"/>
            </a:br>
            <a:r>
              <a:rPr lang="en-US" dirty="0"/>
              <a:t>	Adaptive Pooling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Quy </a:t>
                </a:r>
                <a:r>
                  <a:rPr lang="en-US" sz="2400" dirty="0" err="1"/>
                  <a:t>ước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Pooled vector </a:t>
                </a:r>
                <a:r>
                  <a:rPr lang="en-US" sz="2400" dirty="0" err="1"/>
                  <a:t>sau</a:t>
                </a:r>
                <a:r>
                  <a:rPr lang="en-US" sz="2400" dirty="0"/>
                  <a:t> t frame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video X: </a:t>
                </a:r>
                <a14:m>
                  <m:oMath xmlns:m="http://schemas.openxmlformats.org/officeDocument/2006/math"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 err="1"/>
                  <a:t>Mục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tiêu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pooled vector </a:t>
                </a:r>
                <a:r>
                  <a:rPr lang="en-US" sz="2400" dirty="0" err="1"/>
                  <a:t>sau</a:t>
                </a:r>
                <a:r>
                  <a:rPr lang="en-US" sz="2400" dirty="0"/>
                  <a:t> T frame: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err="1"/>
                  <a:t>Sử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dụng</a:t>
                </a:r>
                <a:r>
                  <a:rPr lang="en-US" sz="2400" dirty="0"/>
                  <a:t> 2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toán</a:t>
                </a:r>
                <a:r>
                  <a:rPr lang="en-US" sz="2400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</m:oMath>
                </a14:m>
                <a:r>
                  <a:rPr lang="en-US" sz="2400" dirty="0"/>
                  <a:t> predicts discriminative importance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frame </a:t>
                </a:r>
                <a:r>
                  <a:rPr lang="en-US" sz="2400" dirty="0" err="1"/>
                  <a:t>thứ</a:t>
                </a:r>
                <a:r>
                  <a:rPr lang="en-US" sz="2400" dirty="0"/>
                  <a:t> t+1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Weighted mean pooling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pooled feature </a:t>
                </a:r>
                <a:r>
                  <a:rPr lang="en-US" sz="2400" dirty="0" err="1"/>
                  <a:t>mới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120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13591</TotalTime>
  <Words>710</Words>
  <Application>Microsoft Office PowerPoint</Application>
  <PresentationFormat>Widescreen</PresentationFormat>
  <Paragraphs>93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AdaScan: Adaptive Scan Pooling in Deep Convolutional Neural Networks</vt:lpstr>
      <vt:lpstr>Introduction</vt:lpstr>
      <vt:lpstr>Related Work</vt:lpstr>
      <vt:lpstr>Proposed Approach: AdaScan</vt:lpstr>
      <vt:lpstr>Proposed Approach: AdaScan</vt:lpstr>
      <vt:lpstr>Proposed Approach: AdaScan  Feature extraction</vt:lpstr>
      <vt:lpstr>Proposed Approach: AdaScan  Adaptive Pooling</vt:lpstr>
      <vt:lpstr>Proposed Approach: AdaScan  Adaptive Pooling</vt:lpstr>
      <vt:lpstr>Proposed Approach: AdaScan  Adaptive Pooling</vt:lpstr>
      <vt:lpstr>Proposed Approach: AdaScan  Adaptive Pooling</vt:lpstr>
      <vt:lpstr>Proposed Approach: AdaScan   Loss Function and Learning</vt:lpstr>
      <vt:lpstr>Experimental Results</vt:lpstr>
      <vt:lpstr>Experimental Results  Implementation Details</vt:lpstr>
      <vt:lpstr>Experimental Results  Implementation Details</vt:lpstr>
      <vt:lpstr>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SilNet</dc:title>
  <dc:creator>Kaiser GX</dc:creator>
  <cp:lastModifiedBy>Kaiser GX</cp:lastModifiedBy>
  <cp:revision>148</cp:revision>
  <dcterms:created xsi:type="dcterms:W3CDTF">2017-05-25T19:13:45Z</dcterms:created>
  <dcterms:modified xsi:type="dcterms:W3CDTF">2018-05-11T07:30:54Z</dcterms:modified>
</cp:coreProperties>
</file>