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1" r:id="rId3"/>
    <p:sldId id="313" r:id="rId4"/>
    <p:sldId id="315" r:id="rId5"/>
    <p:sldId id="314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4660"/>
  </p:normalViewPr>
  <p:slideViewPr>
    <p:cSldViewPr snapToGrid="0" showGuides="1">
      <p:cViewPr varScale="1">
        <p:scale>
          <a:sx n="47" d="100"/>
          <a:sy n="47" d="100"/>
        </p:scale>
        <p:origin x="43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ser GX" userId="064cad1f84cd5131" providerId="LiveId" clId="{F970335D-4F10-49ED-A665-AE658AEECF9F}"/>
    <pc:docChg chg="undo redo custSel addSld delSld modSld sldOrd">
      <pc:chgData name="Kaiser GX" userId="064cad1f84cd5131" providerId="LiveId" clId="{F970335D-4F10-49ED-A665-AE658AEECF9F}" dt="2018-04-13T06:13:35.748" v="2424" actId="2710"/>
      <pc:docMkLst>
        <pc:docMk/>
      </pc:docMkLst>
      <pc:sldChg chg="delSp modSp add">
        <pc:chgData name="Kaiser GX" userId="064cad1f84cd5131" providerId="LiveId" clId="{F970335D-4F10-49ED-A665-AE658AEECF9F}" dt="2018-04-13T06:13:35.748" v="2424" actId="2710"/>
        <pc:sldMkLst>
          <pc:docMk/>
          <pc:sldMk cId="2545378865" sldId="313"/>
        </pc:sldMkLst>
        <pc:spChg chg="mod">
          <ac:chgData name="Kaiser GX" userId="064cad1f84cd5131" providerId="LiveId" clId="{F970335D-4F10-49ED-A665-AE658AEECF9F}" dt="2018-04-13T06:10:56.085" v="2359" actId="20577"/>
          <ac:spMkLst>
            <pc:docMk/>
            <pc:sldMk cId="2545378865" sldId="313"/>
            <ac:spMk id="2" creationId="{00000000-0000-0000-0000-000000000000}"/>
          </ac:spMkLst>
        </pc:spChg>
        <pc:spChg chg="mod">
          <ac:chgData name="Kaiser GX" userId="064cad1f84cd5131" providerId="LiveId" clId="{F970335D-4F10-49ED-A665-AE658AEECF9F}" dt="2018-04-13T06:13:35.748" v="2424" actId="2710"/>
          <ac:spMkLst>
            <pc:docMk/>
            <pc:sldMk cId="2545378865" sldId="313"/>
            <ac:spMk id="3" creationId="{00000000-0000-0000-0000-000000000000}"/>
          </ac:spMkLst>
        </pc:spChg>
        <pc:picChg chg="del">
          <ac:chgData name="Kaiser GX" userId="064cad1f84cd5131" providerId="LiveId" clId="{F970335D-4F10-49ED-A665-AE658AEECF9F}" dt="2018-04-13T06:11:03.106" v="2361" actId="2710"/>
          <ac:picMkLst>
            <pc:docMk/>
            <pc:sldMk cId="2545378865" sldId="313"/>
            <ac:picMk id="6" creationId="{EB194861-B348-47A1-8A99-6F7475CFF8AE}"/>
          </ac:picMkLst>
        </pc:picChg>
        <pc:picChg chg="del">
          <ac:chgData name="Kaiser GX" userId="064cad1f84cd5131" providerId="LiveId" clId="{F970335D-4F10-49ED-A665-AE658AEECF9F}" dt="2018-04-13T06:11:00.903" v="2360" actId="2710"/>
          <ac:picMkLst>
            <pc:docMk/>
            <pc:sldMk cId="2545378865" sldId="313"/>
            <ac:picMk id="10" creationId="{A8D2DDB1-4658-41A0-8A6E-7C13AF7AE5E6}"/>
          </ac:picMkLst>
        </pc:picChg>
      </pc:sldChg>
    </pc:docChg>
  </pc:docChgLst>
  <pc:docChgLst>
    <pc:chgData name="Kaiser GX" userId="064cad1f84cd5131" providerId="LiveId" clId="{936E1FFE-F435-488E-AAEB-00AD6E6E9CDF}"/>
    <pc:docChg chg="undo custSel addSld delSld modSld sldOrd">
      <pc:chgData name="Kaiser GX" userId="064cad1f84cd5131" providerId="LiveId" clId="{936E1FFE-F435-488E-AAEB-00AD6E6E9CDF}" dt="2018-05-04T08:00:09.152" v="5410" actId="1076"/>
      <pc:docMkLst>
        <pc:docMk/>
      </pc:docMkLst>
      <pc:sldChg chg="modSp">
        <pc:chgData name="Kaiser GX" userId="064cad1f84cd5131" providerId="LiveId" clId="{936E1FFE-F435-488E-AAEB-00AD6E6E9CDF}" dt="2018-05-03T17:20:48.134" v="6" actId="20577"/>
        <pc:sldMkLst>
          <pc:docMk/>
          <pc:sldMk cId="2312142023" sldId="256"/>
        </pc:sldMkLst>
        <pc:spChg chg="mod">
          <ac:chgData name="Kaiser GX" userId="064cad1f84cd5131" providerId="LiveId" clId="{936E1FFE-F435-488E-AAEB-00AD6E6E9CDF}" dt="2018-05-03T17:20:25.964" v="4" actId="20577"/>
          <ac:spMkLst>
            <pc:docMk/>
            <pc:sldMk cId="2312142023" sldId="256"/>
            <ac:spMk id="2" creationId="{00000000-0000-0000-0000-000000000000}"/>
          </ac:spMkLst>
        </pc:spChg>
        <pc:spChg chg="mod">
          <ac:chgData name="Kaiser GX" userId="064cad1f84cd5131" providerId="LiveId" clId="{936E1FFE-F435-488E-AAEB-00AD6E6E9CDF}" dt="2018-05-03T17:20:48.134" v="6" actId="20577"/>
          <ac:spMkLst>
            <pc:docMk/>
            <pc:sldMk cId="2312142023" sldId="256"/>
            <ac:spMk id="3" creationId="{00000000-0000-0000-0000-000000000000}"/>
          </ac:spMkLst>
        </pc:spChg>
      </pc:sldChg>
      <pc:sldChg chg="addSp delSp modSp mod setBg">
        <pc:chgData name="Kaiser GX" userId="064cad1f84cd5131" providerId="LiveId" clId="{936E1FFE-F435-488E-AAEB-00AD6E6E9CDF}" dt="2018-05-03T23:48:50.605" v="747" actId="207"/>
        <pc:sldMkLst>
          <pc:docMk/>
          <pc:sldMk cId="138209369" sldId="261"/>
        </pc:sldMkLst>
        <pc:spChg chg="mod">
          <ac:chgData name="Kaiser GX" userId="064cad1f84cd5131" providerId="LiveId" clId="{936E1FFE-F435-488E-AAEB-00AD6E6E9CDF}" dt="2018-05-03T23:47:49.513" v="744" actId="26606"/>
          <ac:spMkLst>
            <pc:docMk/>
            <pc:sldMk cId="138209369" sldId="261"/>
            <ac:spMk id="2" creationId="{00000000-0000-0000-0000-000000000000}"/>
          </ac:spMkLst>
        </pc:spChg>
        <pc:spChg chg="mod">
          <ac:chgData name="Kaiser GX" userId="064cad1f84cd5131" providerId="LiveId" clId="{936E1FFE-F435-488E-AAEB-00AD6E6E9CDF}" dt="2018-05-03T23:48:50.605" v="747" actId="207"/>
          <ac:spMkLst>
            <pc:docMk/>
            <pc:sldMk cId="138209369" sldId="261"/>
            <ac:spMk id="3" creationId="{00000000-0000-0000-0000-000000000000}"/>
          </ac:spMkLst>
        </pc:spChg>
        <pc:spChg chg="add del">
          <ac:chgData name="Kaiser GX" userId="064cad1f84cd5131" providerId="LiveId" clId="{936E1FFE-F435-488E-AAEB-00AD6E6E9CDF}" dt="2018-05-03T23:47:46.419" v="741" actId="26606"/>
          <ac:spMkLst>
            <pc:docMk/>
            <pc:sldMk cId="138209369" sldId="261"/>
            <ac:spMk id="9" creationId="{52ABB703-2B0E-4C3B-B4A2-F3973548E561}"/>
          </ac:spMkLst>
        </pc:spChg>
        <pc:spChg chg="add del">
          <ac:chgData name="Kaiser GX" userId="064cad1f84cd5131" providerId="LiveId" clId="{936E1FFE-F435-488E-AAEB-00AD6E6E9CDF}" dt="2018-05-03T23:47:46.419" v="741" actId="26606"/>
          <ac:spMkLst>
            <pc:docMk/>
            <pc:sldMk cId="138209369" sldId="261"/>
            <ac:spMk id="11" creationId="{82A73093-4B9D-420D-B17E-52293703A1D4}"/>
          </ac:spMkLst>
        </pc:spChg>
        <pc:spChg chg="add del">
          <ac:chgData name="Kaiser GX" userId="064cad1f84cd5131" providerId="LiveId" clId="{936E1FFE-F435-488E-AAEB-00AD6E6E9CDF}" dt="2018-05-03T23:47:46.419" v="741" actId="26606"/>
          <ac:spMkLst>
            <pc:docMk/>
            <pc:sldMk cId="138209369" sldId="261"/>
            <ac:spMk id="13" creationId="{E95DA498-D9A2-4DA9-B9DA-B3776E08CF7E}"/>
          </ac:spMkLst>
        </pc:spChg>
        <pc:spChg chg="add del">
          <ac:chgData name="Kaiser GX" userId="064cad1f84cd5131" providerId="LiveId" clId="{936E1FFE-F435-488E-AAEB-00AD6E6E9CDF}" dt="2018-05-03T23:47:49.513" v="743" actId="26606"/>
          <ac:spMkLst>
            <pc:docMk/>
            <pc:sldMk cId="138209369" sldId="261"/>
            <ac:spMk id="17" creationId="{284B70D5-875B-433D-BDBD-1522A85D6C1D}"/>
          </ac:spMkLst>
        </pc:spChg>
        <pc:spChg chg="add del">
          <ac:chgData name="Kaiser GX" userId="064cad1f84cd5131" providerId="LiveId" clId="{936E1FFE-F435-488E-AAEB-00AD6E6E9CDF}" dt="2018-05-03T23:47:49.513" v="743" actId="26606"/>
          <ac:spMkLst>
            <pc:docMk/>
            <pc:sldMk cId="138209369" sldId="261"/>
            <ac:spMk id="18" creationId="{17FC539C-B783-4B03-9F9E-D13430F3F64F}"/>
          </ac:spMkLst>
        </pc:spChg>
        <pc:spChg chg="add del">
          <ac:chgData name="Kaiser GX" userId="064cad1f84cd5131" providerId="LiveId" clId="{936E1FFE-F435-488E-AAEB-00AD6E6E9CDF}" dt="2018-05-03T23:47:49.513" v="743" actId="26606"/>
          <ac:spMkLst>
            <pc:docMk/>
            <pc:sldMk cId="138209369" sldId="261"/>
            <ac:spMk id="19" creationId="{1E299956-A9E7-4FC1-A0B1-D590CA9730E8}"/>
          </ac:spMkLst>
        </pc:spChg>
        <pc:spChg chg="add">
          <ac:chgData name="Kaiser GX" userId="064cad1f84cd5131" providerId="LiveId" clId="{936E1FFE-F435-488E-AAEB-00AD6E6E9CDF}" dt="2018-05-03T23:47:49.513" v="744" actId="26606"/>
          <ac:spMkLst>
            <pc:docMk/>
            <pc:sldMk cId="138209369" sldId="261"/>
            <ac:spMk id="22" creationId="{52ABB703-2B0E-4C3B-B4A2-F3973548E561}"/>
          </ac:spMkLst>
        </pc:spChg>
        <pc:spChg chg="add">
          <ac:chgData name="Kaiser GX" userId="064cad1f84cd5131" providerId="LiveId" clId="{936E1FFE-F435-488E-AAEB-00AD6E6E9CDF}" dt="2018-05-03T23:47:49.513" v="744" actId="26606"/>
          <ac:spMkLst>
            <pc:docMk/>
            <pc:sldMk cId="138209369" sldId="261"/>
            <ac:spMk id="23" creationId="{82A73093-4B9D-420D-B17E-52293703A1D4}"/>
          </ac:spMkLst>
        </pc:spChg>
        <pc:spChg chg="add">
          <ac:chgData name="Kaiser GX" userId="064cad1f84cd5131" providerId="LiveId" clId="{936E1FFE-F435-488E-AAEB-00AD6E6E9CDF}" dt="2018-05-03T23:47:49.513" v="744" actId="26606"/>
          <ac:spMkLst>
            <pc:docMk/>
            <pc:sldMk cId="138209369" sldId="261"/>
            <ac:spMk id="24" creationId="{E95DA498-D9A2-4DA9-B9DA-B3776E08CF7E}"/>
          </ac:spMkLst>
        </pc:spChg>
        <pc:picChg chg="add mod ord">
          <ac:chgData name="Kaiser GX" userId="064cad1f84cd5131" providerId="LiveId" clId="{936E1FFE-F435-488E-AAEB-00AD6E6E9CDF}" dt="2018-05-03T23:47:49.513" v="744" actId="26606"/>
          <ac:picMkLst>
            <pc:docMk/>
            <pc:sldMk cId="138209369" sldId="261"/>
            <ac:picMk id="4" creationId="{A2EFAC6D-FC1D-468D-A42F-37E10751EF59}"/>
          </ac:picMkLst>
        </pc:picChg>
        <pc:cxnChg chg="add del">
          <ac:chgData name="Kaiser GX" userId="064cad1f84cd5131" providerId="LiveId" clId="{936E1FFE-F435-488E-AAEB-00AD6E6E9CDF}" dt="2018-05-03T23:47:46.419" v="741" actId="26606"/>
          <ac:cxnSpMkLst>
            <pc:docMk/>
            <pc:sldMk cId="138209369" sldId="261"/>
            <ac:cxnSpMk id="15" creationId="{9C21570E-E159-49A6-9891-FA397B7A92D3}"/>
          </ac:cxnSpMkLst>
        </pc:cxnChg>
        <pc:cxnChg chg="add del">
          <ac:chgData name="Kaiser GX" userId="064cad1f84cd5131" providerId="LiveId" clId="{936E1FFE-F435-488E-AAEB-00AD6E6E9CDF}" dt="2018-05-03T23:47:49.513" v="743" actId="26606"/>
          <ac:cxnSpMkLst>
            <pc:docMk/>
            <pc:sldMk cId="138209369" sldId="261"/>
            <ac:cxnSpMk id="20" creationId="{C947DF4A-614C-4B4C-8B80-E5B9D8E8CFED}"/>
          </ac:cxnSpMkLst>
        </pc:cxnChg>
        <pc:cxnChg chg="add">
          <ac:chgData name="Kaiser GX" userId="064cad1f84cd5131" providerId="LiveId" clId="{936E1FFE-F435-488E-AAEB-00AD6E6E9CDF}" dt="2018-05-03T23:47:49.513" v="744" actId="26606"/>
          <ac:cxnSpMkLst>
            <pc:docMk/>
            <pc:sldMk cId="138209369" sldId="261"/>
            <ac:cxnSpMk id="25" creationId="{9C21570E-E159-49A6-9891-FA397B7A92D3}"/>
          </ac:cxnSpMkLst>
        </pc:cxnChg>
      </pc:sldChg>
      <pc:sldChg chg="addSp delSp modSp modNotesTx">
        <pc:chgData name="Kaiser GX" userId="064cad1f84cd5131" providerId="LiveId" clId="{936E1FFE-F435-488E-AAEB-00AD6E6E9CDF}" dt="2018-05-04T05:13:26.787" v="1346" actId="255"/>
        <pc:sldMkLst>
          <pc:docMk/>
          <pc:sldMk cId="2545378865" sldId="313"/>
        </pc:sldMkLst>
        <pc:spChg chg="mod">
          <ac:chgData name="Kaiser GX" userId="064cad1f84cd5131" providerId="LiveId" clId="{936E1FFE-F435-488E-AAEB-00AD6E6E9CDF}" dt="2018-05-04T03:39:38.532" v="773" actId="20577"/>
          <ac:spMkLst>
            <pc:docMk/>
            <pc:sldMk cId="2545378865" sldId="313"/>
            <ac:spMk id="2" creationId="{00000000-0000-0000-0000-000000000000}"/>
          </ac:spMkLst>
        </pc:spChg>
        <pc:spChg chg="mod">
          <ac:chgData name="Kaiser GX" userId="064cad1f84cd5131" providerId="LiveId" clId="{936E1FFE-F435-488E-AAEB-00AD6E6E9CDF}" dt="2018-05-04T03:40:05.476" v="776" actId="5793"/>
          <ac:spMkLst>
            <pc:docMk/>
            <pc:sldMk cId="2545378865" sldId="313"/>
            <ac:spMk id="3" creationId="{00000000-0000-0000-0000-000000000000}"/>
          </ac:spMkLst>
        </pc:spChg>
        <pc:spChg chg="del">
          <ac:chgData name="Kaiser GX" userId="064cad1f84cd5131" providerId="LiveId" clId="{936E1FFE-F435-488E-AAEB-00AD6E6E9CDF}" dt="2018-05-04T03:39:23.509" v="759"/>
          <ac:spMkLst>
            <pc:docMk/>
            <pc:sldMk cId="2545378865" sldId="313"/>
            <ac:spMk id="5" creationId="{00000000-0000-0000-0000-000000000000}"/>
          </ac:spMkLst>
        </pc:spChg>
        <pc:graphicFrameChg chg="add mod modGraphic">
          <ac:chgData name="Kaiser GX" userId="064cad1f84cd5131" providerId="LiveId" clId="{936E1FFE-F435-488E-AAEB-00AD6E6E9CDF}" dt="2018-05-04T05:13:26.787" v="1346" actId="255"/>
          <ac:graphicFrameMkLst>
            <pc:docMk/>
            <pc:sldMk cId="2545378865" sldId="313"/>
            <ac:graphicFrameMk id="4" creationId="{0C347CF9-9BB7-47F6-8E5E-025399AF602A}"/>
          </ac:graphicFrameMkLst>
        </pc:graphicFrameChg>
      </pc:sldChg>
      <pc:sldChg chg="addSp delSp modSp add del ord modNotesTx">
        <pc:chgData name="Kaiser GX" userId="064cad1f84cd5131" providerId="LiveId" clId="{936E1FFE-F435-488E-AAEB-00AD6E6E9CDF}" dt="2018-05-04T05:23:23.638" v="2029" actId="20577"/>
        <pc:sldMkLst>
          <pc:docMk/>
          <pc:sldMk cId="250863857" sldId="314"/>
        </pc:sldMkLst>
        <pc:spChg chg="mod">
          <ac:chgData name="Kaiser GX" userId="064cad1f84cd5131" providerId="LiveId" clId="{936E1FFE-F435-488E-AAEB-00AD6E6E9CDF}" dt="2018-05-04T05:12:35.682" v="1322" actId="27636"/>
          <ac:spMkLst>
            <pc:docMk/>
            <pc:sldMk cId="250863857" sldId="314"/>
            <ac:spMk id="2" creationId="{00000000-0000-0000-0000-000000000000}"/>
          </ac:spMkLst>
        </pc:spChg>
        <pc:spChg chg="mod">
          <ac:chgData name="Kaiser GX" userId="064cad1f84cd5131" providerId="LiveId" clId="{936E1FFE-F435-488E-AAEB-00AD6E6E9CDF}" dt="2018-05-04T05:23:23.638" v="2029" actId="20577"/>
          <ac:spMkLst>
            <pc:docMk/>
            <pc:sldMk cId="250863857" sldId="314"/>
            <ac:spMk id="3" creationId="{00000000-0000-0000-0000-000000000000}"/>
          </ac:spMkLst>
        </pc:spChg>
        <pc:spChg chg="add del mod">
          <ac:chgData name="Kaiser GX" userId="064cad1f84cd5131" providerId="LiveId" clId="{936E1FFE-F435-488E-AAEB-00AD6E6E9CDF}" dt="2018-05-04T05:12:35.644" v="1321"/>
          <ac:spMkLst>
            <pc:docMk/>
            <pc:sldMk cId="250863857" sldId="314"/>
            <ac:spMk id="6" creationId="{2F6205AA-EA0B-427E-A6E5-8DA9EE51C690}"/>
          </ac:spMkLst>
        </pc:spChg>
        <pc:spChg chg="add del mod">
          <ac:chgData name="Kaiser GX" userId="064cad1f84cd5131" providerId="LiveId" clId="{936E1FFE-F435-488E-AAEB-00AD6E6E9CDF}" dt="2018-05-04T05:12:35.644" v="1321"/>
          <ac:spMkLst>
            <pc:docMk/>
            <pc:sldMk cId="250863857" sldId="314"/>
            <ac:spMk id="7" creationId="{90D1C509-FC82-43F1-AC30-B95AF58B70B2}"/>
          </ac:spMkLst>
        </pc:spChg>
        <pc:picChg chg="add del mod">
          <ac:chgData name="Kaiser GX" userId="064cad1f84cd5131" providerId="LiveId" clId="{936E1FFE-F435-488E-AAEB-00AD6E6E9CDF}" dt="2018-05-04T05:12:23.646" v="1320"/>
          <ac:picMkLst>
            <pc:docMk/>
            <pc:sldMk cId="250863857" sldId="314"/>
            <ac:picMk id="4" creationId="{C841CF29-9EAF-4CB3-AEDD-7A94926F759F}"/>
          </ac:picMkLst>
        </pc:picChg>
      </pc:sldChg>
      <pc:sldChg chg="del">
        <pc:chgData name="Kaiser GX" userId="064cad1f84cd5131" providerId="LiveId" clId="{936E1FFE-F435-488E-AAEB-00AD6E6E9CDF}" dt="2018-05-04T03:38:40.744" v="748" actId="2696"/>
        <pc:sldMkLst>
          <pc:docMk/>
          <pc:sldMk cId="4279287122" sldId="314"/>
        </pc:sldMkLst>
      </pc:sldChg>
      <pc:sldChg chg="modSp add ord">
        <pc:chgData name="Kaiser GX" userId="064cad1f84cd5131" providerId="LiveId" clId="{936E1FFE-F435-488E-AAEB-00AD6E6E9CDF}" dt="2018-05-04T04:46:09.921" v="1312"/>
        <pc:sldMkLst>
          <pc:docMk/>
          <pc:sldMk cId="3674096434" sldId="315"/>
        </pc:sldMkLst>
        <pc:spChg chg="mod">
          <ac:chgData name="Kaiser GX" userId="064cad1f84cd5131" providerId="LiveId" clId="{936E1FFE-F435-488E-AAEB-00AD6E6E9CDF}" dt="2018-05-04T04:45:21.692" v="1305" actId="20577"/>
          <ac:spMkLst>
            <pc:docMk/>
            <pc:sldMk cId="3674096434" sldId="315"/>
            <ac:spMk id="3" creationId="{00000000-0000-0000-0000-000000000000}"/>
          </ac:spMkLst>
        </pc:spChg>
      </pc:sldChg>
      <pc:sldChg chg="del">
        <pc:chgData name="Kaiser GX" userId="064cad1f84cd5131" providerId="LiveId" clId="{936E1FFE-F435-488E-AAEB-00AD6E6E9CDF}" dt="2018-05-04T03:39:03.759" v="756" actId="2696"/>
        <pc:sldMkLst>
          <pc:docMk/>
          <pc:sldMk cId="3802987592" sldId="315"/>
        </pc:sldMkLst>
      </pc:sldChg>
      <pc:sldChg chg="del">
        <pc:chgData name="Kaiser GX" userId="064cad1f84cd5131" providerId="LiveId" clId="{936E1FFE-F435-488E-AAEB-00AD6E6E9CDF}" dt="2018-05-04T03:39:03.697" v="755" actId="2696"/>
        <pc:sldMkLst>
          <pc:docMk/>
          <pc:sldMk cId="1218140654" sldId="316"/>
        </pc:sldMkLst>
      </pc:sldChg>
      <pc:sldChg chg="addSp delSp modSp add">
        <pc:chgData name="Kaiser GX" userId="064cad1f84cd5131" providerId="LiveId" clId="{936E1FFE-F435-488E-AAEB-00AD6E6E9CDF}" dt="2018-05-04T05:50:36.599" v="2666" actId="1076"/>
        <pc:sldMkLst>
          <pc:docMk/>
          <pc:sldMk cId="2176514131" sldId="316"/>
        </pc:sldMkLst>
        <pc:spChg chg="mod">
          <ac:chgData name="Kaiser GX" userId="064cad1f84cd5131" providerId="LiveId" clId="{936E1FFE-F435-488E-AAEB-00AD6E6E9CDF}" dt="2018-05-04T05:23:48.134" v="2031"/>
          <ac:spMkLst>
            <pc:docMk/>
            <pc:sldMk cId="2176514131" sldId="316"/>
            <ac:spMk id="2" creationId="{00000000-0000-0000-0000-000000000000}"/>
          </ac:spMkLst>
        </pc:spChg>
        <pc:spChg chg="del mod">
          <ac:chgData name="Kaiser GX" userId="064cad1f84cd5131" providerId="LiveId" clId="{936E1FFE-F435-488E-AAEB-00AD6E6E9CDF}" dt="2018-05-04T05:25:33.992" v="2033"/>
          <ac:spMkLst>
            <pc:docMk/>
            <pc:sldMk cId="2176514131" sldId="316"/>
            <ac:spMk id="3" creationId="{00000000-0000-0000-0000-000000000000}"/>
          </ac:spMkLst>
        </pc:spChg>
        <pc:spChg chg="add mod">
          <ac:chgData name="Kaiser GX" userId="064cad1f84cd5131" providerId="LiveId" clId="{936E1FFE-F435-488E-AAEB-00AD6E6E9CDF}" dt="2018-05-04T05:42:53.340" v="2404" actId="14100"/>
          <ac:spMkLst>
            <pc:docMk/>
            <pc:sldMk cId="2176514131" sldId="316"/>
            <ac:spMk id="4" creationId="{2D049ED4-251E-4BE1-89B3-EF717E48AD98}"/>
          </ac:spMkLst>
        </pc:spChg>
        <pc:spChg chg="add del mod">
          <ac:chgData name="Kaiser GX" userId="064cad1f84cd5131" providerId="LiveId" clId="{936E1FFE-F435-488E-AAEB-00AD6E6E9CDF}" dt="2018-05-04T05:50:32.240" v="2665" actId="20577"/>
          <ac:spMkLst>
            <pc:docMk/>
            <pc:sldMk cId="2176514131" sldId="316"/>
            <ac:spMk id="6" creationId="{D6B60221-C245-42B9-A818-79DF4E420F1F}"/>
          </ac:spMkLst>
        </pc:spChg>
        <pc:spChg chg="add mod">
          <ac:chgData name="Kaiser GX" userId="064cad1f84cd5131" providerId="LiveId" clId="{936E1FFE-F435-488E-AAEB-00AD6E6E9CDF}" dt="2018-05-04T05:42:21.554" v="2398" actId="14100"/>
          <ac:spMkLst>
            <pc:docMk/>
            <pc:sldMk cId="2176514131" sldId="316"/>
            <ac:spMk id="7" creationId="{C4AACFF4-FE20-4993-8EFF-B53425BB39D0}"/>
          </ac:spMkLst>
        </pc:spChg>
        <pc:spChg chg="add del mod">
          <ac:chgData name="Kaiser GX" userId="064cad1f84cd5131" providerId="LiveId" clId="{936E1FFE-F435-488E-AAEB-00AD6E6E9CDF}" dt="2018-05-04T05:46:53.323" v="2655" actId="20577"/>
          <ac:spMkLst>
            <pc:docMk/>
            <pc:sldMk cId="2176514131" sldId="316"/>
            <ac:spMk id="8" creationId="{3F90176E-A9DF-4382-B99E-91EF2681DD04}"/>
          </ac:spMkLst>
        </pc:spChg>
        <pc:graphicFrameChg chg="add del mod">
          <ac:chgData name="Kaiser GX" userId="064cad1f84cd5131" providerId="LiveId" clId="{936E1FFE-F435-488E-AAEB-00AD6E6E9CDF}" dt="2018-05-04T05:27:20.381" v="2078"/>
          <ac:graphicFrameMkLst>
            <pc:docMk/>
            <pc:sldMk cId="2176514131" sldId="316"/>
            <ac:graphicFrameMk id="9" creationId="{BC01580B-CCF2-49EE-89F4-F459D66D383F}"/>
          </ac:graphicFrameMkLst>
        </pc:graphicFrameChg>
        <pc:picChg chg="add mod">
          <ac:chgData name="Kaiser GX" userId="064cad1f84cd5131" providerId="LiveId" clId="{936E1FFE-F435-488E-AAEB-00AD6E6E9CDF}" dt="2018-05-04T05:50:36.599" v="2666" actId="1076"/>
          <ac:picMkLst>
            <pc:docMk/>
            <pc:sldMk cId="2176514131" sldId="316"/>
            <ac:picMk id="10" creationId="{B014D858-B010-4B3A-BC5C-F61691152BC5}"/>
          </ac:picMkLst>
        </pc:picChg>
        <pc:picChg chg="add del mod">
          <ac:chgData name="Kaiser GX" userId="064cad1f84cd5131" providerId="LiveId" clId="{936E1FFE-F435-488E-AAEB-00AD6E6E9CDF}" dt="2018-05-04T05:32:45.363" v="2113"/>
          <ac:picMkLst>
            <pc:docMk/>
            <pc:sldMk cId="2176514131" sldId="316"/>
            <ac:picMk id="11" creationId="{9605D5FB-C37A-4607-9605-B2C944070EDC}"/>
          </ac:picMkLst>
        </pc:picChg>
        <pc:picChg chg="add mod">
          <ac:chgData name="Kaiser GX" userId="064cad1f84cd5131" providerId="LiveId" clId="{936E1FFE-F435-488E-AAEB-00AD6E6E9CDF}" dt="2018-05-04T05:33:35.148" v="2139" actId="1076"/>
          <ac:picMkLst>
            <pc:docMk/>
            <pc:sldMk cId="2176514131" sldId="316"/>
            <ac:picMk id="12" creationId="{7F5B53AC-45F4-4E52-BB0F-DE1415387888}"/>
          </ac:picMkLst>
        </pc:picChg>
      </pc:sldChg>
      <pc:sldChg chg="del">
        <pc:chgData name="Kaiser GX" userId="064cad1f84cd5131" providerId="LiveId" clId="{936E1FFE-F435-488E-AAEB-00AD6E6E9CDF}" dt="2018-05-04T03:39:03.596" v="753" actId="2696"/>
        <pc:sldMkLst>
          <pc:docMk/>
          <pc:sldMk cId="1274883112" sldId="317"/>
        </pc:sldMkLst>
      </pc:sldChg>
      <pc:sldChg chg="addSp delSp modSp add ord">
        <pc:chgData name="Kaiser GX" userId="064cad1f84cd5131" providerId="LiveId" clId="{936E1FFE-F435-488E-AAEB-00AD6E6E9CDF}" dt="2018-05-04T06:31:27.258" v="3129" actId="20577"/>
        <pc:sldMkLst>
          <pc:docMk/>
          <pc:sldMk cId="2739026474" sldId="317"/>
        </pc:sldMkLst>
        <pc:spChg chg="mod">
          <ac:chgData name="Kaiser GX" userId="064cad1f84cd5131" providerId="LiveId" clId="{936E1FFE-F435-488E-AAEB-00AD6E6E9CDF}" dt="2018-05-04T05:47:32.820" v="2658"/>
          <ac:spMkLst>
            <pc:docMk/>
            <pc:sldMk cId="2739026474" sldId="317"/>
            <ac:spMk id="2" creationId="{00000000-0000-0000-0000-000000000000}"/>
          </ac:spMkLst>
        </pc:spChg>
        <pc:spChg chg="del mod">
          <ac:chgData name="Kaiser GX" userId="064cad1f84cd5131" providerId="LiveId" clId="{936E1FFE-F435-488E-AAEB-00AD6E6E9CDF}" dt="2018-05-04T06:21:33.494" v="2667"/>
          <ac:spMkLst>
            <pc:docMk/>
            <pc:sldMk cId="2739026474" sldId="317"/>
            <ac:spMk id="3" creationId="{00000000-0000-0000-0000-000000000000}"/>
          </ac:spMkLst>
        </pc:spChg>
        <pc:spChg chg="add mod">
          <ac:chgData name="Kaiser GX" userId="064cad1f84cd5131" providerId="LiveId" clId="{936E1FFE-F435-488E-AAEB-00AD6E6E9CDF}" dt="2018-05-04T06:31:27.258" v="3129" actId="20577"/>
          <ac:spMkLst>
            <pc:docMk/>
            <pc:sldMk cId="2739026474" sldId="317"/>
            <ac:spMk id="6" creationId="{32130B82-BEE3-41DC-86D0-D1EE2BFDE766}"/>
          </ac:spMkLst>
        </pc:spChg>
        <pc:spChg chg="add del mod">
          <ac:chgData name="Kaiser GX" userId="064cad1f84cd5131" providerId="LiveId" clId="{936E1FFE-F435-488E-AAEB-00AD6E6E9CDF}" dt="2018-05-04T06:26:53.650" v="2873" actId="11529"/>
          <ac:spMkLst>
            <pc:docMk/>
            <pc:sldMk cId="2739026474" sldId="317"/>
            <ac:spMk id="9" creationId="{ED6552F5-DA0F-47F2-B668-E58CAB10933F}"/>
          </ac:spMkLst>
        </pc:spChg>
        <pc:picChg chg="add del mod">
          <ac:chgData name="Kaiser GX" userId="064cad1f84cd5131" providerId="LiveId" clId="{936E1FFE-F435-488E-AAEB-00AD6E6E9CDF}" dt="2018-05-04T06:21:40.949" v="2670"/>
          <ac:picMkLst>
            <pc:docMk/>
            <pc:sldMk cId="2739026474" sldId="317"/>
            <ac:picMk id="4" creationId="{090071D7-9157-4BE7-84AA-11DB8DA21F5C}"/>
          </ac:picMkLst>
        </pc:picChg>
        <pc:picChg chg="add mod">
          <ac:chgData name="Kaiser GX" userId="064cad1f84cd5131" providerId="LiveId" clId="{936E1FFE-F435-488E-AAEB-00AD6E6E9CDF}" dt="2018-05-04T06:22:11.731" v="2709" actId="1076"/>
          <ac:picMkLst>
            <pc:docMk/>
            <pc:sldMk cId="2739026474" sldId="317"/>
            <ac:picMk id="7" creationId="{65602D6A-3B03-48F0-83D8-98A5B86D9A67}"/>
          </ac:picMkLst>
        </pc:picChg>
        <pc:picChg chg="add mod">
          <ac:chgData name="Kaiser GX" userId="064cad1f84cd5131" providerId="LiveId" clId="{936E1FFE-F435-488E-AAEB-00AD6E6E9CDF}" dt="2018-05-04T06:31:08.634" v="3068" actId="1076"/>
          <ac:picMkLst>
            <pc:docMk/>
            <pc:sldMk cId="2739026474" sldId="317"/>
            <ac:picMk id="8" creationId="{827BF4DB-AA0C-41AB-8318-79098FBD94AE}"/>
          </ac:picMkLst>
        </pc:picChg>
      </pc:sldChg>
      <pc:sldChg chg="del">
        <pc:chgData name="Kaiser GX" userId="064cad1f84cd5131" providerId="LiveId" clId="{936E1FFE-F435-488E-AAEB-00AD6E6E9CDF}" dt="2018-05-04T03:39:03.612" v="754" actId="2696"/>
        <pc:sldMkLst>
          <pc:docMk/>
          <pc:sldMk cId="1279252016" sldId="318"/>
        </pc:sldMkLst>
      </pc:sldChg>
      <pc:sldChg chg="addSp delSp modSp add">
        <pc:chgData name="Kaiser GX" userId="064cad1f84cd5131" providerId="LiveId" clId="{936E1FFE-F435-488E-AAEB-00AD6E6E9CDF}" dt="2018-05-04T06:51:48.356" v="3801" actId="20577"/>
        <pc:sldMkLst>
          <pc:docMk/>
          <pc:sldMk cId="3146029337" sldId="318"/>
        </pc:sldMkLst>
        <pc:spChg chg="mod">
          <ac:chgData name="Kaiser GX" userId="064cad1f84cd5131" providerId="LiveId" clId="{936E1FFE-F435-488E-AAEB-00AD6E6E9CDF}" dt="2018-05-04T06:32:15.583" v="3132"/>
          <ac:spMkLst>
            <pc:docMk/>
            <pc:sldMk cId="3146029337" sldId="318"/>
            <ac:spMk id="2" creationId="{00000000-0000-0000-0000-000000000000}"/>
          </ac:spMkLst>
        </pc:spChg>
        <pc:spChg chg="mod">
          <ac:chgData name="Kaiser GX" userId="064cad1f84cd5131" providerId="LiveId" clId="{936E1FFE-F435-488E-AAEB-00AD6E6E9CDF}" dt="2018-05-04T06:51:48.356" v="3801" actId="20577"/>
          <ac:spMkLst>
            <pc:docMk/>
            <pc:sldMk cId="3146029337" sldId="318"/>
            <ac:spMk id="6" creationId="{32130B82-BEE3-41DC-86D0-D1EE2BFDE766}"/>
          </ac:spMkLst>
        </pc:spChg>
        <pc:picChg chg="add mod">
          <ac:chgData name="Kaiser GX" userId="064cad1f84cd5131" providerId="LiveId" clId="{936E1FFE-F435-488E-AAEB-00AD6E6E9CDF}" dt="2018-05-04T06:39:29.100" v="3447" actId="1076"/>
          <ac:picMkLst>
            <pc:docMk/>
            <pc:sldMk cId="3146029337" sldId="318"/>
            <ac:picMk id="3" creationId="{ED1887B0-6440-4544-B749-3C594078D9A7}"/>
          </ac:picMkLst>
        </pc:picChg>
        <pc:picChg chg="del">
          <ac:chgData name="Kaiser GX" userId="064cad1f84cd5131" providerId="LiveId" clId="{936E1FFE-F435-488E-AAEB-00AD6E6E9CDF}" dt="2018-05-04T06:31:56.119" v="3131"/>
          <ac:picMkLst>
            <pc:docMk/>
            <pc:sldMk cId="3146029337" sldId="318"/>
            <ac:picMk id="7" creationId="{65602D6A-3B03-48F0-83D8-98A5B86D9A67}"/>
          </ac:picMkLst>
        </pc:picChg>
        <pc:picChg chg="del">
          <ac:chgData name="Kaiser GX" userId="064cad1f84cd5131" providerId="LiveId" clId="{936E1FFE-F435-488E-AAEB-00AD6E6E9CDF}" dt="2018-05-04T06:34:50.454" v="3294"/>
          <ac:picMkLst>
            <pc:docMk/>
            <pc:sldMk cId="3146029337" sldId="318"/>
            <ac:picMk id="8" creationId="{827BF4DB-AA0C-41AB-8318-79098FBD94AE}"/>
          </ac:picMkLst>
        </pc:picChg>
      </pc:sldChg>
      <pc:sldChg chg="del">
        <pc:chgData name="Kaiser GX" userId="064cad1f84cd5131" providerId="LiveId" clId="{936E1FFE-F435-488E-AAEB-00AD6E6E9CDF}" dt="2018-05-04T03:39:03.596" v="752" actId="2696"/>
        <pc:sldMkLst>
          <pc:docMk/>
          <pc:sldMk cId="18011055" sldId="319"/>
        </pc:sldMkLst>
      </pc:sldChg>
      <pc:sldChg chg="addSp delSp modSp add">
        <pc:chgData name="Kaiser GX" userId="064cad1f84cd5131" providerId="LiveId" clId="{936E1FFE-F435-488E-AAEB-00AD6E6E9CDF}" dt="2018-05-04T06:55:48.826" v="4165" actId="20577"/>
        <pc:sldMkLst>
          <pc:docMk/>
          <pc:sldMk cId="22393030" sldId="319"/>
        </pc:sldMkLst>
        <pc:spChg chg="mod">
          <ac:chgData name="Kaiser GX" userId="064cad1f84cd5131" providerId="LiveId" clId="{936E1FFE-F435-488E-AAEB-00AD6E6E9CDF}" dt="2018-05-04T06:55:48.826" v="4165" actId="20577"/>
          <ac:spMkLst>
            <pc:docMk/>
            <pc:sldMk cId="22393030" sldId="319"/>
            <ac:spMk id="6" creationId="{32130B82-BEE3-41DC-86D0-D1EE2BFDE766}"/>
          </ac:spMkLst>
        </pc:spChg>
        <pc:picChg chg="del">
          <ac:chgData name="Kaiser GX" userId="064cad1f84cd5131" providerId="LiveId" clId="{936E1FFE-F435-488E-AAEB-00AD6E6E9CDF}" dt="2018-05-04T06:49:48.135" v="3788"/>
          <ac:picMkLst>
            <pc:docMk/>
            <pc:sldMk cId="22393030" sldId="319"/>
            <ac:picMk id="3" creationId="{ED1887B0-6440-4544-B749-3C594078D9A7}"/>
          </ac:picMkLst>
        </pc:picChg>
        <pc:picChg chg="add mod">
          <ac:chgData name="Kaiser GX" userId="064cad1f84cd5131" providerId="LiveId" clId="{936E1FFE-F435-488E-AAEB-00AD6E6E9CDF}" dt="2018-05-04T06:55:23.111" v="4120" actId="1076"/>
          <ac:picMkLst>
            <pc:docMk/>
            <pc:sldMk cId="22393030" sldId="319"/>
            <ac:picMk id="4" creationId="{D32D4F65-FD5B-4E5A-96A8-6B3408DA7BC6}"/>
          </ac:picMkLst>
        </pc:picChg>
      </pc:sldChg>
      <pc:sldChg chg="del">
        <pc:chgData name="Kaiser GX" userId="064cad1f84cd5131" providerId="LiveId" clId="{936E1FFE-F435-488E-AAEB-00AD6E6E9CDF}" dt="2018-05-04T03:39:03.581" v="751" actId="2696"/>
        <pc:sldMkLst>
          <pc:docMk/>
          <pc:sldMk cId="1976712809" sldId="320"/>
        </pc:sldMkLst>
      </pc:sldChg>
      <pc:sldChg chg="addSp delSp modSp add">
        <pc:chgData name="Kaiser GX" userId="064cad1f84cd5131" providerId="LiveId" clId="{936E1FFE-F435-488E-AAEB-00AD6E6E9CDF}" dt="2018-05-04T07:22:49.083" v="4655" actId="1076"/>
        <pc:sldMkLst>
          <pc:docMk/>
          <pc:sldMk cId="2799915851" sldId="320"/>
        </pc:sldMkLst>
        <pc:spChg chg="mod">
          <ac:chgData name="Kaiser GX" userId="064cad1f84cd5131" providerId="LiveId" clId="{936E1FFE-F435-488E-AAEB-00AD6E6E9CDF}" dt="2018-05-04T06:56:23.509" v="4170" actId="20577"/>
          <ac:spMkLst>
            <pc:docMk/>
            <pc:sldMk cId="2799915851" sldId="320"/>
            <ac:spMk id="2" creationId="{00000000-0000-0000-0000-000000000000}"/>
          </ac:spMkLst>
        </pc:spChg>
        <pc:spChg chg="mod">
          <ac:chgData name="Kaiser GX" userId="064cad1f84cd5131" providerId="LiveId" clId="{936E1FFE-F435-488E-AAEB-00AD6E6E9CDF}" dt="2018-05-04T07:22:39.812" v="4654" actId="20577"/>
          <ac:spMkLst>
            <pc:docMk/>
            <pc:sldMk cId="2799915851" sldId="320"/>
            <ac:spMk id="6" creationId="{32130B82-BEE3-41DC-86D0-D1EE2BFDE766}"/>
          </ac:spMkLst>
        </pc:spChg>
        <pc:picChg chg="add mod">
          <ac:chgData name="Kaiser GX" userId="064cad1f84cd5131" providerId="LiveId" clId="{936E1FFE-F435-488E-AAEB-00AD6E6E9CDF}" dt="2018-05-04T06:59:48.283" v="4309" actId="1076"/>
          <ac:picMkLst>
            <pc:docMk/>
            <pc:sldMk cId="2799915851" sldId="320"/>
            <ac:picMk id="3" creationId="{7903338A-191B-4167-8365-BB1DCD80BAD8}"/>
          </ac:picMkLst>
        </pc:picChg>
        <pc:picChg chg="del">
          <ac:chgData name="Kaiser GX" userId="064cad1f84cd5131" providerId="LiveId" clId="{936E1FFE-F435-488E-AAEB-00AD6E6E9CDF}" dt="2018-05-04T06:56:50.589" v="4171"/>
          <ac:picMkLst>
            <pc:docMk/>
            <pc:sldMk cId="2799915851" sldId="320"/>
            <ac:picMk id="4" creationId="{D32D4F65-FD5B-4E5A-96A8-6B3408DA7BC6}"/>
          </ac:picMkLst>
        </pc:picChg>
        <pc:picChg chg="add mod">
          <ac:chgData name="Kaiser GX" userId="064cad1f84cd5131" providerId="LiveId" clId="{936E1FFE-F435-488E-AAEB-00AD6E6E9CDF}" dt="2018-05-04T07:22:49.083" v="4655" actId="1076"/>
          <ac:picMkLst>
            <pc:docMk/>
            <pc:sldMk cId="2799915851" sldId="320"/>
            <ac:picMk id="7" creationId="{DB08C865-18E4-4BC6-9976-93F0E4215E26}"/>
          </ac:picMkLst>
        </pc:picChg>
      </pc:sldChg>
      <pc:sldChg chg="addSp delSp modSp add">
        <pc:chgData name="Kaiser GX" userId="064cad1f84cd5131" providerId="LiveId" clId="{936E1FFE-F435-488E-AAEB-00AD6E6E9CDF}" dt="2018-05-04T07:34:38.050" v="5050" actId="1076"/>
        <pc:sldMkLst>
          <pc:docMk/>
          <pc:sldMk cId="1400986478" sldId="321"/>
        </pc:sldMkLst>
        <pc:spChg chg="mod">
          <ac:chgData name="Kaiser GX" userId="064cad1f84cd5131" providerId="LiveId" clId="{936E1FFE-F435-488E-AAEB-00AD6E6E9CDF}" dt="2018-05-04T07:23:36.276" v="4663" actId="20577"/>
          <ac:spMkLst>
            <pc:docMk/>
            <pc:sldMk cId="1400986478" sldId="321"/>
            <ac:spMk id="2" creationId="{00000000-0000-0000-0000-000000000000}"/>
          </ac:spMkLst>
        </pc:spChg>
        <pc:spChg chg="mod">
          <ac:chgData name="Kaiser GX" userId="064cad1f84cd5131" providerId="LiveId" clId="{936E1FFE-F435-488E-AAEB-00AD6E6E9CDF}" dt="2018-05-04T07:33:24.555" v="5041" actId="20577"/>
          <ac:spMkLst>
            <pc:docMk/>
            <pc:sldMk cId="1400986478" sldId="321"/>
            <ac:spMk id="6" creationId="{32130B82-BEE3-41DC-86D0-D1EE2BFDE766}"/>
          </ac:spMkLst>
        </pc:spChg>
        <pc:picChg chg="del">
          <ac:chgData name="Kaiser GX" userId="064cad1f84cd5131" providerId="LiveId" clId="{936E1FFE-F435-488E-AAEB-00AD6E6E9CDF}" dt="2018-05-04T07:23:09.376" v="4658"/>
          <ac:picMkLst>
            <pc:docMk/>
            <pc:sldMk cId="1400986478" sldId="321"/>
            <ac:picMk id="3" creationId="{7903338A-191B-4167-8365-BB1DCD80BAD8}"/>
          </ac:picMkLst>
        </pc:picChg>
        <pc:picChg chg="add mod">
          <ac:chgData name="Kaiser GX" userId="064cad1f84cd5131" providerId="LiveId" clId="{936E1FFE-F435-488E-AAEB-00AD6E6E9CDF}" dt="2018-05-04T07:34:38.050" v="5050" actId="1076"/>
          <ac:picMkLst>
            <pc:docMk/>
            <pc:sldMk cId="1400986478" sldId="321"/>
            <ac:picMk id="4" creationId="{A46A2BDC-4103-417B-A9C0-C8CE7179B31E}"/>
          </ac:picMkLst>
        </pc:picChg>
        <pc:picChg chg="del">
          <ac:chgData name="Kaiser GX" userId="064cad1f84cd5131" providerId="LiveId" clId="{936E1FFE-F435-488E-AAEB-00AD6E6E9CDF}" dt="2018-05-04T07:23:07.403" v="4657"/>
          <ac:picMkLst>
            <pc:docMk/>
            <pc:sldMk cId="1400986478" sldId="321"/>
            <ac:picMk id="7" creationId="{DB08C865-18E4-4BC6-9976-93F0E4215E26}"/>
          </ac:picMkLst>
        </pc:picChg>
      </pc:sldChg>
      <pc:sldChg chg="del">
        <pc:chgData name="Kaiser GX" userId="064cad1f84cd5131" providerId="LiveId" clId="{936E1FFE-F435-488E-AAEB-00AD6E6E9CDF}" dt="2018-05-04T03:39:03.574" v="750" actId="2696"/>
        <pc:sldMkLst>
          <pc:docMk/>
          <pc:sldMk cId="3644393518" sldId="321"/>
        </pc:sldMkLst>
      </pc:sldChg>
      <pc:sldChg chg="del">
        <pc:chgData name="Kaiser GX" userId="064cad1f84cd5131" providerId="LiveId" clId="{936E1FFE-F435-488E-AAEB-00AD6E6E9CDF}" dt="2018-05-04T03:39:03.559" v="749" actId="2696"/>
        <pc:sldMkLst>
          <pc:docMk/>
          <pc:sldMk cId="1835038001" sldId="322"/>
        </pc:sldMkLst>
      </pc:sldChg>
      <pc:sldChg chg="addSp modSp add">
        <pc:chgData name="Kaiser GX" userId="064cad1f84cd5131" providerId="LiveId" clId="{936E1FFE-F435-488E-AAEB-00AD6E6E9CDF}" dt="2018-05-04T07:50:35.486" v="5288" actId="1076"/>
        <pc:sldMkLst>
          <pc:docMk/>
          <pc:sldMk cId="2593363040" sldId="322"/>
        </pc:sldMkLst>
        <pc:spChg chg="mod">
          <ac:chgData name="Kaiser GX" userId="064cad1f84cd5131" providerId="LiveId" clId="{936E1FFE-F435-488E-AAEB-00AD6E6E9CDF}" dt="2018-05-04T07:50:25.733" v="5287"/>
          <ac:spMkLst>
            <pc:docMk/>
            <pc:sldMk cId="2593363040" sldId="322"/>
            <ac:spMk id="6" creationId="{32130B82-BEE3-41DC-86D0-D1EE2BFDE766}"/>
          </ac:spMkLst>
        </pc:spChg>
        <pc:picChg chg="add mod">
          <ac:chgData name="Kaiser GX" userId="064cad1f84cd5131" providerId="LiveId" clId="{936E1FFE-F435-488E-AAEB-00AD6E6E9CDF}" dt="2018-05-04T07:49:26.516" v="5232" actId="1076"/>
          <ac:picMkLst>
            <pc:docMk/>
            <pc:sldMk cId="2593363040" sldId="322"/>
            <ac:picMk id="3" creationId="{4FD47D6C-0446-4771-A434-38DD2776907E}"/>
          </ac:picMkLst>
        </pc:picChg>
        <pc:picChg chg="mod">
          <ac:chgData name="Kaiser GX" userId="064cad1f84cd5131" providerId="LiveId" clId="{936E1FFE-F435-488E-AAEB-00AD6E6E9CDF}" dt="2018-05-04T07:50:35.486" v="5288" actId="1076"/>
          <ac:picMkLst>
            <pc:docMk/>
            <pc:sldMk cId="2593363040" sldId="322"/>
            <ac:picMk id="4" creationId="{A46A2BDC-4103-417B-A9C0-C8CE7179B31E}"/>
          </ac:picMkLst>
        </pc:picChg>
        <pc:picChg chg="add mod">
          <ac:chgData name="Kaiser GX" userId="064cad1f84cd5131" providerId="LiveId" clId="{936E1FFE-F435-488E-AAEB-00AD6E6E9CDF}" dt="2018-05-04T07:49:31.594" v="5233" actId="1076"/>
          <ac:picMkLst>
            <pc:docMk/>
            <pc:sldMk cId="2593363040" sldId="322"/>
            <ac:picMk id="7" creationId="{A050343C-C153-4390-9A9B-64C4218DC571}"/>
          </ac:picMkLst>
        </pc:picChg>
      </pc:sldChg>
      <pc:sldChg chg="addSp delSp modSp add">
        <pc:chgData name="Kaiser GX" userId="064cad1f84cd5131" providerId="LiveId" clId="{936E1FFE-F435-488E-AAEB-00AD6E6E9CDF}" dt="2018-05-04T08:00:09.152" v="5410" actId="1076"/>
        <pc:sldMkLst>
          <pc:docMk/>
          <pc:sldMk cId="494056235" sldId="323"/>
        </pc:sldMkLst>
        <pc:spChg chg="mod">
          <ac:chgData name="Kaiser GX" userId="064cad1f84cd5131" providerId="LiveId" clId="{936E1FFE-F435-488E-AAEB-00AD6E6E9CDF}" dt="2018-05-04T07:58:35.453" v="5291"/>
          <ac:spMkLst>
            <pc:docMk/>
            <pc:sldMk cId="494056235" sldId="323"/>
            <ac:spMk id="2" creationId="{00000000-0000-0000-0000-000000000000}"/>
          </ac:spMkLst>
        </pc:spChg>
        <pc:spChg chg="mod">
          <ac:chgData name="Kaiser GX" userId="064cad1f84cd5131" providerId="LiveId" clId="{936E1FFE-F435-488E-AAEB-00AD6E6E9CDF}" dt="2018-05-04T07:59:41.749" v="5407" actId="20577"/>
          <ac:spMkLst>
            <pc:docMk/>
            <pc:sldMk cId="494056235" sldId="323"/>
            <ac:spMk id="6" creationId="{32130B82-BEE3-41DC-86D0-D1EE2BFDE766}"/>
          </ac:spMkLst>
        </pc:spChg>
        <pc:picChg chg="del">
          <ac:chgData name="Kaiser GX" userId="064cad1f84cd5131" providerId="LiveId" clId="{936E1FFE-F435-488E-AAEB-00AD6E6E9CDF}" dt="2018-05-04T07:58:43.019" v="5293"/>
          <ac:picMkLst>
            <pc:docMk/>
            <pc:sldMk cId="494056235" sldId="323"/>
            <ac:picMk id="3" creationId="{4FD47D6C-0446-4771-A434-38DD2776907E}"/>
          </ac:picMkLst>
        </pc:picChg>
        <pc:picChg chg="del">
          <ac:chgData name="Kaiser GX" userId="064cad1f84cd5131" providerId="LiveId" clId="{936E1FFE-F435-488E-AAEB-00AD6E6E9CDF}" dt="2018-05-04T07:58:26.257" v="5290"/>
          <ac:picMkLst>
            <pc:docMk/>
            <pc:sldMk cId="494056235" sldId="323"/>
            <ac:picMk id="4" creationId="{A46A2BDC-4103-417B-A9C0-C8CE7179B31E}"/>
          </ac:picMkLst>
        </pc:picChg>
        <pc:picChg chg="del">
          <ac:chgData name="Kaiser GX" userId="064cad1f84cd5131" providerId="LiveId" clId="{936E1FFE-F435-488E-AAEB-00AD6E6E9CDF}" dt="2018-05-04T07:58:44.391" v="5294"/>
          <ac:picMkLst>
            <pc:docMk/>
            <pc:sldMk cId="494056235" sldId="323"/>
            <ac:picMk id="7" creationId="{A050343C-C153-4390-9A9B-64C4218DC571}"/>
          </ac:picMkLst>
        </pc:picChg>
        <pc:picChg chg="add mod">
          <ac:chgData name="Kaiser GX" userId="064cad1f84cd5131" providerId="LiveId" clId="{936E1FFE-F435-488E-AAEB-00AD6E6E9CDF}" dt="2018-05-04T08:00:09.152" v="5410" actId="1076"/>
          <ac:picMkLst>
            <pc:docMk/>
            <pc:sldMk cId="494056235" sldId="323"/>
            <ac:picMk id="8" creationId="{6D5A9009-8A64-48B3-B108-3C629B5E0F22}"/>
          </ac:picMkLst>
        </pc:picChg>
      </pc:sldChg>
    </pc:docChg>
  </pc:docChgLst>
  <pc:docChgLst>
    <pc:chgData name="Kaiser GX" userId="064cad1f84cd5131" providerId="LiveId" clId="{75B78086-52EA-4FF5-ACB8-2979596DA66F}"/>
    <pc:docChg chg="undo redo custSel addSld delSld modSld sldOrd">
      <pc:chgData name="Kaiser GX" userId="064cad1f84cd5131" providerId="LiveId" clId="{75B78086-52EA-4FF5-ACB8-2979596DA66F}" dt="2018-04-21T16:26:57.241" v="4718" actId="5793"/>
      <pc:docMkLst>
        <pc:docMk/>
      </pc:docMkLst>
      <pc:sldChg chg="modSp">
        <pc:chgData name="Kaiser GX" userId="064cad1f84cd5131" providerId="LiveId" clId="{75B78086-52EA-4FF5-ACB8-2979596DA66F}" dt="2018-04-19T17:46:40.187" v="13" actId="14100"/>
        <pc:sldMkLst>
          <pc:docMk/>
          <pc:sldMk cId="2312142023" sldId="256"/>
        </pc:sldMkLst>
        <pc:spChg chg="mod">
          <ac:chgData name="Kaiser GX" userId="064cad1f84cd5131" providerId="LiveId" clId="{75B78086-52EA-4FF5-ACB8-2979596DA66F}" dt="2018-04-19T17:45:42.412" v="6" actId="20577"/>
          <ac:spMkLst>
            <pc:docMk/>
            <pc:sldMk cId="2312142023" sldId="256"/>
            <ac:spMk id="2" creationId="{00000000-0000-0000-0000-000000000000}"/>
          </ac:spMkLst>
        </pc:spChg>
        <pc:spChg chg="mod">
          <ac:chgData name="Kaiser GX" userId="064cad1f84cd5131" providerId="LiveId" clId="{75B78086-52EA-4FF5-ACB8-2979596DA66F}" dt="2018-04-19T17:46:40.187" v="13" actId="14100"/>
          <ac:spMkLst>
            <pc:docMk/>
            <pc:sldMk cId="2312142023" sldId="256"/>
            <ac:spMk id="3" creationId="{00000000-0000-0000-0000-000000000000}"/>
          </ac:spMkLst>
        </pc:spChg>
      </pc:sldChg>
      <pc:sldChg chg="modSp">
        <pc:chgData name="Kaiser GX" userId="064cad1f84cd5131" providerId="LiveId" clId="{75B78086-52EA-4FF5-ACB8-2979596DA66F}" dt="2018-04-20T10:05:18.220" v="925" actId="207"/>
        <pc:sldMkLst>
          <pc:docMk/>
          <pc:sldMk cId="138209369" sldId="261"/>
        </pc:sldMkLst>
        <pc:spChg chg="mod">
          <ac:chgData name="Kaiser GX" userId="064cad1f84cd5131" providerId="LiveId" clId="{75B78086-52EA-4FF5-ACB8-2979596DA66F}" dt="2018-04-20T04:14:48.232" v="15" actId="207"/>
          <ac:spMkLst>
            <pc:docMk/>
            <pc:sldMk cId="138209369" sldId="261"/>
            <ac:spMk id="2" creationId="{00000000-0000-0000-0000-000000000000}"/>
          </ac:spMkLst>
        </pc:spChg>
        <pc:spChg chg="mod">
          <ac:chgData name="Kaiser GX" userId="064cad1f84cd5131" providerId="LiveId" clId="{75B78086-52EA-4FF5-ACB8-2979596DA66F}" dt="2018-04-20T10:05:18.220" v="925" actId="207"/>
          <ac:spMkLst>
            <pc:docMk/>
            <pc:sldMk cId="138209369" sldId="261"/>
            <ac:spMk id="3" creationId="{00000000-0000-0000-0000-000000000000}"/>
          </ac:spMkLst>
        </pc:spChg>
      </pc:sldChg>
      <pc:sldChg chg="modSp add del modNotesTx">
        <pc:chgData name="Kaiser GX" userId="064cad1f84cd5131" providerId="LiveId" clId="{75B78086-52EA-4FF5-ACB8-2979596DA66F}" dt="2018-04-20T16:43:33.941" v="2515" actId="2696"/>
        <pc:sldMkLst>
          <pc:docMk/>
          <pc:sldMk cId="2545378865" sldId="313"/>
        </pc:sldMkLst>
        <pc:spChg chg="mod">
          <ac:chgData name="Kaiser GX" userId="064cad1f84cd5131" providerId="LiveId" clId="{75B78086-52EA-4FF5-ACB8-2979596DA66F}" dt="2018-04-20T11:16:34.091" v="1527" actId="2696"/>
          <ac:spMkLst>
            <pc:docMk/>
            <pc:sldMk cId="2545378865" sldId="313"/>
            <ac:spMk id="2" creationId="{00000000-0000-0000-0000-000000000000}"/>
          </ac:spMkLst>
        </pc:spChg>
        <pc:spChg chg="mod">
          <ac:chgData name="Kaiser GX" userId="064cad1f84cd5131" providerId="LiveId" clId="{75B78086-52EA-4FF5-ACB8-2979596DA66F}" dt="2018-04-20T16:43:20.557" v="2513" actId="20577"/>
          <ac:spMkLst>
            <pc:docMk/>
            <pc:sldMk cId="2545378865" sldId="31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B0FED-05DB-4440-A6B1-CC44FD00F6A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4A33A-A006-4334-88EC-28E0FA94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6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10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98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32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7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98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48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02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25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25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99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9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13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9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2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3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1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2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5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7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1A4B1B-F100-411E-95BB-B0463AC4968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3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8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1A4B1B-F100-411E-95BB-B0463AC4968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33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9127" y="0"/>
            <a:ext cx="10464799" cy="3038764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Deeply Learned View-Invariant Features for Cross-View Action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255" y="3608614"/>
            <a:ext cx="9976196" cy="2670267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Yu Kong, Member, IEEE, </a:t>
            </a:r>
            <a:r>
              <a:rPr lang="en-US" sz="1600" dirty="0" err="1"/>
              <a:t>Zhengming</a:t>
            </a:r>
            <a:r>
              <a:rPr lang="en-US" sz="1600" dirty="0"/>
              <a:t> Ding, Student Member, IEEE, Jun Li, Member, IEEE, and Yun Fu, Senior Member, IEEE</a:t>
            </a:r>
          </a:p>
          <a:p>
            <a:pPr algn="ctr"/>
            <a:endParaRPr lang="en-US" sz="1600" dirty="0"/>
          </a:p>
          <a:p>
            <a:r>
              <a:rPr lang="en-US" sz="1600" dirty="0" err="1"/>
              <a:t>Giáo</a:t>
            </a:r>
            <a:r>
              <a:rPr lang="en-US" sz="1600" dirty="0"/>
              <a:t> </a:t>
            </a:r>
            <a:r>
              <a:rPr lang="en-US" sz="1600" dirty="0" err="1"/>
              <a:t>viên</a:t>
            </a:r>
            <a:r>
              <a:rPr lang="en-US" sz="1600" dirty="0"/>
              <a:t>: Nguyễn </a:t>
            </a:r>
            <a:r>
              <a:rPr lang="en-US" sz="1600" dirty="0" err="1"/>
              <a:t>thị</a:t>
            </a:r>
            <a:r>
              <a:rPr lang="en-US" sz="1600" dirty="0"/>
              <a:t> </a:t>
            </a:r>
            <a:r>
              <a:rPr lang="en-US" sz="1600" dirty="0" err="1"/>
              <a:t>oanh</a:t>
            </a:r>
            <a:endParaRPr lang="en-US" sz="1600" dirty="0"/>
          </a:p>
          <a:p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bày</a:t>
            </a:r>
            <a:r>
              <a:rPr lang="en-US" sz="1600" dirty="0"/>
              <a:t>: </a:t>
            </a:r>
            <a:r>
              <a:rPr lang="en-US" sz="1600" dirty="0" err="1"/>
              <a:t>Lữ</a:t>
            </a:r>
            <a:r>
              <a:rPr lang="en-US" sz="1600" dirty="0"/>
              <a:t> Mạnh </a:t>
            </a:r>
            <a:r>
              <a:rPr lang="en-US" sz="1600" dirty="0" err="1"/>
              <a:t>HÙng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42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DEEPLY LEARNED VIEW-INVARIANT FEATURES</a:t>
            </a:r>
            <a:br>
              <a:rPr lang="en-US" dirty="0"/>
            </a:br>
            <a:r>
              <a:rPr lang="en-US" dirty="0"/>
              <a:t>	 Private Features</a:t>
            </a:r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30B82-BEE3-41DC-86D0-D1EE2BFDE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các view</a:t>
            </a:r>
          </a:p>
          <a:p>
            <a:r>
              <a:rPr lang="en-US" sz="2400" dirty="0" err="1"/>
              <a:t>Học</a:t>
            </a:r>
            <a:r>
              <a:rPr lang="en-US" sz="2400" dirty="0"/>
              <a:t> view-specific private features </a:t>
            </a:r>
            <a:r>
              <a:rPr lang="en-US" sz="2400" dirty="0" err="1"/>
              <a:t>cho</a:t>
            </a:r>
            <a:r>
              <a:rPr lang="en-US" sz="2400" dirty="0"/>
              <a:t> các sample </a:t>
            </a:r>
            <a:r>
              <a:rPr lang="en-US" sz="2400" dirty="0" err="1"/>
              <a:t>trong</a:t>
            </a:r>
            <a:r>
              <a:rPr lang="en-US" sz="2400" dirty="0"/>
              <a:t> view </a:t>
            </a:r>
            <a:r>
              <a:rPr lang="en-US" sz="2400" dirty="0" err="1"/>
              <a:t>thứ</a:t>
            </a:r>
            <a:r>
              <a:rPr lang="en-US" sz="2400" dirty="0"/>
              <a:t> v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mapping matrix G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có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các </a:t>
            </a:r>
            <a:r>
              <a:rPr lang="en-US" sz="2400" dirty="0" err="1"/>
              <a:t>thông</a:t>
            </a:r>
            <a:r>
              <a:rPr lang="en-US" sz="2400" dirty="0"/>
              <a:t> tin share view </a:t>
            </a:r>
            <a:r>
              <a:rPr lang="en-US" sz="2400" dirty="0" err="1"/>
              <a:t>dư</a:t>
            </a:r>
            <a:r>
              <a:rPr lang="en-US" sz="2400" dirty="0"/>
              <a:t> </a:t>
            </a:r>
            <a:r>
              <a:rPr lang="en-US" sz="2400" dirty="0" err="1"/>
              <a:t>thừa</a:t>
            </a:r>
            <a:r>
              <a:rPr lang="en-US" sz="2400" dirty="0"/>
              <a:t> =&gt; Cần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bỏ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phạt</a:t>
            </a:r>
            <a:r>
              <a:rPr lang="en-US" sz="2400" dirty="0"/>
              <a:t> (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không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ma </a:t>
            </a:r>
            <a:r>
              <a:rPr lang="en-US" sz="2400" dirty="0" err="1"/>
              <a:t>trận</a:t>
            </a:r>
            <a:r>
              <a:rPr lang="en-US" sz="2400" dirty="0"/>
              <a:t> W </a:t>
            </a:r>
            <a:r>
              <a:rPr lang="en-US" sz="2400" dirty="0" err="1"/>
              <a:t>và</a:t>
            </a:r>
            <a:r>
              <a:rPr lang="en-US" sz="2400" dirty="0"/>
              <a:t> G):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03338A-191B-4167-8365-BB1DCD80B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62" y="3006498"/>
            <a:ext cx="5705475" cy="1171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08C865-18E4-4BC6-9976-93F0E4215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562" y="5038799"/>
            <a:ext cx="22860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1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DEEPLY LEARNED VIEW-INVARIANT FEATURES</a:t>
            </a:r>
            <a:br>
              <a:rPr lang="en-US" dirty="0"/>
            </a:br>
            <a:r>
              <a:rPr lang="en-US" dirty="0"/>
              <a:t>	Label Information</a:t>
            </a:r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30B82-BEE3-41DC-86D0-D1EE2BFDE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của các feature:</a:t>
            </a:r>
          </a:p>
          <a:p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chỉnh</a:t>
            </a:r>
            <a:r>
              <a:rPr lang="en-US" sz="2400" dirty="0"/>
              <a:t> shared </a:t>
            </a:r>
            <a:r>
              <a:rPr lang="en-US" sz="2400" dirty="0" err="1"/>
              <a:t>và</a:t>
            </a:r>
            <a:r>
              <a:rPr lang="en-US" sz="2400" dirty="0"/>
              <a:t> private features của </a:t>
            </a:r>
            <a:r>
              <a:rPr lang="en-US" sz="2400" dirty="0" err="1"/>
              <a:t>cùng</a:t>
            </a:r>
            <a:r>
              <a:rPr lang="en-US" sz="2400" dirty="0"/>
              <a:t> view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class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giống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phạt</a:t>
            </a:r>
            <a:r>
              <a:rPr lang="en-US" sz="2400" dirty="0"/>
              <a:t> (within-class within-view)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mapping matrix W </a:t>
            </a:r>
            <a:r>
              <a:rPr lang="en-US" sz="2400" dirty="0" err="1"/>
              <a:t>và</a:t>
            </a:r>
            <a:r>
              <a:rPr lang="en-US" sz="2400" dirty="0"/>
              <a:t> 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A2BDC-4103-417B-A9C0-C8CE7179B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469" y="3715394"/>
            <a:ext cx="6543062" cy="190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86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DEEPLY LEARNED VIEW-INVARIANT FEATURES</a:t>
            </a:r>
            <a:br>
              <a:rPr lang="en-US" dirty="0"/>
            </a:br>
            <a:r>
              <a:rPr lang="en-US" dirty="0"/>
              <a:t>	Label Information</a:t>
            </a:r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2130B82-BEE3-41DC-86D0-D1EE2BFDE7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L = D-A: label view Laplacian matrix</a:t>
                </a:r>
              </a:p>
              <a:p>
                <a:r>
                  <a:rPr lang="en-US" sz="2400" dirty="0"/>
                  <a:t>Quan </a:t>
                </a:r>
                <a:r>
                  <a:rPr lang="en-US" sz="2400" dirty="0" err="1"/>
                  <a:t>hệ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giữa</a:t>
                </a:r>
                <a:r>
                  <a:rPr lang="en-US" sz="2400" dirty="0"/>
                  <a:t> 2 sample: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(0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ượ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D: ma </a:t>
                </a:r>
                <a:r>
                  <a:rPr lang="en-US" sz="2400" dirty="0" err="1"/>
                  <a:t>trận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chéo</a:t>
                </a:r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A: ma </a:t>
                </a:r>
                <a:r>
                  <a:rPr lang="en-US" sz="2400" dirty="0" err="1"/>
                  <a:t>trận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kề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với</a:t>
                </a:r>
                <a:r>
                  <a:rPr lang="en-US" sz="2400" dirty="0"/>
                  <a:t> các </a:t>
                </a:r>
                <a:r>
                  <a:rPr lang="en-US" sz="2400" dirty="0" err="1"/>
                  <a:t>phần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tử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2130B82-BEE3-41DC-86D0-D1EE2BFDE7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3"/>
                <a:stretch>
                  <a:fillRect l="-909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46A2BDC-4103-417B-A9C0-C8CE7179B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939" y="4075834"/>
            <a:ext cx="6543062" cy="19016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D47D6C-0446-4771-A434-38DD27769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1311" y="2908662"/>
            <a:ext cx="1123950" cy="39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50343C-C153-4390-9A9B-64C4218DC5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4747" y="2806776"/>
            <a:ext cx="14668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6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DEEPLY LEARNED VIEW-INVARIANT FEATURES</a:t>
            </a:r>
            <a:br>
              <a:rPr lang="en-US" dirty="0"/>
            </a:br>
            <a:r>
              <a:rPr lang="en-US" dirty="0"/>
              <a:t>	Deep Architecture</a:t>
            </a:r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30B82-BEE3-41DC-86D0-D1EE2BFDE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/>
              <a:t>Deep model </a:t>
            </a:r>
            <a:r>
              <a:rPr lang="en-US" sz="2400" dirty="0" err="1"/>
              <a:t>bằng</a:t>
            </a:r>
            <a:r>
              <a:rPr lang="en-US" sz="2400" dirty="0"/>
              <a:t> các stack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tầng</a:t>
            </a:r>
            <a:r>
              <a:rPr lang="en-US" sz="2400" dirty="0"/>
              <a:t> feature learners</a:t>
            </a:r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5A9009-8A64-48B3-B108-3C629B5E0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762" y="2412691"/>
            <a:ext cx="5556476" cy="376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5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52ABB703-2B0E-4C3B-B4A2-F3973548E5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82A73093-4B9D-420D-B17E-52293703A1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E95DA498-D9A2-4DA9-B9DA-B3776E08CF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9C21570E-E159-49A6-9891-FA397B7A92D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2EFAC6D-FC1D-468D-A42F-37E10751E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728895"/>
            <a:ext cx="5451627" cy="30801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của các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của các view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feature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/>
              <a:t>- Shared feature không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riêng</a:t>
            </a:r>
            <a:r>
              <a:rPr lang="en-US" dirty="0"/>
              <a:t> của </a:t>
            </a:r>
            <a:r>
              <a:rPr lang="en-US" dirty="0" err="1"/>
              <a:t>từng</a:t>
            </a:r>
            <a:r>
              <a:rPr lang="en-US" dirty="0"/>
              <a:t> 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Sample-affinity matrix (SAM) </a:t>
            </a:r>
          </a:p>
          <a:p>
            <a:pPr marL="0" indent="0">
              <a:buNone/>
            </a:pPr>
            <a:r>
              <a:rPr lang="en-US" dirty="0"/>
              <a:t> - View-invariant features = shared features + private features</a:t>
            </a:r>
          </a:p>
          <a:p>
            <a:pPr marL="0" indent="0">
              <a:buNone/>
            </a:pPr>
            <a:r>
              <a:rPr lang="en-US" dirty="0"/>
              <a:t> -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stack </a:t>
            </a:r>
            <a:r>
              <a:rPr lang="en-US" dirty="0" err="1"/>
              <a:t>nhiều</a:t>
            </a:r>
            <a:r>
              <a:rPr lang="en-US" dirty="0"/>
              <a:t> layer của features</a:t>
            </a:r>
          </a:p>
          <a:p>
            <a:endParaRPr lang="en-US" sz="17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7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3820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5454" y="2101516"/>
            <a:ext cx="9840226" cy="41359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347CF9-9BB7-47F6-8E5E-025399AF6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06436"/>
              </p:ext>
            </p:extLst>
          </p:nvPr>
        </p:nvGraphicFramePr>
        <p:xfrm>
          <a:off x="2171567" y="2101516"/>
          <a:ext cx="8128000" cy="3836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965926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43966337"/>
                    </a:ext>
                  </a:extLst>
                </a:gridCol>
              </a:tblGrid>
              <a:tr h="67977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MvDN</a:t>
                      </a:r>
                      <a:r>
                        <a:rPr lang="en-US" sz="2400" dirty="0"/>
                        <a:t> của Kan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Proposed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480113"/>
                  </a:ext>
                </a:extLst>
              </a:tr>
              <a:tr h="1578441">
                <a:tc>
                  <a:txBody>
                    <a:bodyPr/>
                    <a:lstStyle/>
                    <a:p>
                      <a:r>
                        <a:rPr lang="en-US" sz="2400" dirty="0"/>
                        <a:t>Compute the between-class and within-class Laplacian matrices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SAM Z directly captures with-in class between-view information and between class with-in view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147939"/>
                  </a:ext>
                </a:extLst>
              </a:tr>
              <a:tr h="1578441">
                <a:tc>
                  <a:txBody>
                    <a:bodyPr/>
                    <a:lstStyle/>
                    <a:p>
                      <a:r>
                        <a:rPr lang="en-US" sz="2400" dirty="0"/>
                        <a:t>Does not encode such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Measures the distance between two views of the same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743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37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DEEPLY LEARNED VIEW-INVARIANT FEATURES</a:t>
            </a:r>
            <a:br>
              <a:rPr lang="en-US" dirty="0"/>
            </a:br>
            <a:r>
              <a:rPr lang="en-US" dirty="0"/>
              <a:t>	</a:t>
            </a:r>
            <a:r>
              <a:rPr lang="en-US" sz="4000" dirty="0"/>
              <a:t>Sample-Affinity Matrix (SAM)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5454" y="2101516"/>
                <a:ext cx="9840226" cy="413599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Training videos của V views: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Data của view v </a:t>
                </a:r>
                <a:r>
                  <a:rPr lang="en-US" sz="2400" dirty="0" err="1"/>
                  <a:t>gồm</a:t>
                </a:r>
                <a:r>
                  <a:rPr lang="en-US" sz="2400" dirty="0"/>
                  <a:t> N videos: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Label: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=[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b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parameterized </a:t>
                </a:r>
                <a:r>
                  <a:rPr lang="en-US" sz="2400" dirty="0" err="1"/>
                  <a:t>bởi</a:t>
                </a:r>
                <a:r>
                  <a:rPr lang="en-US" sz="2400" dirty="0"/>
                  <a:t> c: </a:t>
                </a:r>
                <a:r>
                  <a:rPr lang="en-US" sz="2400" dirty="0" err="1"/>
                  <a:t>khoảng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cách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giữa</a:t>
                </a:r>
                <a:r>
                  <a:rPr lang="en-US" sz="2400" dirty="0"/>
                  <a:t> 2 view của sample </a:t>
                </a:r>
                <a:r>
                  <a:rPr lang="en-US" sz="2400" dirty="0" err="1"/>
                  <a:t>thứ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5454" y="2101516"/>
                <a:ext cx="9840226" cy="4135998"/>
              </a:xfrm>
              <a:blipFill>
                <a:blip r:embed="rId3"/>
                <a:stretch>
                  <a:fillRect l="-1921" t="-1917" r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1CF29-9EAF-4CB3-AEDD-7A94926F7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327" y="3608615"/>
            <a:ext cx="5847346" cy="153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9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DEEPLY LEARNED VIEW-INVARIANT FEATURES</a:t>
            </a:r>
            <a:br>
              <a:rPr lang="en-US"/>
            </a:br>
            <a:r>
              <a:rPr lang="en-US"/>
              <a:t>	Sample-Affinity Matrix (SAM)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chất</a:t>
            </a:r>
            <a:r>
              <a:rPr lang="en-US" sz="2400" dirty="0"/>
              <a:t> của SAM Z: captures </a:t>
            </a:r>
            <a:r>
              <a:rPr lang="en-US" sz="2400" dirty="0" err="1"/>
              <a:t>thông</a:t>
            </a:r>
            <a:r>
              <a:rPr lang="en-US" sz="2400" dirty="0"/>
              <a:t> tin within-class between-view </a:t>
            </a:r>
            <a:r>
              <a:rPr lang="en-US" sz="2400" dirty="0" err="1"/>
              <a:t>và</a:t>
            </a:r>
            <a:r>
              <a:rPr lang="en-US" sz="2400" dirty="0"/>
              <a:t> between-class within-view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block Zi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các view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đổi của action </a:t>
            </a:r>
            <a:r>
              <a:rPr lang="en-US" sz="2400" dirty="0" err="1"/>
              <a:t>khi</a:t>
            </a:r>
            <a:r>
              <a:rPr lang="en-US" sz="2400" dirty="0"/>
              <a:t> đổi 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Các block không </a:t>
            </a:r>
            <a:r>
              <a:rPr lang="en-US" sz="2400" dirty="0" err="1"/>
              <a:t>phải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ờng</a:t>
            </a:r>
            <a:r>
              <a:rPr lang="en-US" sz="2400" dirty="0"/>
              <a:t> </a:t>
            </a:r>
            <a:r>
              <a:rPr lang="en-US" sz="2400" dirty="0" err="1"/>
              <a:t>chéo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SAM Z </a:t>
            </a:r>
            <a:r>
              <a:rPr lang="en-US" sz="2400" dirty="0" err="1"/>
              <a:t>đều</a:t>
            </a:r>
            <a:r>
              <a:rPr lang="en-US" sz="2400" dirty="0"/>
              <a:t> 0 </a:t>
            </a:r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sharing </a:t>
            </a:r>
            <a:r>
              <a:rPr lang="en-US" sz="2400" dirty="0" err="1"/>
              <a:t>giữa</a:t>
            </a:r>
            <a:r>
              <a:rPr lang="en-US" sz="2400" dirty="0"/>
              <a:t> các class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Feature </a:t>
            </a:r>
            <a:r>
              <a:rPr lang="en-US" sz="2400" dirty="0" err="1"/>
              <a:t>cùng</a:t>
            </a:r>
            <a:r>
              <a:rPr lang="en-US" sz="2400" dirty="0"/>
              <a:t> view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class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DEEPLY LEARNED VIEW-INVARIANT FEATURES</a:t>
            </a:r>
            <a:br>
              <a:rPr lang="en-US" dirty="0"/>
            </a:br>
            <a:r>
              <a:rPr lang="en-US" dirty="0"/>
              <a:t>	Preliminary on Autoencoders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49ED4-251E-4BE1-89B3-EF717E48A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3344753" cy="736282"/>
          </a:xfrm>
        </p:spPr>
        <p:txBody>
          <a:bodyPr/>
          <a:lstStyle/>
          <a:p>
            <a:pPr algn="ctr"/>
            <a:r>
              <a:rPr lang="en-US" dirty="0"/>
              <a:t>Normal Autoencoder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B60221-C245-42B9-A818-79DF4E420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3"/>
            <a:ext cx="3703320" cy="3638851"/>
          </a:xfrm>
        </p:spPr>
        <p:txBody>
          <a:bodyPr>
            <a:normAutofit/>
          </a:bodyPr>
          <a:lstStyle/>
          <a:p>
            <a:r>
              <a:rPr lang="pt-BR" sz="2400" dirty="0"/>
              <a:t>“encoder” f1(·): h = f1(x)</a:t>
            </a:r>
          </a:p>
          <a:p>
            <a:r>
              <a:rPr lang="pt-BR" sz="2400" dirty="0"/>
              <a:t>“decoder” f2(·): o = f2(h)</a:t>
            </a:r>
          </a:p>
          <a:p>
            <a:r>
              <a:rPr lang="en-US" sz="2400" dirty="0"/>
              <a:t>objective function:</a:t>
            </a:r>
          </a:p>
          <a:p>
            <a:r>
              <a:rPr lang="en-US" sz="2400" dirty="0"/>
              <a:t>min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AACFF4-FE20-4993-8EFF-B53425BB3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51404" y="1846052"/>
            <a:ext cx="5904276" cy="736282"/>
          </a:xfrm>
        </p:spPr>
        <p:txBody>
          <a:bodyPr/>
          <a:lstStyle/>
          <a:p>
            <a:pPr algn="ctr"/>
            <a:r>
              <a:rPr lang="en-US" dirty="0"/>
              <a:t>Marginalized stacked denoising Autoencoder (</a:t>
            </a:r>
            <a:r>
              <a:rPr lang="en-US" dirty="0" err="1"/>
              <a:t>mSDA</a:t>
            </a:r>
            <a:r>
              <a:rPr lang="en-US" dirty="0"/>
              <a:t>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F90176E-A9DF-4382-B99E-91EF2681DD04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251404" y="2582334"/>
                <a:ext cx="5904276" cy="363885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err="1"/>
                  <a:t>Trong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đó</a:t>
                </a:r>
                <a:r>
                  <a:rPr lang="en-US" sz="2400" dirty="0"/>
                  <a:t>: </a:t>
                </a:r>
              </a:p>
              <a:p>
                <a:pPr marL="0" indent="0">
                  <a:buNone/>
                </a:pPr>
                <a:r>
                  <a:rPr lang="en-US" sz="2400" dirty="0"/>
                  <a:t>W: single mapping</a:t>
                </a:r>
              </a:p>
              <a:p>
                <a:pPr marL="0" indent="0">
                  <a:buNone/>
                </a:pPr>
                <a:r>
                  <a:rPr lang="en-US" sz="2400" dirty="0"/>
                  <a:t>~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corrupted version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bằng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cách</a:t>
                </a:r>
                <a:r>
                  <a:rPr lang="en-US" sz="2400" dirty="0"/>
                  <a:t> set </a:t>
                </a:r>
                <a:r>
                  <a:rPr lang="en-US" sz="2400" dirty="0" err="1"/>
                  <a:t>mỗi</a:t>
                </a:r>
                <a:r>
                  <a:rPr lang="en-US" sz="2400" dirty="0"/>
                  <a:t> feature </a:t>
                </a:r>
                <a:r>
                  <a:rPr lang="en-US" sz="2400" dirty="0" err="1"/>
                  <a:t>về</a:t>
                </a:r>
                <a:r>
                  <a:rPr lang="en-US" sz="2400" dirty="0"/>
                  <a:t> 0 </a:t>
                </a:r>
                <a:r>
                  <a:rPr lang="en-US" sz="2400" dirty="0" err="1"/>
                  <a:t>với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xác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xuất</a:t>
                </a:r>
                <a:r>
                  <a:rPr lang="en-US" sz="2400" dirty="0"/>
                  <a:t> p</a:t>
                </a:r>
              </a:p>
              <a:p>
                <a:pPr marL="0" indent="0">
                  <a:buNone/>
                </a:pPr>
                <a:r>
                  <a:rPr lang="en-US" sz="2400" dirty="0" err="1"/>
                  <a:t>mSDA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thực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hiện</a:t>
                </a:r>
                <a:r>
                  <a:rPr lang="en-US" sz="2400" dirty="0"/>
                  <a:t> m pass </a:t>
                </a:r>
                <a:r>
                  <a:rPr lang="en-US" sz="2400" dirty="0" err="1"/>
                  <a:t>trên</a:t>
                </a:r>
                <a:r>
                  <a:rPr lang="en-US" sz="2400" dirty="0"/>
                  <a:t> training set </a:t>
                </a:r>
                <a:r>
                  <a:rPr lang="en-US" sz="2400" dirty="0" err="1"/>
                  <a:t>với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nhiều</a:t>
                </a:r>
                <a:r>
                  <a:rPr lang="en-US" sz="2400" dirty="0"/>
                  <a:t> corruption </a:t>
                </a:r>
                <a:r>
                  <a:rPr lang="en-US" sz="2400" dirty="0" err="1"/>
                  <a:t>khác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nhau</a:t>
                </a:r>
                <a:r>
                  <a:rPr lang="en-US" sz="2400" dirty="0"/>
                  <a:t> (</a:t>
                </a:r>
                <a:r>
                  <a:rPr lang="en-US" sz="2400" dirty="0" err="1"/>
                  <a:t>một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kiểu</a:t>
                </a:r>
                <a:r>
                  <a:rPr lang="en-US" sz="2400" dirty="0"/>
                  <a:t> dropout)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/>
                  <a:t>: </a:t>
                </a:r>
                <a:r>
                  <a:rPr lang="en-US" sz="2400" dirty="0" err="1"/>
                  <a:t>học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được</a:t>
                </a:r>
                <a:r>
                  <a:rPr lang="en-US" sz="2400" dirty="0"/>
                  <a:t> W </a:t>
                </a:r>
                <a:r>
                  <a:rPr lang="en-US" sz="2400" dirty="0" err="1"/>
                  <a:t>hiệu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quả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với</a:t>
                </a:r>
                <a:r>
                  <a:rPr lang="en-US" sz="2400" dirty="0"/>
                  <a:t> noise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F90176E-A9DF-4382-B99E-91EF2681DD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251404" y="2582334"/>
                <a:ext cx="5904276" cy="3638852"/>
              </a:xfrm>
              <a:blipFill>
                <a:blip r:embed="rId3"/>
                <a:stretch>
                  <a:fillRect l="-3096" r="-1858" b="-3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14D858-B010-4B3A-BC5C-F61691152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091" y="4048001"/>
            <a:ext cx="2883761" cy="4553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B53AC-45F4-4E52-BB0F-DE1415387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920" y="2582334"/>
            <a:ext cx="2778034" cy="40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1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DEEPLY LEARNED VIEW-INVARIANT FEATURES</a:t>
            </a:r>
            <a:br>
              <a:rPr lang="en-US" dirty="0"/>
            </a:br>
            <a:r>
              <a:rPr lang="en-US" dirty="0"/>
              <a:t>	 Single-Layer Feature Learning</a:t>
            </a:r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30B82-BEE3-41DC-86D0-D1EE2BFD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Objective function: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W: mapping matrix </a:t>
            </a:r>
            <a:r>
              <a:rPr lang="en-US" sz="2400" dirty="0" err="1"/>
              <a:t>cho</a:t>
            </a:r>
            <a:r>
              <a:rPr lang="en-US" sz="2400" dirty="0"/>
              <a:t> shared features</a:t>
            </a:r>
          </a:p>
          <a:p>
            <a:pPr lvl="5"/>
            <a:r>
              <a:rPr lang="en-US" sz="2400" dirty="0"/>
              <a:t>: mapping matrix </a:t>
            </a:r>
            <a:r>
              <a:rPr lang="en-US" sz="2400" dirty="0" err="1"/>
              <a:t>cho</a:t>
            </a:r>
            <a:r>
              <a:rPr lang="en-US" sz="2400" dirty="0"/>
              <a:t> private features</a:t>
            </a:r>
          </a:p>
          <a:p>
            <a:pPr marL="292608" lvl="1" indent="-137160">
              <a:buNone/>
            </a:pPr>
            <a:r>
              <a:rPr lang="en-US" sz="2400" dirty="0"/>
              <a:t>4 term + 3 parameters: </a:t>
            </a:r>
          </a:p>
          <a:p>
            <a:pPr marL="498348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Học</a:t>
            </a:r>
            <a:r>
              <a:rPr lang="en-US" sz="2400" dirty="0"/>
              <a:t> shared features </a:t>
            </a:r>
            <a:r>
              <a:rPr lang="en-US" sz="2400" dirty="0" err="1"/>
              <a:t>giữa</a:t>
            </a:r>
            <a:r>
              <a:rPr lang="en-US" sz="2400" dirty="0"/>
              <a:t> các view</a:t>
            </a:r>
          </a:p>
          <a:p>
            <a:pPr marL="498348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Học</a:t>
            </a:r>
            <a:r>
              <a:rPr lang="en-US" sz="2400" dirty="0"/>
              <a:t> view-specific private features</a:t>
            </a:r>
          </a:p>
          <a:p>
            <a:pPr marL="498348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2 x Model </a:t>
            </a:r>
            <a:r>
              <a:rPr lang="en-US" sz="2400" dirty="0" err="1"/>
              <a:t>regularizers</a:t>
            </a:r>
            <a:endParaRPr lang="en-US" sz="2400" dirty="0"/>
          </a:p>
          <a:p>
            <a:pPr marL="498348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5602D6A-3B03-48F0-83D8-98A5B86D9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528" y="1845734"/>
            <a:ext cx="6437086" cy="1184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7BF4DB-AA0C-41AB-8318-79098FBD9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925" y="3739986"/>
            <a:ext cx="992777" cy="42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2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DEEPLY LEARNED VIEW-INVARIANT FEATURES</a:t>
            </a:r>
            <a:br>
              <a:rPr lang="en-US" dirty="0"/>
            </a:br>
            <a:r>
              <a:rPr lang="en-US" dirty="0"/>
              <a:t>	 Shared Features</a:t>
            </a:r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30B82-BEE3-41DC-86D0-D1EE2BFD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target view v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các view: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z: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h</a:t>
            </a:r>
            <a:r>
              <a:rPr lang="vi-VN" sz="2400" dirty="0"/>
              <a:t>ư</a:t>
            </a:r>
            <a:r>
              <a:rPr lang="en-US" sz="2400" dirty="0" err="1"/>
              <a:t>ởng</a:t>
            </a:r>
            <a:r>
              <a:rPr lang="en-US" sz="2400" dirty="0"/>
              <a:t> của action </a:t>
            </a:r>
            <a:r>
              <a:rPr lang="en-US" sz="2400" dirty="0" err="1"/>
              <a:t>trong</a:t>
            </a:r>
            <a:r>
              <a:rPr lang="en-US" sz="2400" dirty="0"/>
              <a:t> view u </a:t>
            </a:r>
            <a:r>
              <a:rPr lang="en-US" sz="2400" dirty="0" err="1"/>
              <a:t>với</a:t>
            </a:r>
            <a:r>
              <a:rPr lang="en-US" sz="2400" dirty="0"/>
              <a:t> sample x </a:t>
            </a:r>
            <a:r>
              <a:rPr lang="en-US" sz="2400" dirty="0" err="1"/>
              <a:t>trong</a:t>
            </a:r>
            <a:r>
              <a:rPr lang="en-US" sz="2400" dirty="0"/>
              <a:t> view v</a:t>
            </a:r>
          </a:p>
          <a:p>
            <a:r>
              <a:rPr lang="en-US" sz="2400" dirty="0"/>
              <a:t>Z: SAM encoding các z</a:t>
            </a:r>
          </a:p>
          <a:p>
            <a:r>
              <a:rPr lang="en-US" sz="2400" dirty="0"/>
              <a:t>W: single linear mapping </a:t>
            </a:r>
            <a:r>
              <a:rPr lang="en-US" sz="2400" dirty="0" err="1"/>
              <a:t>cho</a:t>
            </a:r>
            <a:r>
              <a:rPr lang="en-US" sz="2400" dirty="0"/>
              <a:t> corrupted input ~x</a:t>
            </a:r>
          </a:p>
          <a:p>
            <a:r>
              <a:rPr lang="en-US" sz="2400" dirty="0"/>
              <a:t>~X: corrupted input của X (dropout) 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1887B0-6440-4544-B749-3C594078D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2295525"/>
            <a:ext cx="68389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29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DEEPLY LEARNED VIEW-INVARIANT FEATURES</a:t>
            </a:r>
            <a:br>
              <a:rPr lang="en-US" dirty="0"/>
            </a:br>
            <a:r>
              <a:rPr lang="en-US" dirty="0"/>
              <a:t>	 Shared Features</a:t>
            </a:r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30B82-BEE3-41DC-86D0-D1EE2BFDE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z </a:t>
            </a:r>
            <a:r>
              <a:rPr lang="en-US" sz="2400" dirty="0" err="1"/>
              <a:t>cho</a:t>
            </a:r>
            <a:r>
              <a:rPr lang="en-US" sz="2400" dirty="0"/>
              <a:t> các view</a:t>
            </a:r>
          </a:p>
          <a:p>
            <a:r>
              <a:rPr lang="en-US" sz="2400" dirty="0"/>
              <a:t>SAM Z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share </a:t>
            </a:r>
            <a:r>
              <a:rPr lang="en-US" sz="2400" dirty="0" err="1"/>
              <a:t>giữa</a:t>
            </a:r>
            <a:r>
              <a:rPr lang="en-US" sz="2400" dirty="0"/>
              <a:t> các sample (ma </a:t>
            </a:r>
            <a:r>
              <a:rPr lang="en-US" sz="2400" dirty="0" err="1"/>
              <a:t>trận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chéo</a:t>
            </a:r>
            <a:r>
              <a:rPr lang="en-US" sz="2400" dirty="0"/>
              <a:t>) do </a:t>
            </a:r>
            <a:r>
              <a:rPr lang="en-US" sz="2400" dirty="0" err="1"/>
              <a:t>đó</a:t>
            </a:r>
            <a:r>
              <a:rPr lang="en-US" sz="2400" dirty="0"/>
              <a:t> không capture </a:t>
            </a:r>
            <a:r>
              <a:rPr lang="en-US" sz="2400" dirty="0" err="1"/>
              <a:t>được</a:t>
            </a:r>
            <a:r>
              <a:rPr lang="en-US" sz="2400" dirty="0"/>
              <a:t> view-invariant information </a:t>
            </a:r>
            <a:r>
              <a:rPr lang="en-US" sz="2400" dirty="0" err="1"/>
              <a:t>cho</a:t>
            </a:r>
            <a:r>
              <a:rPr lang="en-US" sz="2400" dirty="0"/>
              <a:t> cross view action recognition.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D4F65-FD5B-4E5A-96A8-6B3408DA7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920" y="3255665"/>
            <a:ext cx="4904559" cy="261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0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12788</TotalTime>
  <Words>728</Words>
  <Application>Microsoft Office PowerPoint</Application>
  <PresentationFormat>Widescreen</PresentationFormat>
  <Paragraphs>104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Retrospect</vt:lpstr>
      <vt:lpstr>Deeply Learned View-Invariant Features for Cross-View Action Recognition</vt:lpstr>
      <vt:lpstr>Introduction</vt:lpstr>
      <vt:lpstr>Related Work</vt:lpstr>
      <vt:lpstr>DEEPLY LEARNED VIEW-INVARIANT FEATURES  Sample-Affinity Matrix (SAM)</vt:lpstr>
      <vt:lpstr>DEEPLY LEARNED VIEW-INVARIANT FEATURES  Sample-Affinity Matrix (SAM)</vt:lpstr>
      <vt:lpstr>DEEPLY LEARNED VIEW-INVARIANT FEATURES  Preliminary on Autoencoders</vt:lpstr>
      <vt:lpstr>DEEPLY LEARNED VIEW-INVARIANT FEATURES   Single-Layer Feature Learning</vt:lpstr>
      <vt:lpstr>DEEPLY LEARNED VIEW-INVARIANT FEATURES   Shared Features</vt:lpstr>
      <vt:lpstr>DEEPLY LEARNED VIEW-INVARIANT FEATURES   Shared Features</vt:lpstr>
      <vt:lpstr>DEEPLY LEARNED VIEW-INVARIANT FEATURES   Private Features</vt:lpstr>
      <vt:lpstr>DEEPLY LEARNED VIEW-INVARIANT FEATURES  Label Information</vt:lpstr>
      <vt:lpstr>DEEPLY LEARNED VIEW-INVARIANT FEATURES  Label Information</vt:lpstr>
      <vt:lpstr>DEEPLY LEARNED VIEW-INVARIANT FEATURES  Deep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SilNet</dc:title>
  <dc:creator>Kaiser GX</dc:creator>
  <cp:lastModifiedBy>Kaiser GX</cp:lastModifiedBy>
  <cp:revision>148</cp:revision>
  <dcterms:created xsi:type="dcterms:W3CDTF">2017-05-25T19:13:45Z</dcterms:created>
  <dcterms:modified xsi:type="dcterms:W3CDTF">2018-05-04T08:00:13Z</dcterms:modified>
</cp:coreProperties>
</file>