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1" r:id="rId4"/>
    <p:sldId id="262" r:id="rId5"/>
    <p:sldId id="263" r:id="rId6"/>
    <p:sldId id="304" r:id="rId7"/>
    <p:sldId id="305" r:id="rId8"/>
    <p:sldId id="306" r:id="rId9"/>
    <p:sldId id="271" r:id="rId10"/>
    <p:sldId id="307" r:id="rId11"/>
    <p:sldId id="299" r:id="rId12"/>
    <p:sldId id="308" r:id="rId13"/>
    <p:sldId id="309" r:id="rId14"/>
    <p:sldId id="310" r:id="rId15"/>
    <p:sldId id="311" r:id="rId16"/>
    <p:sldId id="312" r:id="rId17"/>
    <p:sldId id="31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ser GX" userId="064cad1f84cd5131" providerId="LiveId" clId="{F970335D-4F10-49ED-A665-AE658AEECF9F}"/>
    <pc:docChg chg="undo redo custSel addSld delSld modSld sldOrd">
      <pc:chgData name="Kaiser GX" userId="064cad1f84cd5131" providerId="LiveId" clId="{F970335D-4F10-49ED-A665-AE658AEECF9F}" dt="2018-04-13T06:13:35.748" v="2424" actId="2710"/>
      <pc:docMkLst>
        <pc:docMk/>
      </pc:docMkLst>
      <pc:sldChg chg="addSp delSp modSp modNotesTx">
        <pc:chgData name="Kaiser GX" userId="064cad1f84cd5131" providerId="LiveId" clId="{F970335D-4F10-49ED-A665-AE658AEECF9F}" dt="2018-04-12T17:39:52.038" v="261" actId="20577"/>
        <pc:sldMkLst>
          <pc:docMk/>
          <pc:sldMk cId="2978698520" sldId="299"/>
        </pc:sldMkLst>
        <pc:spChg chg="mod">
          <ac:chgData name="Kaiser GX" userId="064cad1f84cd5131" providerId="LiveId" clId="{F970335D-4F10-49ED-A665-AE658AEECF9F}" dt="2018-04-12T15:19:54.359" v="232" actId="20577"/>
          <ac:spMkLst>
            <pc:docMk/>
            <pc:sldMk cId="2978698520" sldId="299"/>
            <ac:spMk id="3" creationId="{00000000-0000-0000-0000-000000000000}"/>
          </ac:spMkLst>
        </pc:spChg>
        <pc:picChg chg="add mod">
          <ac:chgData name="Kaiser GX" userId="064cad1f84cd5131" providerId="LiveId" clId="{F970335D-4F10-49ED-A665-AE658AEECF9F}" dt="2018-04-12T15:10:23.618" v="79" actId="1076"/>
          <ac:picMkLst>
            <pc:docMk/>
            <pc:sldMk cId="2978698520" sldId="299"/>
            <ac:picMk id="4" creationId="{AF1B8CFF-8C58-4CB8-92B8-46FB465F8715}"/>
          </ac:picMkLst>
        </pc:picChg>
        <pc:picChg chg="add del mod">
          <ac:chgData name="Kaiser GX" userId="064cad1f84cd5131" providerId="LiveId" clId="{F970335D-4F10-49ED-A665-AE658AEECF9F}" dt="2018-04-12T15:13:07.862" v="102" actId="20577"/>
          <ac:picMkLst>
            <pc:docMk/>
            <pc:sldMk cId="2978698520" sldId="299"/>
            <ac:picMk id="6" creationId="{29B9B83D-2053-48B1-AFC8-69B6A983CD87}"/>
          </ac:picMkLst>
        </pc:picChg>
        <pc:picChg chg="add mod">
          <ac:chgData name="Kaiser GX" userId="064cad1f84cd5131" providerId="LiveId" clId="{F970335D-4F10-49ED-A665-AE658AEECF9F}" dt="2018-04-12T15:15:50.353" v="113" actId="1076"/>
          <ac:picMkLst>
            <pc:docMk/>
            <pc:sldMk cId="2978698520" sldId="299"/>
            <ac:picMk id="7" creationId="{F200A234-0206-4D8E-AB35-63DFDD25B82C}"/>
          </ac:picMkLst>
        </pc:picChg>
        <pc:picChg chg="add mod">
          <ac:chgData name="Kaiser GX" userId="064cad1f84cd5131" providerId="LiveId" clId="{F970335D-4F10-49ED-A665-AE658AEECF9F}" dt="2018-04-12T15:15:37.818" v="110" actId="1076"/>
          <ac:picMkLst>
            <pc:docMk/>
            <pc:sldMk cId="2978698520" sldId="299"/>
            <ac:picMk id="8" creationId="{5FBB87CC-EFF3-4A63-A599-2E6CC302CE76}"/>
          </ac:picMkLst>
        </pc:picChg>
        <pc:picChg chg="add mod">
          <ac:chgData name="Kaiser GX" userId="064cad1f84cd5131" providerId="LiveId" clId="{F970335D-4F10-49ED-A665-AE658AEECF9F}" dt="2018-04-12T15:20:39.218" v="236" actId="1076"/>
          <ac:picMkLst>
            <pc:docMk/>
            <pc:sldMk cId="2978698520" sldId="299"/>
            <ac:picMk id="9" creationId="{0671FE98-F3D8-4A64-9B85-B323B561E051}"/>
          </ac:picMkLst>
        </pc:picChg>
      </pc:sldChg>
      <pc:sldChg chg="addSp delSp modSp add">
        <pc:chgData name="Kaiser GX" userId="064cad1f84cd5131" providerId="LiveId" clId="{F970335D-4F10-49ED-A665-AE658AEECF9F}" dt="2018-04-12T18:36:25.735" v="1860" actId="1076"/>
        <pc:sldMkLst>
          <pc:docMk/>
          <pc:sldMk cId="489091392" sldId="308"/>
        </pc:sldMkLst>
        <pc:spChg chg="mod">
          <ac:chgData name="Kaiser GX" userId="064cad1f84cd5131" providerId="LiveId" clId="{F970335D-4F10-49ED-A665-AE658AEECF9F}" dt="2018-04-12T18:36:18.018" v="1858" actId="20577"/>
          <ac:spMkLst>
            <pc:docMk/>
            <pc:sldMk cId="489091392" sldId="308"/>
            <ac:spMk id="3" creationId="{00000000-0000-0000-0000-000000000000}"/>
          </ac:spMkLst>
        </pc:spChg>
        <pc:picChg chg="del">
          <ac:chgData name="Kaiser GX" userId="064cad1f84cd5131" providerId="LiveId" clId="{F970335D-4F10-49ED-A665-AE658AEECF9F}" dt="2018-04-12T17:38:43.107" v="243" actId="1076"/>
          <ac:picMkLst>
            <pc:docMk/>
            <pc:sldMk cId="489091392" sldId="308"/>
            <ac:picMk id="4" creationId="{AF1B8CFF-8C58-4CB8-92B8-46FB465F8715}"/>
          </ac:picMkLst>
        </pc:picChg>
        <pc:picChg chg="add mod">
          <ac:chgData name="Kaiser GX" userId="064cad1f84cd5131" providerId="LiveId" clId="{F970335D-4F10-49ED-A665-AE658AEECF9F}" dt="2018-04-12T18:36:25.735" v="1860" actId="1076"/>
          <ac:picMkLst>
            <pc:docMk/>
            <pc:sldMk cId="489091392" sldId="308"/>
            <ac:picMk id="6" creationId="{EB194861-B348-47A1-8A99-6F7475CFF8AE}"/>
          </ac:picMkLst>
        </pc:picChg>
        <pc:picChg chg="del">
          <ac:chgData name="Kaiser GX" userId="064cad1f84cd5131" providerId="LiveId" clId="{F970335D-4F10-49ED-A665-AE658AEECF9F}" dt="2018-04-12T17:38:45.245" v="244" actId="1076"/>
          <ac:picMkLst>
            <pc:docMk/>
            <pc:sldMk cId="489091392" sldId="308"/>
            <ac:picMk id="7" creationId="{F200A234-0206-4D8E-AB35-63DFDD25B82C}"/>
          </ac:picMkLst>
        </pc:picChg>
        <pc:picChg chg="del">
          <ac:chgData name="Kaiser GX" userId="064cad1f84cd5131" providerId="LiveId" clId="{F970335D-4F10-49ED-A665-AE658AEECF9F}" dt="2018-04-12T17:38:41.431" v="242" actId="1076"/>
          <ac:picMkLst>
            <pc:docMk/>
            <pc:sldMk cId="489091392" sldId="308"/>
            <ac:picMk id="8" creationId="{5FBB87CC-EFF3-4A63-A599-2E6CC302CE76}"/>
          </ac:picMkLst>
        </pc:picChg>
        <pc:picChg chg="del">
          <ac:chgData name="Kaiser GX" userId="064cad1f84cd5131" providerId="LiveId" clId="{F970335D-4F10-49ED-A665-AE658AEECF9F}" dt="2018-04-12T17:38:47.903" v="245" actId="1076"/>
          <ac:picMkLst>
            <pc:docMk/>
            <pc:sldMk cId="489091392" sldId="308"/>
            <ac:picMk id="9" creationId="{0671FE98-F3D8-4A64-9B85-B323B561E051}"/>
          </ac:picMkLst>
        </pc:picChg>
        <pc:picChg chg="add del mod">
          <ac:chgData name="Kaiser GX" userId="064cad1f84cd5131" providerId="LiveId" clId="{F970335D-4F10-49ED-A665-AE658AEECF9F}" dt="2018-04-12T18:36:03.473" v="1853" actId="1076"/>
          <ac:picMkLst>
            <pc:docMk/>
            <pc:sldMk cId="489091392" sldId="308"/>
            <ac:picMk id="10" creationId="{A8D2DDB1-4658-41A0-8A6E-7C13AF7AE5E6}"/>
          </ac:picMkLst>
        </pc:picChg>
      </pc:sldChg>
      <pc:sldChg chg="addSp delSp modSp add">
        <pc:chgData name="Kaiser GX" userId="064cad1f84cd5131" providerId="LiveId" clId="{F970335D-4F10-49ED-A665-AE658AEECF9F}" dt="2018-04-12T18:07:58.785" v="963" actId="1076"/>
        <pc:sldMkLst>
          <pc:docMk/>
          <pc:sldMk cId="3400707638" sldId="309"/>
        </pc:sldMkLst>
        <pc:spChg chg="mod">
          <ac:chgData name="Kaiser GX" userId="064cad1f84cd5131" providerId="LiveId" clId="{F970335D-4F10-49ED-A665-AE658AEECF9F}" dt="2018-04-12T18:05:44.026" v="952" actId="20577"/>
          <ac:spMkLst>
            <pc:docMk/>
            <pc:sldMk cId="3400707638" sldId="309"/>
            <ac:spMk id="3" creationId="{00000000-0000-0000-0000-000000000000}"/>
          </ac:spMkLst>
        </pc:spChg>
        <pc:picChg chg="add mod">
          <ac:chgData name="Kaiser GX" userId="064cad1f84cd5131" providerId="LiveId" clId="{F970335D-4F10-49ED-A665-AE658AEECF9F}" dt="2018-04-12T17:54:55.748" v="690" actId="1076"/>
          <ac:picMkLst>
            <pc:docMk/>
            <pc:sldMk cId="3400707638" sldId="309"/>
            <ac:picMk id="4" creationId="{5F730034-72E7-46BE-9F2B-0E618E101D30}"/>
          </ac:picMkLst>
        </pc:picChg>
        <pc:picChg chg="del">
          <ac:chgData name="Kaiser GX" userId="064cad1f84cd5131" providerId="LiveId" clId="{F970335D-4F10-49ED-A665-AE658AEECF9F}" dt="2018-04-12T17:53:54.490" v="680" actId="1076"/>
          <ac:picMkLst>
            <pc:docMk/>
            <pc:sldMk cId="3400707638" sldId="309"/>
            <ac:picMk id="6" creationId="{EB194861-B348-47A1-8A99-6F7475CFF8AE}"/>
          </ac:picMkLst>
        </pc:picChg>
        <pc:picChg chg="add mod">
          <ac:chgData name="Kaiser GX" userId="064cad1f84cd5131" providerId="LiveId" clId="{F970335D-4F10-49ED-A665-AE658AEECF9F}" dt="2018-04-12T18:06:06.760" v="956" actId="1076"/>
          <ac:picMkLst>
            <pc:docMk/>
            <pc:sldMk cId="3400707638" sldId="309"/>
            <ac:picMk id="7" creationId="{320B7DFE-5C5C-47A4-9246-596D1E786A4A}"/>
          </ac:picMkLst>
        </pc:picChg>
        <pc:picChg chg="add mod">
          <ac:chgData name="Kaiser GX" userId="064cad1f84cd5131" providerId="LiveId" clId="{F970335D-4F10-49ED-A665-AE658AEECF9F}" dt="2018-04-12T18:07:58.785" v="963" actId="1076"/>
          <ac:picMkLst>
            <pc:docMk/>
            <pc:sldMk cId="3400707638" sldId="309"/>
            <ac:picMk id="8" creationId="{7DE6E06A-912E-45DA-BA07-57BF1C4231BC}"/>
          </ac:picMkLst>
        </pc:picChg>
        <pc:picChg chg="del">
          <ac:chgData name="Kaiser GX" userId="064cad1f84cd5131" providerId="LiveId" clId="{F970335D-4F10-49ED-A665-AE658AEECF9F}" dt="2018-04-12T17:53:52.597" v="679" actId="1076"/>
          <ac:picMkLst>
            <pc:docMk/>
            <pc:sldMk cId="3400707638" sldId="309"/>
            <ac:picMk id="10" creationId="{A8D2DDB1-4658-41A0-8A6E-7C13AF7AE5E6}"/>
          </ac:picMkLst>
        </pc:picChg>
      </pc:sldChg>
      <pc:sldChg chg="delSp modSp add">
        <pc:chgData name="Kaiser GX" userId="064cad1f84cd5131" providerId="LiveId" clId="{F970335D-4F10-49ED-A665-AE658AEECF9F}" dt="2018-04-12T18:17:04.742" v="1498" actId="2710"/>
        <pc:sldMkLst>
          <pc:docMk/>
          <pc:sldMk cId="795913932" sldId="310"/>
        </pc:sldMkLst>
        <pc:spChg chg="mod">
          <ac:chgData name="Kaiser GX" userId="064cad1f84cd5131" providerId="LiveId" clId="{F970335D-4F10-49ED-A665-AE658AEECF9F}" dt="2018-04-12T18:17:04.742" v="1498" actId="2710"/>
          <ac:spMkLst>
            <pc:docMk/>
            <pc:sldMk cId="795913932" sldId="310"/>
            <ac:spMk id="3" creationId="{00000000-0000-0000-0000-000000000000}"/>
          </ac:spMkLst>
        </pc:spChg>
        <pc:picChg chg="del">
          <ac:chgData name="Kaiser GX" userId="064cad1f84cd5131" providerId="LiveId" clId="{F970335D-4F10-49ED-A665-AE658AEECF9F}" dt="2018-04-12T18:10:42.369" v="966" actId="2710"/>
          <ac:picMkLst>
            <pc:docMk/>
            <pc:sldMk cId="795913932" sldId="310"/>
            <ac:picMk id="4" creationId="{5F730034-72E7-46BE-9F2B-0E618E101D30}"/>
          </ac:picMkLst>
        </pc:picChg>
        <pc:picChg chg="del">
          <ac:chgData name="Kaiser GX" userId="064cad1f84cd5131" providerId="LiveId" clId="{F970335D-4F10-49ED-A665-AE658AEECF9F}" dt="2018-04-12T18:10:39.090" v="965" actId="2710"/>
          <ac:picMkLst>
            <pc:docMk/>
            <pc:sldMk cId="795913932" sldId="310"/>
            <ac:picMk id="7" creationId="{320B7DFE-5C5C-47A4-9246-596D1E786A4A}"/>
          </ac:picMkLst>
        </pc:picChg>
        <pc:picChg chg="mod">
          <ac:chgData name="Kaiser GX" userId="064cad1f84cd5131" providerId="LiveId" clId="{F970335D-4F10-49ED-A665-AE658AEECF9F}" dt="2018-04-12T18:12:26.199" v="997" actId="1076"/>
          <ac:picMkLst>
            <pc:docMk/>
            <pc:sldMk cId="795913932" sldId="310"/>
            <ac:picMk id="8" creationId="{7DE6E06A-912E-45DA-BA07-57BF1C4231BC}"/>
          </ac:picMkLst>
        </pc:picChg>
      </pc:sldChg>
      <pc:sldChg chg="addSp delSp modSp add ord">
        <pc:chgData name="Kaiser GX" userId="064cad1f84cd5131" providerId="LiveId" clId="{F970335D-4F10-49ED-A665-AE658AEECF9F}" dt="2018-04-12T18:26:51.118" v="1850" actId="14100"/>
        <pc:sldMkLst>
          <pc:docMk/>
          <pc:sldMk cId="2248499932" sldId="311"/>
        </pc:sldMkLst>
        <pc:spChg chg="mod">
          <ac:chgData name="Kaiser GX" userId="064cad1f84cd5131" providerId="LiveId" clId="{F970335D-4F10-49ED-A665-AE658AEECF9F}" dt="2018-04-12T18:26:51.118" v="1850" actId="14100"/>
          <ac:spMkLst>
            <pc:docMk/>
            <pc:sldMk cId="2248499932" sldId="311"/>
            <ac:spMk id="3" creationId="{00000000-0000-0000-0000-000000000000}"/>
          </ac:spMkLst>
        </pc:spChg>
        <pc:picChg chg="del">
          <ac:chgData name="Kaiser GX" userId="064cad1f84cd5131" providerId="LiveId" clId="{F970335D-4F10-49ED-A665-AE658AEECF9F}" dt="2018-04-12T18:18:15.280" v="1508" actId="14100"/>
          <ac:picMkLst>
            <pc:docMk/>
            <pc:sldMk cId="2248499932" sldId="311"/>
            <ac:picMk id="4" creationId="{5F730034-72E7-46BE-9F2B-0E618E101D30}"/>
          </ac:picMkLst>
        </pc:picChg>
        <pc:picChg chg="add mod">
          <ac:chgData name="Kaiser GX" userId="064cad1f84cd5131" providerId="LiveId" clId="{F970335D-4F10-49ED-A665-AE658AEECF9F}" dt="2018-04-12T18:18:58.349" v="1519" actId="1076"/>
          <ac:picMkLst>
            <pc:docMk/>
            <pc:sldMk cId="2248499932" sldId="311"/>
            <ac:picMk id="6" creationId="{B1D317B5-EB07-4D98-A3BE-0B3BFBBD8EEB}"/>
          </ac:picMkLst>
        </pc:picChg>
        <pc:picChg chg="del">
          <ac:chgData name="Kaiser GX" userId="064cad1f84cd5131" providerId="LiveId" clId="{F970335D-4F10-49ED-A665-AE658AEECF9F}" dt="2018-04-12T18:18:19.692" v="1510" actId="14100"/>
          <ac:picMkLst>
            <pc:docMk/>
            <pc:sldMk cId="2248499932" sldId="311"/>
            <ac:picMk id="7" creationId="{320B7DFE-5C5C-47A4-9246-596D1E786A4A}"/>
          </ac:picMkLst>
        </pc:picChg>
        <pc:picChg chg="del">
          <ac:chgData name="Kaiser GX" userId="064cad1f84cd5131" providerId="LiveId" clId="{F970335D-4F10-49ED-A665-AE658AEECF9F}" dt="2018-04-12T18:18:17.484" v="1509" actId="14100"/>
          <ac:picMkLst>
            <pc:docMk/>
            <pc:sldMk cId="2248499932" sldId="311"/>
            <ac:picMk id="8" creationId="{7DE6E06A-912E-45DA-BA07-57BF1C4231BC}"/>
          </ac:picMkLst>
        </pc:picChg>
        <pc:picChg chg="add mod">
          <ac:chgData name="Kaiser GX" userId="064cad1f84cd5131" providerId="LiveId" clId="{F970335D-4F10-49ED-A665-AE658AEECF9F}" dt="2018-04-12T18:22:16.122" v="1614" actId="1076"/>
          <ac:picMkLst>
            <pc:docMk/>
            <pc:sldMk cId="2248499932" sldId="311"/>
            <ac:picMk id="9" creationId="{64F3A035-30B3-4B1A-B650-0F0EB63FA7EA}"/>
          </ac:picMkLst>
        </pc:picChg>
        <pc:picChg chg="add mod">
          <ac:chgData name="Kaiser GX" userId="064cad1f84cd5131" providerId="LiveId" clId="{F970335D-4F10-49ED-A665-AE658AEECF9F}" dt="2018-04-12T18:25:05.630" v="1728" actId="1076"/>
          <ac:picMkLst>
            <pc:docMk/>
            <pc:sldMk cId="2248499932" sldId="311"/>
            <ac:picMk id="10" creationId="{2F8E4B31-CF57-4ED0-AFD5-2F7B5BD9ACDE}"/>
          </ac:picMkLst>
        </pc:picChg>
      </pc:sldChg>
      <pc:sldChg chg="modSp add ord">
        <pc:chgData name="Kaiser GX" userId="064cad1f84cd5131" providerId="LiveId" clId="{F970335D-4F10-49ED-A665-AE658AEECF9F}" dt="2018-04-12T18:46:10.619" v="2344" actId="20577"/>
        <pc:sldMkLst>
          <pc:docMk/>
          <pc:sldMk cId="2025150700" sldId="312"/>
        </pc:sldMkLst>
        <pc:spChg chg="mod">
          <ac:chgData name="Kaiser GX" userId="064cad1f84cd5131" providerId="LiveId" clId="{F970335D-4F10-49ED-A665-AE658AEECF9F}" dt="2018-04-12T18:46:10.619" v="2344" actId="20577"/>
          <ac:spMkLst>
            <pc:docMk/>
            <pc:sldMk cId="2025150700" sldId="312"/>
            <ac:spMk id="3" creationId="{00000000-0000-0000-0000-000000000000}"/>
          </ac:spMkLst>
        </pc:spChg>
        <pc:picChg chg="mod">
          <ac:chgData name="Kaiser GX" userId="064cad1f84cd5131" providerId="LiveId" clId="{F970335D-4F10-49ED-A665-AE658AEECF9F}" dt="2018-04-12T18:36:59.849" v="1865" actId="1076"/>
          <ac:picMkLst>
            <pc:docMk/>
            <pc:sldMk cId="2025150700" sldId="312"/>
            <ac:picMk id="6" creationId="{EB194861-B348-47A1-8A99-6F7475CFF8AE}"/>
          </ac:picMkLst>
        </pc:picChg>
        <pc:picChg chg="mod">
          <ac:chgData name="Kaiser GX" userId="064cad1f84cd5131" providerId="LiveId" clId="{F970335D-4F10-49ED-A665-AE658AEECF9F}" dt="2018-04-12T18:45:48.105" v="2342" actId="1076"/>
          <ac:picMkLst>
            <pc:docMk/>
            <pc:sldMk cId="2025150700" sldId="312"/>
            <ac:picMk id="10" creationId="{A8D2DDB1-4658-41A0-8A6E-7C13AF7AE5E6}"/>
          </ac:picMkLst>
        </pc:picChg>
      </pc:sldChg>
      <pc:sldChg chg="delSp modSp add">
        <pc:chgData name="Kaiser GX" userId="064cad1f84cd5131" providerId="LiveId" clId="{F970335D-4F10-49ED-A665-AE658AEECF9F}" dt="2018-04-13T06:13:35.748" v="2424" actId="2710"/>
        <pc:sldMkLst>
          <pc:docMk/>
          <pc:sldMk cId="2545378865" sldId="313"/>
        </pc:sldMkLst>
        <pc:spChg chg="mod">
          <ac:chgData name="Kaiser GX" userId="064cad1f84cd5131" providerId="LiveId" clId="{F970335D-4F10-49ED-A665-AE658AEECF9F}" dt="2018-04-13T06:10:56.085" v="2359" actId="20577"/>
          <ac:spMkLst>
            <pc:docMk/>
            <pc:sldMk cId="2545378865" sldId="313"/>
            <ac:spMk id="2" creationId="{00000000-0000-0000-0000-000000000000}"/>
          </ac:spMkLst>
        </pc:spChg>
        <pc:spChg chg="mod">
          <ac:chgData name="Kaiser GX" userId="064cad1f84cd5131" providerId="LiveId" clId="{F970335D-4F10-49ED-A665-AE658AEECF9F}" dt="2018-04-13T06:13:35.748" v="2424" actId="2710"/>
          <ac:spMkLst>
            <pc:docMk/>
            <pc:sldMk cId="2545378865" sldId="313"/>
            <ac:spMk id="3" creationId="{00000000-0000-0000-0000-000000000000}"/>
          </ac:spMkLst>
        </pc:spChg>
        <pc:picChg chg="del">
          <ac:chgData name="Kaiser GX" userId="064cad1f84cd5131" providerId="LiveId" clId="{F970335D-4F10-49ED-A665-AE658AEECF9F}" dt="2018-04-13T06:11:03.106" v="2361" actId="2710"/>
          <ac:picMkLst>
            <pc:docMk/>
            <pc:sldMk cId="2545378865" sldId="313"/>
            <ac:picMk id="6" creationId="{EB194861-B348-47A1-8A99-6F7475CFF8AE}"/>
          </ac:picMkLst>
        </pc:picChg>
        <pc:picChg chg="del">
          <ac:chgData name="Kaiser GX" userId="064cad1f84cd5131" providerId="LiveId" clId="{F970335D-4F10-49ED-A665-AE658AEECF9F}" dt="2018-04-13T06:11:00.903" v="2360" actId="2710"/>
          <ac:picMkLst>
            <pc:docMk/>
            <pc:sldMk cId="2545378865" sldId="313"/>
            <ac:picMk id="10" creationId="{A8D2DDB1-4658-41A0-8A6E-7C13AF7AE5E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35FBA8-51E2-46AB-ACAC-306EA934B7B8}" type="doc">
      <dgm:prSet loTypeId="urn:microsoft.com/office/officeart/2008/layout/Lined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C30CE8-1D8E-4586-BA3B-54472A6F0D43}">
      <dgm:prSet custT="1"/>
      <dgm:spPr/>
      <dgm:t>
        <a:bodyPr/>
        <a:lstStyle/>
        <a:p>
          <a:pPr rtl="0"/>
          <a:r>
            <a:rPr lang="en-US" sz="3200" dirty="0"/>
            <a:t>	Abstract</a:t>
          </a:r>
        </a:p>
      </dgm:t>
    </dgm:pt>
    <dgm:pt modelId="{82CE259F-3462-4B3F-A990-5CF3E4525976}" type="parTrans" cxnId="{E703C6B2-42DA-4F96-8F6C-944B619DD959}">
      <dgm:prSet/>
      <dgm:spPr/>
      <dgm:t>
        <a:bodyPr/>
        <a:lstStyle/>
        <a:p>
          <a:endParaRPr lang="en-US"/>
        </a:p>
      </dgm:t>
    </dgm:pt>
    <dgm:pt modelId="{F6C922E1-B8FD-45D2-B828-32319D917966}" type="sibTrans" cxnId="{E703C6B2-42DA-4F96-8F6C-944B619DD959}">
      <dgm:prSet/>
      <dgm:spPr/>
      <dgm:t>
        <a:bodyPr/>
        <a:lstStyle/>
        <a:p>
          <a:endParaRPr lang="en-US"/>
        </a:p>
      </dgm:t>
    </dgm:pt>
    <dgm:pt modelId="{6FE4ACFA-7F54-4323-9320-4121C93FA7EE}">
      <dgm:prSet custT="1"/>
      <dgm:spPr/>
      <dgm:t>
        <a:bodyPr/>
        <a:lstStyle/>
        <a:p>
          <a:pPr rtl="0"/>
          <a:r>
            <a:rPr lang="en-US" sz="3200" dirty="0"/>
            <a:t>	Introduction</a:t>
          </a:r>
        </a:p>
      </dgm:t>
    </dgm:pt>
    <dgm:pt modelId="{C7B90B1F-B6B5-45E3-B09C-85BB71B175A1}" type="parTrans" cxnId="{A1B96ADE-3C72-47E1-84B4-32AA96F60F3D}">
      <dgm:prSet/>
      <dgm:spPr/>
      <dgm:t>
        <a:bodyPr/>
        <a:lstStyle/>
        <a:p>
          <a:endParaRPr lang="en-US"/>
        </a:p>
      </dgm:t>
    </dgm:pt>
    <dgm:pt modelId="{5F65E6B5-BCDE-493A-A36A-A3D3B5720806}" type="sibTrans" cxnId="{A1B96ADE-3C72-47E1-84B4-32AA96F60F3D}">
      <dgm:prSet/>
      <dgm:spPr/>
      <dgm:t>
        <a:bodyPr/>
        <a:lstStyle/>
        <a:p>
          <a:endParaRPr lang="en-US"/>
        </a:p>
      </dgm:t>
    </dgm:pt>
    <dgm:pt modelId="{760D9A86-678D-468C-84C0-6350539C7C70}">
      <dgm:prSet custT="1"/>
      <dgm:spPr/>
      <dgm:t>
        <a:bodyPr/>
        <a:lstStyle/>
        <a:p>
          <a:pPr rtl="0"/>
          <a:r>
            <a:rPr lang="en-US" sz="3200" dirty="0"/>
            <a:t>	Multi-view Deep Network (</a:t>
          </a:r>
          <a:r>
            <a:rPr lang="en-US" sz="3200" dirty="0" err="1"/>
            <a:t>MvDN</a:t>
          </a:r>
          <a:r>
            <a:rPr lang="en-US" sz="3200" dirty="0"/>
            <a:t>)</a:t>
          </a:r>
        </a:p>
      </dgm:t>
    </dgm:pt>
    <dgm:pt modelId="{0FB9F424-5867-42AB-9DD9-C73FF59D6A9A}" type="parTrans" cxnId="{31D08035-5A38-4A61-A3A3-7EAC84F62BA8}">
      <dgm:prSet/>
      <dgm:spPr/>
      <dgm:t>
        <a:bodyPr/>
        <a:lstStyle/>
        <a:p>
          <a:endParaRPr lang="en-US"/>
        </a:p>
      </dgm:t>
    </dgm:pt>
    <dgm:pt modelId="{59B6230D-8342-4A9E-AFC3-B7CDD67A8AB2}" type="sibTrans" cxnId="{31D08035-5A38-4A61-A3A3-7EAC84F62BA8}">
      <dgm:prSet/>
      <dgm:spPr/>
      <dgm:t>
        <a:bodyPr/>
        <a:lstStyle/>
        <a:p>
          <a:endParaRPr lang="en-US"/>
        </a:p>
      </dgm:t>
    </dgm:pt>
    <dgm:pt modelId="{27A44305-9CE5-4C12-9AD0-24C07C2D98BC}">
      <dgm:prSet custT="1"/>
      <dgm:spPr/>
      <dgm:t>
        <a:bodyPr/>
        <a:lstStyle/>
        <a:p>
          <a:pPr rtl="0"/>
          <a:r>
            <a:rPr lang="en-US" sz="3200" dirty="0"/>
            <a:t>	Experimental</a:t>
          </a:r>
        </a:p>
      </dgm:t>
    </dgm:pt>
    <dgm:pt modelId="{2029DF4B-A79A-4529-8B9D-0D2839C87C20}" type="parTrans" cxnId="{A21269BA-C072-43EE-9BAD-D3422107A311}">
      <dgm:prSet/>
      <dgm:spPr/>
      <dgm:t>
        <a:bodyPr/>
        <a:lstStyle/>
        <a:p>
          <a:endParaRPr lang="en-US"/>
        </a:p>
      </dgm:t>
    </dgm:pt>
    <dgm:pt modelId="{62A1DAC9-CE62-4780-8D7C-93E2987FFDC8}" type="sibTrans" cxnId="{A21269BA-C072-43EE-9BAD-D3422107A311}">
      <dgm:prSet/>
      <dgm:spPr/>
      <dgm:t>
        <a:bodyPr/>
        <a:lstStyle/>
        <a:p>
          <a:endParaRPr lang="en-US"/>
        </a:p>
      </dgm:t>
    </dgm:pt>
    <dgm:pt modelId="{CF1ED09C-FCA7-48E2-86A0-8B3842FA0F28}">
      <dgm:prSet custT="1"/>
      <dgm:spPr/>
      <dgm:t>
        <a:bodyPr/>
        <a:lstStyle/>
        <a:p>
          <a:pPr rtl="0"/>
          <a:r>
            <a:rPr lang="en-US" sz="3200" dirty="0"/>
            <a:t>	Conclusions and feature Works</a:t>
          </a:r>
        </a:p>
      </dgm:t>
    </dgm:pt>
    <dgm:pt modelId="{F39C4292-A816-4529-94A1-8C91406B8BA5}" type="parTrans" cxnId="{7C5E8C4C-6C7A-4500-92C2-6F71F7A5038D}">
      <dgm:prSet/>
      <dgm:spPr/>
      <dgm:t>
        <a:bodyPr/>
        <a:lstStyle/>
        <a:p>
          <a:endParaRPr lang="en-US"/>
        </a:p>
      </dgm:t>
    </dgm:pt>
    <dgm:pt modelId="{7D288A9A-4CA8-4665-8F81-80E3399CF9C1}" type="sibTrans" cxnId="{7C5E8C4C-6C7A-4500-92C2-6F71F7A5038D}">
      <dgm:prSet/>
      <dgm:spPr/>
      <dgm:t>
        <a:bodyPr/>
        <a:lstStyle/>
        <a:p>
          <a:endParaRPr lang="en-US"/>
        </a:p>
      </dgm:t>
    </dgm:pt>
    <dgm:pt modelId="{26942E1F-ED0C-437A-8B21-9E5F065CA656}" type="pres">
      <dgm:prSet presAssocID="{F935FBA8-51E2-46AB-ACAC-306EA934B7B8}" presName="vert0" presStyleCnt="0">
        <dgm:presLayoutVars>
          <dgm:dir/>
          <dgm:animOne val="branch"/>
          <dgm:animLvl val="lvl"/>
        </dgm:presLayoutVars>
      </dgm:prSet>
      <dgm:spPr/>
    </dgm:pt>
    <dgm:pt modelId="{7C30DC09-AE76-4CB4-A252-09F39D1D411A}" type="pres">
      <dgm:prSet presAssocID="{9BC30CE8-1D8E-4586-BA3B-54472A6F0D43}" presName="thickLine" presStyleLbl="alignNode1" presStyleIdx="0" presStyleCnt="5"/>
      <dgm:spPr/>
    </dgm:pt>
    <dgm:pt modelId="{E4D98F3F-75B7-4DD0-9D56-DA9BCE10B16D}" type="pres">
      <dgm:prSet presAssocID="{9BC30CE8-1D8E-4586-BA3B-54472A6F0D43}" presName="horz1" presStyleCnt="0"/>
      <dgm:spPr/>
    </dgm:pt>
    <dgm:pt modelId="{505DB812-908A-4706-BF08-8F283FA77BDE}" type="pres">
      <dgm:prSet presAssocID="{9BC30CE8-1D8E-4586-BA3B-54472A6F0D43}" presName="tx1" presStyleLbl="revTx" presStyleIdx="0" presStyleCnt="5"/>
      <dgm:spPr/>
    </dgm:pt>
    <dgm:pt modelId="{63B1474D-927C-4C56-9FCE-757B661D3199}" type="pres">
      <dgm:prSet presAssocID="{9BC30CE8-1D8E-4586-BA3B-54472A6F0D43}" presName="vert1" presStyleCnt="0"/>
      <dgm:spPr/>
    </dgm:pt>
    <dgm:pt modelId="{9799DCBD-C4A1-49A6-BA16-651404E36F72}" type="pres">
      <dgm:prSet presAssocID="{6FE4ACFA-7F54-4323-9320-4121C93FA7EE}" presName="thickLine" presStyleLbl="alignNode1" presStyleIdx="1" presStyleCnt="5"/>
      <dgm:spPr/>
    </dgm:pt>
    <dgm:pt modelId="{E09D8BBB-2AC1-4981-8AF5-239480C7252B}" type="pres">
      <dgm:prSet presAssocID="{6FE4ACFA-7F54-4323-9320-4121C93FA7EE}" presName="horz1" presStyleCnt="0"/>
      <dgm:spPr/>
    </dgm:pt>
    <dgm:pt modelId="{DBF83660-2CA5-4A2A-94EC-07FA91E70709}" type="pres">
      <dgm:prSet presAssocID="{6FE4ACFA-7F54-4323-9320-4121C93FA7EE}" presName="tx1" presStyleLbl="revTx" presStyleIdx="1" presStyleCnt="5"/>
      <dgm:spPr/>
    </dgm:pt>
    <dgm:pt modelId="{CB08C8BB-E5BD-4A80-AC32-89C19DAA6F69}" type="pres">
      <dgm:prSet presAssocID="{6FE4ACFA-7F54-4323-9320-4121C93FA7EE}" presName="vert1" presStyleCnt="0"/>
      <dgm:spPr/>
    </dgm:pt>
    <dgm:pt modelId="{B1DD12C8-AB18-4AB6-BD7B-B29133650BDA}" type="pres">
      <dgm:prSet presAssocID="{760D9A86-678D-468C-84C0-6350539C7C70}" presName="thickLine" presStyleLbl="alignNode1" presStyleIdx="2" presStyleCnt="5"/>
      <dgm:spPr/>
    </dgm:pt>
    <dgm:pt modelId="{EA201AE6-3273-41C1-A08E-65B31FB524FA}" type="pres">
      <dgm:prSet presAssocID="{760D9A86-678D-468C-84C0-6350539C7C70}" presName="horz1" presStyleCnt="0"/>
      <dgm:spPr/>
    </dgm:pt>
    <dgm:pt modelId="{01A12573-2E48-460B-A810-9362C46B4860}" type="pres">
      <dgm:prSet presAssocID="{760D9A86-678D-468C-84C0-6350539C7C70}" presName="tx1" presStyleLbl="revTx" presStyleIdx="2" presStyleCnt="5"/>
      <dgm:spPr/>
    </dgm:pt>
    <dgm:pt modelId="{FEE2A594-DF0B-4DCA-B193-543C75957A20}" type="pres">
      <dgm:prSet presAssocID="{760D9A86-678D-468C-84C0-6350539C7C70}" presName="vert1" presStyleCnt="0"/>
      <dgm:spPr/>
    </dgm:pt>
    <dgm:pt modelId="{07129630-F619-4209-936D-D911284137E5}" type="pres">
      <dgm:prSet presAssocID="{27A44305-9CE5-4C12-9AD0-24C07C2D98BC}" presName="thickLine" presStyleLbl="alignNode1" presStyleIdx="3" presStyleCnt="5"/>
      <dgm:spPr/>
    </dgm:pt>
    <dgm:pt modelId="{05D1267A-C53A-4CBB-B0CD-7B4D19056E7E}" type="pres">
      <dgm:prSet presAssocID="{27A44305-9CE5-4C12-9AD0-24C07C2D98BC}" presName="horz1" presStyleCnt="0"/>
      <dgm:spPr/>
    </dgm:pt>
    <dgm:pt modelId="{5E177AEA-D4FC-424A-B406-2A219705B96F}" type="pres">
      <dgm:prSet presAssocID="{27A44305-9CE5-4C12-9AD0-24C07C2D98BC}" presName="tx1" presStyleLbl="revTx" presStyleIdx="3" presStyleCnt="5"/>
      <dgm:spPr/>
    </dgm:pt>
    <dgm:pt modelId="{D222C3FE-3120-408C-86CE-58ED7EFB4C7F}" type="pres">
      <dgm:prSet presAssocID="{27A44305-9CE5-4C12-9AD0-24C07C2D98BC}" presName="vert1" presStyleCnt="0"/>
      <dgm:spPr/>
    </dgm:pt>
    <dgm:pt modelId="{2AAC53F4-E0F3-4929-94D7-8A3297626FE6}" type="pres">
      <dgm:prSet presAssocID="{CF1ED09C-FCA7-48E2-86A0-8B3842FA0F28}" presName="thickLine" presStyleLbl="alignNode1" presStyleIdx="4" presStyleCnt="5"/>
      <dgm:spPr/>
    </dgm:pt>
    <dgm:pt modelId="{C5A4ABBA-F5DD-4C5A-AB9D-023BFF5864E8}" type="pres">
      <dgm:prSet presAssocID="{CF1ED09C-FCA7-48E2-86A0-8B3842FA0F28}" presName="horz1" presStyleCnt="0"/>
      <dgm:spPr/>
    </dgm:pt>
    <dgm:pt modelId="{C7C11477-D7DE-4F8F-8696-940FB2CAB98B}" type="pres">
      <dgm:prSet presAssocID="{CF1ED09C-FCA7-48E2-86A0-8B3842FA0F28}" presName="tx1" presStyleLbl="revTx" presStyleIdx="4" presStyleCnt="5"/>
      <dgm:spPr/>
    </dgm:pt>
    <dgm:pt modelId="{2FE7C9B1-1DF6-4CA8-9097-E352D1579DE4}" type="pres">
      <dgm:prSet presAssocID="{CF1ED09C-FCA7-48E2-86A0-8B3842FA0F28}" presName="vert1" presStyleCnt="0"/>
      <dgm:spPr/>
    </dgm:pt>
  </dgm:ptLst>
  <dgm:cxnLst>
    <dgm:cxn modelId="{56E81404-54BB-49AA-BA39-C78D5754E8F7}" type="presOf" srcId="{6FE4ACFA-7F54-4323-9320-4121C93FA7EE}" destId="{DBF83660-2CA5-4A2A-94EC-07FA91E70709}" srcOrd="0" destOrd="0" presId="urn:microsoft.com/office/officeart/2008/layout/LinedList"/>
    <dgm:cxn modelId="{31D08035-5A38-4A61-A3A3-7EAC84F62BA8}" srcId="{F935FBA8-51E2-46AB-ACAC-306EA934B7B8}" destId="{760D9A86-678D-468C-84C0-6350539C7C70}" srcOrd="2" destOrd="0" parTransId="{0FB9F424-5867-42AB-9DD9-C73FF59D6A9A}" sibTransId="{59B6230D-8342-4A9E-AFC3-B7CDD67A8AB2}"/>
    <dgm:cxn modelId="{D626516B-A13B-40CC-8410-682C866FDC22}" type="presOf" srcId="{F935FBA8-51E2-46AB-ACAC-306EA934B7B8}" destId="{26942E1F-ED0C-437A-8B21-9E5F065CA656}" srcOrd="0" destOrd="0" presId="urn:microsoft.com/office/officeart/2008/layout/LinedList"/>
    <dgm:cxn modelId="{7C5E8C4C-6C7A-4500-92C2-6F71F7A5038D}" srcId="{F935FBA8-51E2-46AB-ACAC-306EA934B7B8}" destId="{CF1ED09C-FCA7-48E2-86A0-8B3842FA0F28}" srcOrd="4" destOrd="0" parTransId="{F39C4292-A816-4529-94A1-8C91406B8BA5}" sibTransId="{7D288A9A-4CA8-4665-8F81-80E3399CF9C1}"/>
    <dgm:cxn modelId="{0A577E7F-B5E5-4E3F-9E5B-E0C7C25BBF4F}" type="presOf" srcId="{9BC30CE8-1D8E-4586-BA3B-54472A6F0D43}" destId="{505DB812-908A-4706-BF08-8F283FA77BDE}" srcOrd="0" destOrd="0" presId="urn:microsoft.com/office/officeart/2008/layout/LinedList"/>
    <dgm:cxn modelId="{D8F3298F-C9BD-4651-B9F7-484C1783C671}" type="presOf" srcId="{CF1ED09C-FCA7-48E2-86A0-8B3842FA0F28}" destId="{C7C11477-D7DE-4F8F-8696-940FB2CAB98B}" srcOrd="0" destOrd="0" presId="urn:microsoft.com/office/officeart/2008/layout/LinedList"/>
    <dgm:cxn modelId="{D4D9EF9D-98F9-4EB9-837B-78839BB59D5D}" type="presOf" srcId="{27A44305-9CE5-4C12-9AD0-24C07C2D98BC}" destId="{5E177AEA-D4FC-424A-B406-2A219705B96F}" srcOrd="0" destOrd="0" presId="urn:microsoft.com/office/officeart/2008/layout/LinedList"/>
    <dgm:cxn modelId="{E703C6B2-42DA-4F96-8F6C-944B619DD959}" srcId="{F935FBA8-51E2-46AB-ACAC-306EA934B7B8}" destId="{9BC30CE8-1D8E-4586-BA3B-54472A6F0D43}" srcOrd="0" destOrd="0" parTransId="{82CE259F-3462-4B3F-A990-5CF3E4525976}" sibTransId="{F6C922E1-B8FD-45D2-B828-32319D917966}"/>
    <dgm:cxn modelId="{A21269BA-C072-43EE-9BAD-D3422107A311}" srcId="{F935FBA8-51E2-46AB-ACAC-306EA934B7B8}" destId="{27A44305-9CE5-4C12-9AD0-24C07C2D98BC}" srcOrd="3" destOrd="0" parTransId="{2029DF4B-A79A-4529-8B9D-0D2839C87C20}" sibTransId="{62A1DAC9-CE62-4780-8D7C-93E2987FFDC8}"/>
    <dgm:cxn modelId="{A1B96ADE-3C72-47E1-84B4-32AA96F60F3D}" srcId="{F935FBA8-51E2-46AB-ACAC-306EA934B7B8}" destId="{6FE4ACFA-7F54-4323-9320-4121C93FA7EE}" srcOrd="1" destOrd="0" parTransId="{C7B90B1F-B6B5-45E3-B09C-85BB71B175A1}" sibTransId="{5F65E6B5-BCDE-493A-A36A-A3D3B5720806}"/>
    <dgm:cxn modelId="{729193E9-F2A7-4487-BA5F-95D0867AA4C1}" type="presOf" srcId="{760D9A86-678D-468C-84C0-6350539C7C70}" destId="{01A12573-2E48-460B-A810-9362C46B4860}" srcOrd="0" destOrd="0" presId="urn:microsoft.com/office/officeart/2008/layout/LinedList"/>
    <dgm:cxn modelId="{E4511076-DAFB-4CC2-8EC5-E71D3F0DB538}" type="presParOf" srcId="{26942E1F-ED0C-437A-8B21-9E5F065CA656}" destId="{7C30DC09-AE76-4CB4-A252-09F39D1D411A}" srcOrd="0" destOrd="0" presId="urn:microsoft.com/office/officeart/2008/layout/LinedList"/>
    <dgm:cxn modelId="{2BFC849B-4CD1-4FEB-8D96-4195E34B9411}" type="presParOf" srcId="{26942E1F-ED0C-437A-8B21-9E5F065CA656}" destId="{E4D98F3F-75B7-4DD0-9D56-DA9BCE10B16D}" srcOrd="1" destOrd="0" presId="urn:microsoft.com/office/officeart/2008/layout/LinedList"/>
    <dgm:cxn modelId="{4E18BABF-C4B8-41DC-B6B1-B82AF1FB906C}" type="presParOf" srcId="{E4D98F3F-75B7-4DD0-9D56-DA9BCE10B16D}" destId="{505DB812-908A-4706-BF08-8F283FA77BDE}" srcOrd="0" destOrd="0" presId="urn:microsoft.com/office/officeart/2008/layout/LinedList"/>
    <dgm:cxn modelId="{EF394FFE-BFE8-4210-B9D2-AFD82ED7E94B}" type="presParOf" srcId="{E4D98F3F-75B7-4DD0-9D56-DA9BCE10B16D}" destId="{63B1474D-927C-4C56-9FCE-757B661D3199}" srcOrd="1" destOrd="0" presId="urn:microsoft.com/office/officeart/2008/layout/LinedList"/>
    <dgm:cxn modelId="{3395DBDC-EC04-43AD-921C-EBE5C8C7B746}" type="presParOf" srcId="{26942E1F-ED0C-437A-8B21-9E5F065CA656}" destId="{9799DCBD-C4A1-49A6-BA16-651404E36F72}" srcOrd="2" destOrd="0" presId="urn:microsoft.com/office/officeart/2008/layout/LinedList"/>
    <dgm:cxn modelId="{F0FB662A-42CF-42D6-9B4E-51319150AF59}" type="presParOf" srcId="{26942E1F-ED0C-437A-8B21-9E5F065CA656}" destId="{E09D8BBB-2AC1-4981-8AF5-239480C7252B}" srcOrd="3" destOrd="0" presId="urn:microsoft.com/office/officeart/2008/layout/LinedList"/>
    <dgm:cxn modelId="{386E0D65-FABA-4DCE-A7DB-C9E00BA38946}" type="presParOf" srcId="{E09D8BBB-2AC1-4981-8AF5-239480C7252B}" destId="{DBF83660-2CA5-4A2A-94EC-07FA91E70709}" srcOrd="0" destOrd="0" presId="urn:microsoft.com/office/officeart/2008/layout/LinedList"/>
    <dgm:cxn modelId="{9EA7DE52-8693-4ADA-943B-D3B24EC508A2}" type="presParOf" srcId="{E09D8BBB-2AC1-4981-8AF5-239480C7252B}" destId="{CB08C8BB-E5BD-4A80-AC32-89C19DAA6F69}" srcOrd="1" destOrd="0" presId="urn:microsoft.com/office/officeart/2008/layout/LinedList"/>
    <dgm:cxn modelId="{A8633F57-5C30-4FA3-8A2F-4981B098C372}" type="presParOf" srcId="{26942E1F-ED0C-437A-8B21-9E5F065CA656}" destId="{B1DD12C8-AB18-4AB6-BD7B-B29133650BDA}" srcOrd="4" destOrd="0" presId="urn:microsoft.com/office/officeart/2008/layout/LinedList"/>
    <dgm:cxn modelId="{DC024AB0-D27B-4534-B64A-3723BA9B2D2D}" type="presParOf" srcId="{26942E1F-ED0C-437A-8B21-9E5F065CA656}" destId="{EA201AE6-3273-41C1-A08E-65B31FB524FA}" srcOrd="5" destOrd="0" presId="urn:microsoft.com/office/officeart/2008/layout/LinedList"/>
    <dgm:cxn modelId="{C1924876-E90A-466D-9212-BE1711D13043}" type="presParOf" srcId="{EA201AE6-3273-41C1-A08E-65B31FB524FA}" destId="{01A12573-2E48-460B-A810-9362C46B4860}" srcOrd="0" destOrd="0" presId="urn:microsoft.com/office/officeart/2008/layout/LinedList"/>
    <dgm:cxn modelId="{0650F9DA-57C2-4848-979A-3D7D59932EBB}" type="presParOf" srcId="{EA201AE6-3273-41C1-A08E-65B31FB524FA}" destId="{FEE2A594-DF0B-4DCA-B193-543C75957A20}" srcOrd="1" destOrd="0" presId="urn:microsoft.com/office/officeart/2008/layout/LinedList"/>
    <dgm:cxn modelId="{EAE9F8AF-C0F0-444F-BF55-04B36ADB6EB9}" type="presParOf" srcId="{26942E1F-ED0C-437A-8B21-9E5F065CA656}" destId="{07129630-F619-4209-936D-D911284137E5}" srcOrd="6" destOrd="0" presId="urn:microsoft.com/office/officeart/2008/layout/LinedList"/>
    <dgm:cxn modelId="{E78C659C-2FD2-4213-BB73-EF06155F957E}" type="presParOf" srcId="{26942E1F-ED0C-437A-8B21-9E5F065CA656}" destId="{05D1267A-C53A-4CBB-B0CD-7B4D19056E7E}" srcOrd="7" destOrd="0" presId="urn:microsoft.com/office/officeart/2008/layout/LinedList"/>
    <dgm:cxn modelId="{BAA8A54F-9B15-4F5E-9063-882B7ACCA302}" type="presParOf" srcId="{05D1267A-C53A-4CBB-B0CD-7B4D19056E7E}" destId="{5E177AEA-D4FC-424A-B406-2A219705B96F}" srcOrd="0" destOrd="0" presId="urn:microsoft.com/office/officeart/2008/layout/LinedList"/>
    <dgm:cxn modelId="{35E6A2D8-738C-433D-AE59-81323ADA3FAD}" type="presParOf" srcId="{05D1267A-C53A-4CBB-B0CD-7B4D19056E7E}" destId="{D222C3FE-3120-408C-86CE-58ED7EFB4C7F}" srcOrd="1" destOrd="0" presId="urn:microsoft.com/office/officeart/2008/layout/LinedList"/>
    <dgm:cxn modelId="{81E18EBF-69B3-483C-88BE-A77521CCCDE9}" type="presParOf" srcId="{26942E1F-ED0C-437A-8B21-9E5F065CA656}" destId="{2AAC53F4-E0F3-4929-94D7-8A3297626FE6}" srcOrd="8" destOrd="0" presId="urn:microsoft.com/office/officeart/2008/layout/LinedList"/>
    <dgm:cxn modelId="{39B8F32A-594C-40EA-B8AE-D38B66D72749}" type="presParOf" srcId="{26942E1F-ED0C-437A-8B21-9E5F065CA656}" destId="{C5A4ABBA-F5DD-4C5A-AB9D-023BFF5864E8}" srcOrd="9" destOrd="0" presId="urn:microsoft.com/office/officeart/2008/layout/LinedList"/>
    <dgm:cxn modelId="{18037F01-91A9-44F6-B397-979FC0C32077}" type="presParOf" srcId="{C5A4ABBA-F5DD-4C5A-AB9D-023BFF5864E8}" destId="{C7C11477-D7DE-4F8F-8696-940FB2CAB98B}" srcOrd="0" destOrd="0" presId="urn:microsoft.com/office/officeart/2008/layout/LinedList"/>
    <dgm:cxn modelId="{66092C13-88D2-4E97-A991-2FE64A0990F0}" type="presParOf" srcId="{C5A4ABBA-F5DD-4C5A-AB9D-023BFF5864E8}" destId="{2FE7C9B1-1DF6-4CA8-9097-E352D1579DE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0DC09-AE76-4CB4-A252-09F39D1D411A}">
      <dsp:nvSpPr>
        <dsp:cNvPr id="0" name=""/>
        <dsp:cNvSpPr/>
      </dsp:nvSpPr>
      <dsp:spPr>
        <a:xfrm>
          <a:off x="0" y="468"/>
          <a:ext cx="99087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5DB812-908A-4706-BF08-8F283FA77BDE}">
      <dsp:nvSpPr>
        <dsp:cNvPr id="0" name=""/>
        <dsp:cNvSpPr/>
      </dsp:nvSpPr>
      <dsp:spPr>
        <a:xfrm>
          <a:off x="0" y="468"/>
          <a:ext cx="9908771" cy="767231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	Abstract</a:t>
          </a:r>
        </a:p>
      </dsp:txBody>
      <dsp:txXfrm>
        <a:off x="0" y="468"/>
        <a:ext cx="9908771" cy="767231"/>
      </dsp:txXfrm>
    </dsp:sp>
    <dsp:sp modelId="{9799DCBD-C4A1-49A6-BA16-651404E36F72}">
      <dsp:nvSpPr>
        <dsp:cNvPr id="0" name=""/>
        <dsp:cNvSpPr/>
      </dsp:nvSpPr>
      <dsp:spPr>
        <a:xfrm>
          <a:off x="0" y="767699"/>
          <a:ext cx="99087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F83660-2CA5-4A2A-94EC-07FA91E70709}">
      <dsp:nvSpPr>
        <dsp:cNvPr id="0" name=""/>
        <dsp:cNvSpPr/>
      </dsp:nvSpPr>
      <dsp:spPr>
        <a:xfrm>
          <a:off x="0" y="767699"/>
          <a:ext cx="9908771" cy="767231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	Introduction</a:t>
          </a:r>
        </a:p>
      </dsp:txBody>
      <dsp:txXfrm>
        <a:off x="0" y="767699"/>
        <a:ext cx="9908771" cy="767231"/>
      </dsp:txXfrm>
    </dsp:sp>
    <dsp:sp modelId="{B1DD12C8-AB18-4AB6-BD7B-B29133650BDA}">
      <dsp:nvSpPr>
        <dsp:cNvPr id="0" name=""/>
        <dsp:cNvSpPr/>
      </dsp:nvSpPr>
      <dsp:spPr>
        <a:xfrm>
          <a:off x="0" y="1534931"/>
          <a:ext cx="99087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A12573-2E48-460B-A810-9362C46B4860}">
      <dsp:nvSpPr>
        <dsp:cNvPr id="0" name=""/>
        <dsp:cNvSpPr/>
      </dsp:nvSpPr>
      <dsp:spPr>
        <a:xfrm>
          <a:off x="0" y="1534931"/>
          <a:ext cx="9908771" cy="767231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	Multi-view Deep Network (</a:t>
          </a:r>
          <a:r>
            <a:rPr lang="en-US" sz="3200" kern="1200" dirty="0" err="1"/>
            <a:t>MvDN</a:t>
          </a:r>
          <a:r>
            <a:rPr lang="en-US" sz="3200" kern="1200" dirty="0"/>
            <a:t>)</a:t>
          </a:r>
        </a:p>
      </dsp:txBody>
      <dsp:txXfrm>
        <a:off x="0" y="1534931"/>
        <a:ext cx="9908771" cy="767231"/>
      </dsp:txXfrm>
    </dsp:sp>
    <dsp:sp modelId="{07129630-F619-4209-936D-D911284137E5}">
      <dsp:nvSpPr>
        <dsp:cNvPr id="0" name=""/>
        <dsp:cNvSpPr/>
      </dsp:nvSpPr>
      <dsp:spPr>
        <a:xfrm>
          <a:off x="0" y="2302162"/>
          <a:ext cx="99087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177AEA-D4FC-424A-B406-2A219705B96F}">
      <dsp:nvSpPr>
        <dsp:cNvPr id="0" name=""/>
        <dsp:cNvSpPr/>
      </dsp:nvSpPr>
      <dsp:spPr>
        <a:xfrm>
          <a:off x="0" y="2302162"/>
          <a:ext cx="9908771" cy="767231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	Experimental</a:t>
          </a:r>
        </a:p>
      </dsp:txBody>
      <dsp:txXfrm>
        <a:off x="0" y="2302162"/>
        <a:ext cx="9908771" cy="767231"/>
      </dsp:txXfrm>
    </dsp:sp>
    <dsp:sp modelId="{2AAC53F4-E0F3-4929-94D7-8A3297626FE6}">
      <dsp:nvSpPr>
        <dsp:cNvPr id="0" name=""/>
        <dsp:cNvSpPr/>
      </dsp:nvSpPr>
      <dsp:spPr>
        <a:xfrm>
          <a:off x="0" y="3069394"/>
          <a:ext cx="99087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C11477-D7DE-4F8F-8696-940FB2CAB98B}">
      <dsp:nvSpPr>
        <dsp:cNvPr id="0" name=""/>
        <dsp:cNvSpPr/>
      </dsp:nvSpPr>
      <dsp:spPr>
        <a:xfrm>
          <a:off x="0" y="3069394"/>
          <a:ext cx="9908771" cy="767231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	Conclusions and feature Works</a:t>
          </a:r>
        </a:p>
      </dsp:txBody>
      <dsp:txXfrm>
        <a:off x="0" y="3069394"/>
        <a:ext cx="9908771" cy="767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B0FED-05DB-4440-A6B1-CC44FD00F6A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4A33A-A006-4334-88EC-28E0FA94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6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view discrepancy: </a:t>
            </a:r>
            <a:r>
              <a:rPr lang="en-US" sz="1200" dirty="0" err="1"/>
              <a:t>phần</a:t>
            </a:r>
            <a:r>
              <a:rPr lang="en-US" sz="1200" baseline="0" dirty="0"/>
              <a:t> </a:t>
            </a:r>
            <a:r>
              <a:rPr lang="en-US" sz="1200" baseline="0" dirty="0" err="1"/>
              <a:t>khác</a:t>
            </a:r>
            <a:r>
              <a:rPr lang="en-US" sz="1200" baseline="0" dirty="0"/>
              <a:t> </a:t>
            </a:r>
            <a:r>
              <a:rPr lang="en-US" sz="1200" baseline="0" dirty="0" err="1"/>
              <a:t>nhau</a:t>
            </a:r>
            <a:r>
              <a:rPr lang="en-US" sz="1200" baseline="0" dirty="0"/>
              <a:t> của </a:t>
            </a:r>
            <a:r>
              <a:rPr lang="en-US" sz="1200" baseline="0" dirty="0" err="1"/>
              <a:t>đối</a:t>
            </a:r>
            <a:r>
              <a:rPr lang="en-US" sz="1200" baseline="0" dirty="0"/>
              <a:t> </a:t>
            </a:r>
            <a:r>
              <a:rPr lang="en-US" sz="1200" baseline="0" dirty="0" err="1"/>
              <a:t>tượng</a:t>
            </a:r>
            <a:r>
              <a:rPr lang="en-US" sz="1200" baseline="0" dirty="0"/>
              <a:t> </a:t>
            </a:r>
            <a:r>
              <a:rPr lang="en-US" sz="1200" baseline="0" dirty="0" err="1"/>
              <a:t>giữa</a:t>
            </a:r>
            <a:r>
              <a:rPr lang="en-US" sz="1200" baseline="0" dirty="0"/>
              <a:t> các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89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3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3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73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26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10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Cross correlation:</a:t>
            </a:r>
            <a:r>
              <a:rPr lang="en-US" sz="1200" baseline="0" dirty="0"/>
              <a:t> </a:t>
            </a:r>
            <a:r>
              <a:rPr lang="en-US" sz="1200" baseline="0" dirty="0" err="1"/>
              <a:t>độ</a:t>
            </a:r>
            <a:r>
              <a:rPr lang="en-US" sz="1200" baseline="0" dirty="0"/>
              <a:t> </a:t>
            </a:r>
            <a:r>
              <a:rPr lang="en-US" sz="1200" baseline="0" dirty="0" err="1"/>
              <a:t>đo</a:t>
            </a:r>
            <a:r>
              <a:rPr lang="en-US" sz="1200" baseline="0" dirty="0"/>
              <a:t> </a:t>
            </a:r>
            <a:r>
              <a:rPr lang="en-US" sz="1200" baseline="0" dirty="0" err="1"/>
              <a:t>tương</a:t>
            </a:r>
            <a:r>
              <a:rPr lang="en-US" sz="1200" baseline="0" dirty="0"/>
              <a:t> </a:t>
            </a:r>
            <a:r>
              <a:rPr lang="en-US" sz="1200" baseline="0" dirty="0" err="1"/>
              <a:t>tự</a:t>
            </a:r>
            <a:r>
              <a:rPr lang="en-US" sz="1200" baseline="0" dirty="0"/>
              <a:t> </a:t>
            </a:r>
            <a:r>
              <a:rPr lang="en-US" sz="1200" baseline="0" dirty="0" err="1"/>
              <a:t>giữa</a:t>
            </a:r>
            <a:r>
              <a:rPr lang="en-US" sz="1200" baseline="0" dirty="0"/>
              <a:t> </a:t>
            </a:r>
            <a:r>
              <a:rPr lang="en-US" sz="1200" baseline="0" dirty="0" err="1"/>
              <a:t>hai</a:t>
            </a:r>
            <a:r>
              <a:rPr lang="en-US" sz="1200" baseline="0" dirty="0"/>
              <a:t> function: https://en.wikipedia.org/wiki/Cross-correlation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8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11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13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43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41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89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f: non-linear activation function e.g. sigmoid, tanh, </a:t>
            </a:r>
            <a:r>
              <a:rPr lang="en-US" dirty="0" err="1"/>
              <a:t>ReLU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38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2E13-3C09-430F-8B72-073104116702}" type="datetime1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Deep Network for Cross-view Classification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13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5EA3-F47F-4EFC-AA2A-0876BC3AA707}" type="datetime1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Deep Network for Cross-view Classification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9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124F-6AB3-4814-A07B-1BB336296919}" type="datetime1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Deep Network for Cross-view Classification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2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F972-1637-4546-B573-4EDA53CE21B1}" type="datetime1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Deep Network for Cross-view Classification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3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F14F-D7DF-4007-920B-EC985892DFEF}" type="datetime1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Deep Network for Cross-view Classification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1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16D3-2DCB-4C0B-B15B-2A674D46C0B8}" type="datetime1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Deep Network for Cross-view Classification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4EF-FC4D-4B0A-85B0-0336A481586B}" type="datetime1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Deep Network for Cross-view Classification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3EFD-0D30-43B2-A3D7-F004BED2B9F5}" type="datetime1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Deep Network for Cross-view 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28D9-F2A8-4867-92DF-5BE3799C1EE5}" type="datetime1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Multi-view Deep Network for Cross-view Classification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7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F3399C-E12D-44A3-A0EA-3672DE362533}" type="datetime1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Multi-view Deep Network for Cross-view Classification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3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ED8F-EBEC-4409-9BEA-4ECBEA2DF603}" type="datetime1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Deep Network for Cross-view Classification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8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1C1CCD-86AC-4E26-A7B6-8EAD56992D60}" type="datetime1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Multi-view Deep Network for Cross-view Classification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33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9127" y="0"/>
            <a:ext cx="10464799" cy="3038764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Multi-view Deep Network for Cross-view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255" y="3583709"/>
            <a:ext cx="9976196" cy="269517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{</a:t>
            </a:r>
            <a:r>
              <a:rPr lang="en-US" dirty="0" err="1"/>
              <a:t>kanmeina</a:t>
            </a:r>
            <a:r>
              <a:rPr lang="en-US" dirty="0"/>
              <a:t>, </a:t>
            </a:r>
            <a:r>
              <a:rPr lang="en-US" dirty="0" err="1"/>
              <a:t>sgshan</a:t>
            </a:r>
            <a:r>
              <a:rPr lang="en-US" dirty="0"/>
              <a:t>, </a:t>
            </a:r>
            <a:r>
              <a:rPr lang="en-US" dirty="0" err="1"/>
              <a:t>xlchen</a:t>
            </a:r>
            <a:r>
              <a:rPr lang="en-US" dirty="0"/>
              <a:t>}@ict.ac.cn </a:t>
            </a:r>
          </a:p>
          <a:p>
            <a:endParaRPr lang="en-US" sz="1600" dirty="0"/>
          </a:p>
          <a:p>
            <a:r>
              <a:rPr lang="en-US" sz="1600" dirty="0" err="1"/>
              <a:t>Giáo</a:t>
            </a:r>
            <a:r>
              <a:rPr lang="en-US" sz="1600" dirty="0"/>
              <a:t> </a:t>
            </a:r>
            <a:r>
              <a:rPr lang="en-US" sz="1600" dirty="0" err="1"/>
              <a:t>viên</a:t>
            </a:r>
            <a:r>
              <a:rPr lang="en-US" sz="1600" dirty="0"/>
              <a:t>: Nguyễn </a:t>
            </a:r>
            <a:r>
              <a:rPr lang="en-US" sz="1600" dirty="0" err="1"/>
              <a:t>thị</a:t>
            </a:r>
            <a:r>
              <a:rPr lang="en-US" sz="1600" dirty="0"/>
              <a:t> </a:t>
            </a:r>
            <a:r>
              <a:rPr lang="en-US" sz="1600" dirty="0" err="1"/>
              <a:t>oanh</a:t>
            </a:r>
            <a:endParaRPr lang="en-US" sz="1600" dirty="0"/>
          </a:p>
          <a:p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bày</a:t>
            </a:r>
            <a:r>
              <a:rPr lang="en-US" sz="1600" dirty="0"/>
              <a:t>: </a:t>
            </a:r>
            <a:r>
              <a:rPr lang="en-US" sz="1600" dirty="0" err="1"/>
              <a:t>Lữ</a:t>
            </a:r>
            <a:r>
              <a:rPr lang="en-US" sz="1600" dirty="0"/>
              <a:t> Mạnh </a:t>
            </a:r>
            <a:r>
              <a:rPr lang="en-US" sz="1600" dirty="0" err="1"/>
              <a:t>HÙng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D8AB5-81E0-4B91-8430-725AF2D4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Deep Network for Cross-view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312142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Multi-view Deep Network (</a:t>
            </a:r>
            <a:r>
              <a:rPr lang="en-US" dirty="0" err="1"/>
              <a:t>MvDN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 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46018" y="1893148"/>
            <a:ext cx="4709662" cy="4329083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097280" y="1893148"/>
            <a:ext cx="5348738" cy="4329083"/>
          </a:xfrm>
        </p:spPr>
        <p:txBody>
          <a:bodyPr>
            <a:normAutofit/>
          </a:bodyPr>
          <a:lstStyle/>
          <a:p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Common sub-network </a:t>
            </a:r>
            <a:r>
              <a:rPr lang="en-US" sz="2400" dirty="0" err="1"/>
              <a:t>tách</a:t>
            </a:r>
            <a:r>
              <a:rPr lang="en-US" sz="2400" dirty="0"/>
              <a:t> view-invariant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Fisher loss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feature có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(</a:t>
            </a:r>
            <a:r>
              <a:rPr lang="en-US" sz="2400" dirty="0" err="1"/>
              <a:t>discriminancy</a:t>
            </a:r>
            <a:r>
              <a:rPr lang="en-US" sz="2400" dirty="0"/>
              <a:t>)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biến </a:t>
            </a:r>
            <a:r>
              <a:rPr lang="en-US" sz="2400" dirty="0" err="1"/>
              <a:t>giữa</a:t>
            </a:r>
            <a:r>
              <a:rPr lang="en-US" sz="2400" dirty="0"/>
              <a:t> các view (view-</a:t>
            </a:r>
            <a:r>
              <a:rPr lang="en-US" sz="2400" dirty="0" err="1"/>
              <a:t>invariancy</a:t>
            </a:r>
            <a:r>
              <a:rPr lang="en-US" sz="24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A2326-4BE1-4CDF-9AF8-46D5E8C3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Deep Network for Cross-view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3249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Multi-view Deep Network (</a:t>
            </a:r>
            <a:r>
              <a:rPr lang="en-US" dirty="0" err="1"/>
              <a:t>MvDN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5454" y="2021305"/>
                <a:ext cx="9840226" cy="4216209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Các </a:t>
                </a:r>
                <a:r>
                  <a:rPr lang="en-US" sz="2400" dirty="0" err="1"/>
                  <a:t>ký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hiệu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View </a:t>
                </a:r>
                <a:r>
                  <a:rPr lang="en-US" sz="2400" dirty="0" err="1"/>
                  <a:t>thứ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có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samples: </a:t>
                </a:r>
              </a:p>
              <a:p>
                <a:r>
                  <a:rPr lang="en-US" sz="2400" dirty="0"/>
                  <a:t>Class label: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Công </a:t>
                </a:r>
                <a:r>
                  <a:rPr lang="en-US" sz="2400" dirty="0" err="1"/>
                  <a:t>thức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tổng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quát</a:t>
                </a:r>
                <a:r>
                  <a:rPr lang="en-US" sz="2400" dirty="0"/>
                  <a:t>: Input  sample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xử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lý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bởi</a:t>
                </a:r>
                <a:r>
                  <a:rPr lang="en-US" sz="2400" dirty="0"/>
                  <a:t> view-specific sub-network </a:t>
                </a:r>
                <a:r>
                  <a:rPr lang="en-US" sz="2400" dirty="0" err="1"/>
                  <a:t>thứ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ta </a:t>
                </a:r>
                <a:r>
                  <a:rPr lang="en-US" sz="2400" dirty="0" err="1"/>
                  <a:t>được</a:t>
                </a: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5454" y="2021305"/>
                <a:ext cx="9840226" cy="4216209"/>
              </a:xfrm>
              <a:blipFill>
                <a:blip r:embed="rId3"/>
                <a:stretch>
                  <a:fillRect l="-991" t="-2026" r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B8CFF-8C58-4CB8-92B8-46FB465F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630" y="2550695"/>
            <a:ext cx="4630473" cy="3875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00A234-0206-4D8E-AB35-63DFDD25B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628" y="3714598"/>
            <a:ext cx="3495925" cy="5732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BB87CC-EFF3-4A63-A599-2E6CC302CE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2628" y="3144640"/>
            <a:ext cx="3495925" cy="5053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71FE98-F3D8-4A64-9B85-B323B561E0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7431" y="5206655"/>
            <a:ext cx="2891589" cy="75636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A6D5A-9F01-433E-9BA6-ECB3C416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Deep Network for Cross-view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97869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Multi-view Deep Network (</a:t>
            </a:r>
            <a:r>
              <a:rPr lang="en-US" dirty="0" err="1"/>
              <a:t>MvDN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5454" y="2101516"/>
                <a:ext cx="9840226" cy="413599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Hàm </a:t>
                </a:r>
                <a:r>
                  <a:rPr lang="en-US" sz="2400" dirty="0" err="1"/>
                  <a:t>mục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tiêu</a:t>
                </a:r>
                <a:r>
                  <a:rPr lang="en-US" sz="2400" dirty="0"/>
                  <a:t>: </a:t>
                </a:r>
                <a:r>
                  <a:rPr lang="en-US" sz="2400" b="1" dirty="0"/>
                  <a:t>Rayleigh quotient </a:t>
                </a:r>
                <a:r>
                  <a:rPr lang="en-US" sz="2400" dirty="0"/>
                  <a:t>của các sample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toàn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bộ</a:t>
                </a:r>
                <a:r>
                  <a:rPr lang="en-US" sz="2400" dirty="0"/>
                  <a:t> view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𝑇𝑟𝑎𝑐𝑒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en-US" sz="2400" dirty="0"/>
                  <a:t>: bằng </a:t>
                </a:r>
                <a:r>
                  <a:rPr lang="en-US" sz="2400" dirty="0" err="1"/>
                  <a:t>tổng</a:t>
                </a:r>
                <a:r>
                  <a:rPr lang="en-US" sz="2400" dirty="0"/>
                  <a:t> các </a:t>
                </a:r>
                <a:r>
                  <a:rPr lang="en-US" sz="2400" dirty="0" err="1"/>
                  <a:t>giá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trị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đường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chéo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en-US" sz="2400" dirty="0"/>
                  <a:t>: within-class scatter |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en-US" sz="2400" dirty="0"/>
                  <a:t>: between-class scatter của các sample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toàn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bộ</a:t>
                </a:r>
                <a:r>
                  <a:rPr lang="en-US" sz="2400" dirty="0"/>
                  <a:t> view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5454" y="2101516"/>
                <a:ext cx="9840226" cy="4135998"/>
              </a:xfrm>
              <a:blipFill>
                <a:blip r:embed="rId3"/>
                <a:stretch>
                  <a:fillRect l="-991"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94861-B348-47A1-8A99-6F7475CFF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375" y="2461125"/>
            <a:ext cx="5807249" cy="9678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97DBB-4DFD-43C7-9E15-59925C5D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Deep Network for Cross-view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89091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Multi-view Deep Network (</a:t>
            </a:r>
            <a:r>
              <a:rPr lang="en-US" dirty="0" err="1"/>
              <a:t>MvDN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5454" y="2021305"/>
                <a:ext cx="9840226" cy="421620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 Within-class scatter: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400" dirty="0"/>
                  <a:t>: sample </a:t>
                </a:r>
                <a:r>
                  <a:rPr lang="en-US" sz="2400" dirty="0" err="1"/>
                  <a:t>thứ</a:t>
                </a:r>
                <a:r>
                  <a:rPr lang="en-US" sz="2400" dirty="0"/>
                  <a:t> j của view </a:t>
                </a:r>
                <a:r>
                  <a:rPr lang="en-US" sz="2400" dirty="0" err="1"/>
                  <a:t>thứ</a:t>
                </a:r>
                <a:r>
                  <a:rPr lang="en-US" sz="2400" dirty="0"/>
                  <a:t> I của class </a:t>
                </a:r>
                <a:r>
                  <a:rPr lang="en-US" sz="2400" dirty="0" err="1"/>
                  <a:t>thứ</a:t>
                </a:r>
                <a:r>
                  <a:rPr lang="en-US" sz="2400" dirty="0"/>
                  <a:t> k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</m:oMath>
                </a14:m>
                <a:r>
                  <a:rPr lang="en-US" sz="2400" dirty="0"/>
                  <a:t>: </a:t>
                </a:r>
                <a:r>
                  <a:rPr lang="en-US" sz="2400" dirty="0" err="1"/>
                  <a:t>số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lượng</a:t>
                </a:r>
                <a:r>
                  <a:rPr lang="en-US" sz="2400" dirty="0"/>
                  <a:t> sample </a:t>
                </a:r>
                <a:r>
                  <a:rPr lang="en-US" sz="2400" dirty="0" err="1"/>
                  <a:t>trong</a:t>
                </a:r>
                <a:r>
                  <a:rPr lang="en-US" sz="2400" dirty="0"/>
                  <a:t> view </a:t>
                </a:r>
                <a:r>
                  <a:rPr lang="en-US" sz="2400" dirty="0" err="1"/>
                  <a:t>thứ</a:t>
                </a:r>
                <a:r>
                  <a:rPr lang="en-US" sz="2400" dirty="0"/>
                  <a:t> I </a:t>
                </a:r>
                <a:r>
                  <a:rPr lang="en-US" sz="2400" dirty="0" err="1"/>
                  <a:t>và</a:t>
                </a:r>
                <a:r>
                  <a:rPr lang="en-US" sz="2400" dirty="0"/>
                  <a:t> class </a:t>
                </a:r>
                <a:r>
                  <a:rPr lang="en-US" sz="2400" dirty="0" err="1"/>
                  <a:t>thứ</a:t>
                </a:r>
                <a:r>
                  <a:rPr lang="en-US" sz="2400" dirty="0"/>
                  <a:t> k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err="1"/>
                  <a:t>Kì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vọng</a:t>
                </a:r>
                <a:r>
                  <a:rPr lang="en-US" sz="2400" dirty="0"/>
                  <a:t> của class </a:t>
                </a:r>
                <a:r>
                  <a:rPr lang="en-US" sz="2400" dirty="0" err="1"/>
                  <a:t>thứ</a:t>
                </a:r>
                <a:r>
                  <a:rPr lang="en-US" sz="2400" dirty="0"/>
                  <a:t> k: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5454" y="2021305"/>
                <a:ext cx="9840226" cy="4216209"/>
              </a:xfrm>
              <a:blipFill>
                <a:blip r:embed="rId3"/>
                <a:stretch>
                  <a:fillRect l="-1239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30034-72E7-46BE-9F2B-0E618E101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791115"/>
            <a:ext cx="4853489" cy="882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0B7DFE-5C5C-47A4-9246-596D1E786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4026490"/>
            <a:ext cx="3655216" cy="4858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E6E06A-912E-45DA-BA07-57BF1C423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9" y="4796291"/>
            <a:ext cx="5628083" cy="86450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CB967-603B-48FE-B8AB-7AB896FD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Deep Network for Cross-view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400707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Multi-view Deep Network (</a:t>
            </a:r>
            <a:r>
              <a:rPr lang="en-US" dirty="0" err="1"/>
              <a:t>MvDN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5454" y="2021305"/>
                <a:ext cx="9840226" cy="421620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 Ý </a:t>
                </a:r>
                <a:r>
                  <a:rPr lang="en-US" sz="2400" dirty="0" err="1"/>
                  <a:t>nghĩa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en-US" sz="2400" dirty="0"/>
                  <a:t> within-class scatter </a:t>
                </a:r>
                <a:r>
                  <a:rPr lang="en-US" sz="2400" dirty="0" err="1"/>
                  <a:t>được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tính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toán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với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toàn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bộ</a:t>
                </a:r>
                <a:r>
                  <a:rPr lang="en-US" sz="2400" dirty="0"/>
                  <a:t> các sample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toàn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bộ</a:t>
                </a:r>
                <a:r>
                  <a:rPr lang="en-US" sz="2400" dirty="0"/>
                  <a:t> view. </a:t>
                </a:r>
                <a:r>
                  <a:rPr lang="en-US" sz="2400" dirty="0" err="1"/>
                  <a:t>Thể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hiện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mức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độ</a:t>
                </a:r>
                <a:r>
                  <a:rPr lang="en-US" sz="2400" dirty="0"/>
                  <a:t> “</a:t>
                </a:r>
                <a:r>
                  <a:rPr lang="en-US" sz="2400" dirty="0" err="1"/>
                  <a:t>gần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nhau</a:t>
                </a:r>
                <a:r>
                  <a:rPr lang="en-US" sz="2400" dirty="0"/>
                  <a:t>” của các sample </a:t>
                </a:r>
                <a:r>
                  <a:rPr lang="en-US" sz="2400" dirty="0" err="1"/>
                  <a:t>trong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cùng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một</a:t>
                </a:r>
                <a:r>
                  <a:rPr lang="en-US" sz="2400" dirty="0"/>
                  <a:t> class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cùng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một</a:t>
                </a:r>
                <a:r>
                  <a:rPr lang="en-US" sz="2400" dirty="0"/>
                  <a:t> view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) </a:t>
                </a:r>
                <a:r>
                  <a:rPr lang="en-US" sz="2400" dirty="0" err="1"/>
                  <a:t>và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với</a:t>
                </a:r>
                <a:r>
                  <a:rPr lang="en-US" sz="2400" dirty="0"/>
                  <a:t> các view </a:t>
                </a:r>
                <a:r>
                  <a:rPr lang="en-US" sz="2400" dirty="0" err="1"/>
                  <a:t>khác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nhau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!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 </a:t>
                </a:r>
                <a:r>
                  <a:rPr lang="en-US" sz="2400" dirty="0" err="1"/>
                  <a:t>Đảm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bảo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tính</a:t>
                </a:r>
                <a:r>
                  <a:rPr lang="en-US" sz="2400" dirty="0"/>
                  <a:t> “</a:t>
                </a:r>
                <a:r>
                  <a:rPr lang="en-US" sz="2400" dirty="0" err="1"/>
                  <a:t>gần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nhau</a:t>
                </a:r>
                <a:r>
                  <a:rPr lang="en-US" sz="2400" dirty="0"/>
                  <a:t>” của các sample </a:t>
                </a:r>
                <a:r>
                  <a:rPr lang="en-US" sz="2400" dirty="0" err="1"/>
                  <a:t>trong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cùng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một</a:t>
                </a:r>
                <a:r>
                  <a:rPr lang="en-US" sz="2400" dirty="0"/>
                  <a:t> class </a:t>
                </a:r>
                <a:r>
                  <a:rPr lang="en-US" sz="2400" dirty="0" err="1"/>
                  <a:t>mà</a:t>
                </a:r>
                <a:r>
                  <a:rPr lang="en-US" sz="2400" dirty="0"/>
                  <a:t> không quan </a:t>
                </a:r>
                <a:r>
                  <a:rPr lang="en-US" sz="2400" dirty="0" err="1"/>
                  <a:t>trọng</a:t>
                </a:r>
                <a:r>
                  <a:rPr lang="en-US" sz="2400" dirty="0"/>
                  <a:t> view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5454" y="2021305"/>
                <a:ext cx="9840226" cy="4216209"/>
              </a:xfrm>
              <a:blipFill>
                <a:blip r:embed="rId3"/>
                <a:stretch>
                  <a:fillRect l="-1921" r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E6E06A-912E-45DA-BA07-57BF1C423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438" y="2021305"/>
            <a:ext cx="5628083" cy="86450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765A2-8696-4C03-9D1D-904AB72D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Deep Network for Cross-view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795913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Multi-view Deep Network (</a:t>
            </a:r>
            <a:r>
              <a:rPr lang="en-US" dirty="0" err="1"/>
              <a:t>MvDN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5454" y="2021305"/>
            <a:ext cx="10411324" cy="42162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 Between-class scatter: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sample </a:t>
            </a:r>
            <a:r>
              <a:rPr lang="en-US" sz="2400" dirty="0" err="1"/>
              <a:t>thuộc</a:t>
            </a:r>
            <a:r>
              <a:rPr lang="en-US" sz="2400" dirty="0"/>
              <a:t> class k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các view: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Kì</a:t>
            </a:r>
            <a:r>
              <a:rPr lang="en-US" sz="2400" dirty="0"/>
              <a:t> </a:t>
            </a:r>
            <a:r>
              <a:rPr lang="en-US" sz="2400" dirty="0" err="1"/>
              <a:t>vọng</a:t>
            </a:r>
            <a:r>
              <a:rPr lang="en-US" sz="2400" dirty="0"/>
              <a:t> của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sample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view: 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Ý </a:t>
            </a:r>
            <a:r>
              <a:rPr lang="en-US" sz="2400" dirty="0" err="1"/>
              <a:t>nghĩa</a:t>
            </a:r>
            <a:r>
              <a:rPr lang="en-US" sz="2400" dirty="0"/>
              <a:t>: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các class </a:t>
            </a:r>
            <a:r>
              <a:rPr lang="en-US" sz="2400" dirty="0" err="1"/>
              <a:t>mà</a:t>
            </a:r>
            <a:r>
              <a:rPr lang="en-US" sz="2400" dirty="0"/>
              <a:t> không quan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view</a:t>
            </a:r>
          </a:p>
          <a:p>
            <a:pPr marL="0" indent="0">
              <a:buNone/>
            </a:pPr>
            <a:r>
              <a:rPr lang="en-US" sz="2400" dirty="0"/>
              <a:t>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D317B5-EB07-4D98-A3BE-0B3BFBBD8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635" y="1892968"/>
            <a:ext cx="5455746" cy="6737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F3A035-30B3-4B1A-B650-0F0EB63FA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11" y="2850683"/>
            <a:ext cx="2854492" cy="6085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8E4B31-CF57-4ED0-AFD5-2F7B5BD9A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2694" y="3960448"/>
            <a:ext cx="4604084" cy="5409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2BB7D-2512-4B01-9E16-88230DD8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Deep Network for Cross-view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248499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Multi-view Deep Network (</a:t>
            </a:r>
            <a:r>
              <a:rPr lang="en-US" dirty="0" err="1"/>
              <a:t>MvDN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5454" y="2101516"/>
            <a:ext cx="9840226" cy="4135998"/>
          </a:xfrm>
        </p:spPr>
        <p:txBody>
          <a:bodyPr>
            <a:noAutofit/>
          </a:bodyPr>
          <a:lstStyle/>
          <a:p>
            <a:r>
              <a:rPr lang="en-US" sz="2400" b="1" dirty="0"/>
              <a:t>Rayleigh quotient:</a:t>
            </a:r>
            <a:endParaRPr lang="en-US" sz="2400" dirty="0"/>
          </a:p>
          <a:p>
            <a:r>
              <a:rPr lang="en-US" sz="2400" dirty="0"/>
              <a:t>Within-class scatter: minimize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các sample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class =&gt; </a:t>
            </a:r>
            <a:r>
              <a:rPr lang="en-US" sz="2400" dirty="0" err="1"/>
              <a:t>thông</a:t>
            </a:r>
            <a:r>
              <a:rPr lang="en-US" sz="2400" dirty="0"/>
              <a:t> tin view-invariant </a:t>
            </a:r>
            <a:r>
              <a:rPr lang="en-US" sz="2400" dirty="0" err="1"/>
              <a:t>giữa</a:t>
            </a:r>
            <a:r>
              <a:rPr lang="en-US" sz="2400" dirty="0"/>
              <a:t> các view</a:t>
            </a:r>
          </a:p>
          <a:p>
            <a:r>
              <a:rPr lang="en-US" sz="2400" dirty="0"/>
              <a:t> Within-class scatter </a:t>
            </a:r>
            <a:r>
              <a:rPr lang="en-US" sz="2400" dirty="0" err="1"/>
              <a:t>và</a:t>
            </a:r>
            <a:r>
              <a:rPr lang="en-US" sz="2400" dirty="0"/>
              <a:t> between-class scatter bao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trưng</a:t>
            </a:r>
            <a:r>
              <a:rPr lang="en-US" sz="2400" dirty="0"/>
              <a:t> của intra-view </a:t>
            </a:r>
            <a:r>
              <a:rPr lang="en-US" sz="2400" dirty="0" err="1"/>
              <a:t>và</a:t>
            </a:r>
            <a:r>
              <a:rPr lang="en-US" sz="2400" dirty="0"/>
              <a:t> inter-view =&gt;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tr</a:t>
            </a:r>
            <a:r>
              <a:rPr lang="vi-VN" sz="2400" dirty="0"/>
              <a:t>ư</a:t>
            </a:r>
            <a:r>
              <a:rPr lang="en-US" sz="2400" dirty="0"/>
              <a:t>ng </a:t>
            </a:r>
            <a:r>
              <a:rPr lang="en-US" sz="2400" dirty="0" err="1"/>
              <a:t>giữa</a:t>
            </a:r>
            <a:r>
              <a:rPr lang="en-US" sz="2400" dirty="0"/>
              <a:t> các view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94861-B348-47A1-8A99-6F7475CFF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589" y="1778000"/>
            <a:ext cx="4876793" cy="812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D2DDB1-4658-41A0-8A6E-7C13AF7AE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746" y="4411579"/>
            <a:ext cx="7086477" cy="182593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AB947-4EDF-4B20-BCDD-AC3854C3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Deep Network for Cross-view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025150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Multi-view Deep Network (</a:t>
            </a:r>
            <a:r>
              <a:rPr lang="en-US" dirty="0" err="1"/>
              <a:t>MvDN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5454" y="2101516"/>
                <a:ext cx="9840226" cy="413599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/>
                  <a:t>Feed forward and calculate the loss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/>
                  <a:t>Gradient of the loss layer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/>
                  <a:t>Gradient of common sub-net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/>
                  <a:t>Gradient of view-specific sub-network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nb-NO" sz="2400" dirty="0"/>
                  <a:t>MvDN update via gradient</a:t>
                </a: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5454" y="2101516"/>
                <a:ext cx="9840226" cy="4135998"/>
              </a:xfrm>
              <a:blipFill>
                <a:blip r:embed="rId3"/>
                <a:stretch>
                  <a:fillRect l="-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D33A3-679D-4DB2-B683-5104939D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Deep Network for Cross-view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54537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trình bày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574720"/>
              </p:ext>
            </p:extLst>
          </p:nvPr>
        </p:nvGraphicFramePr>
        <p:xfrm>
          <a:off x="1246909" y="2032001"/>
          <a:ext cx="9908771" cy="3837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2C47D-9503-4D8F-A48C-DC901044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Deep Network for Cross-view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7626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181726"/>
            <a:ext cx="9631679" cy="3687368"/>
          </a:xfrm>
        </p:spPr>
        <p:txBody>
          <a:bodyPr>
            <a:normAutofit/>
          </a:bodyPr>
          <a:lstStyle/>
          <a:p>
            <a:r>
              <a:rPr lang="en-US" sz="2400" dirty="0" err="1"/>
              <a:t>MvDN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Cross-view Classification</a:t>
            </a:r>
          </a:p>
          <a:p>
            <a:endParaRPr lang="en-US" sz="2400" dirty="0"/>
          </a:p>
          <a:p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sub-networks: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View-specific sub-network: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bỏ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view-specific variations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Common sub-network: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đại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view</a:t>
            </a:r>
            <a:endParaRPr lang="en-US" sz="2200" dirty="0">
              <a:solidFill>
                <a:schemeClr val="accent1"/>
              </a:solidFill>
            </a:endParaRP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4F732-F39E-4988-A1DA-C8AF6417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Deep Network for Cross-view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820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181726"/>
            <a:ext cx="9631679" cy="3687368"/>
          </a:xfrm>
        </p:spPr>
        <p:txBody>
          <a:bodyPr>
            <a:normAutofit/>
          </a:bodyPr>
          <a:lstStyle/>
          <a:p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trong các view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endParaRPr lang="en-US" sz="2400" dirty="0"/>
          </a:p>
          <a:p>
            <a:r>
              <a:rPr lang="en-US" sz="2400" dirty="0"/>
              <a:t>Sự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càng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càng</a:t>
            </a:r>
            <a:r>
              <a:rPr lang="en-US" sz="2400" dirty="0"/>
              <a:t> </a:t>
            </a:r>
            <a:r>
              <a:rPr lang="en-US" sz="2400" dirty="0" err="1"/>
              <a:t>khó</a:t>
            </a:r>
            <a:r>
              <a:rPr lang="en-US" sz="2400" dirty="0"/>
              <a:t> so </a:t>
            </a:r>
            <a:r>
              <a:rPr lang="en-US" sz="2400" dirty="0" err="1"/>
              <a:t>khớp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ảnh của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trong </a:t>
            </a:r>
            <a:r>
              <a:rPr lang="en-US" sz="2400" dirty="0" err="1"/>
              <a:t>từng</a:t>
            </a:r>
            <a:r>
              <a:rPr lang="en-US" sz="2400" dirty="0"/>
              <a:t> view với </a:t>
            </a:r>
            <a:r>
              <a:rPr lang="en-US" sz="2400" dirty="0" err="1"/>
              <a:t>nhau</a:t>
            </a:r>
            <a:endParaRPr lang="en-US" sz="2400" dirty="0"/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bỏ</a:t>
            </a:r>
            <a:r>
              <a:rPr lang="en-US" sz="2400" dirty="0"/>
              <a:t> các </a:t>
            </a:r>
            <a:r>
              <a:rPr lang="en-US" sz="2400" dirty="0">
                <a:solidFill>
                  <a:schemeClr val="accent1"/>
                </a:solidFill>
              </a:rPr>
              <a:t>view discrepancy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Tách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các </a:t>
            </a:r>
            <a:r>
              <a:rPr lang="en-US" sz="2400" dirty="0">
                <a:solidFill>
                  <a:schemeClr val="accent1"/>
                </a:solidFill>
              </a:rPr>
              <a:t>view-invariant feature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BFB6E-B583-4762-84A9-DF9211EC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Deep Network for Cross-view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7022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181726"/>
            <a:ext cx="9631679" cy="368736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Các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Canonical Correlation Analysis (CCA), </a:t>
            </a:r>
            <a:r>
              <a:rPr lang="en-US" sz="2400" dirty="0" err="1"/>
              <a:t>Multiview</a:t>
            </a:r>
            <a:r>
              <a:rPr lang="en-US" sz="2400" dirty="0"/>
              <a:t> CCA (MCCA)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Partial Least Squares (PLS) regression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Common Discriminant Feature Extraction (CDFE)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Generalized multi-view analysis (GMA) framework</a:t>
            </a:r>
            <a:endParaRPr lang="en-US" sz="2400" u="sng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Multi-view discriminant analysis (</a:t>
            </a:r>
            <a:r>
              <a:rPr lang="en-US" sz="2400" dirty="0" err="1"/>
              <a:t>MvDA</a:t>
            </a:r>
            <a:r>
              <a:rPr lang="en-US" sz="24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ACDCD-A029-4CE2-82B7-7A0CB16F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Deep Network for Cross-view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8047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181726"/>
            <a:ext cx="9631679" cy="3687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Nhược</a:t>
            </a:r>
            <a:r>
              <a:rPr lang="en-US" sz="2400" dirty="0"/>
              <a:t> điểm: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Các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 là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Có thể </a:t>
            </a:r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rộng</a:t>
            </a:r>
            <a:r>
              <a:rPr lang="en-US" sz="2400" dirty="0"/>
              <a:t> sang non-linear models </a:t>
            </a:r>
            <a:r>
              <a:rPr lang="en-US" sz="2400" dirty="0" err="1"/>
              <a:t>bằng</a:t>
            </a:r>
            <a:r>
              <a:rPr lang="en-US" sz="2400" dirty="0"/>
              <a:t> Kernel Canonical Correlation Analysis (KCCA)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khăn</a:t>
            </a:r>
            <a:r>
              <a:rPr lang="en-US" sz="2400" dirty="0"/>
              <a:t> trong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kenel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gặp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out-of-sample</a:t>
            </a:r>
          </a:p>
          <a:p>
            <a:pPr marL="365760" indent="-457200">
              <a:buFont typeface="Wingdings" panose="05000000000000000000" pitchFamily="2" charset="2"/>
              <a:buChar char="Ø"/>
            </a:pP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: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các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deep neural network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sự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phi </a:t>
            </a:r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các view.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A343B-CED0-4242-B0D9-42A1D801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Deep Network for Cross-view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9345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181726"/>
            <a:ext cx="9631679" cy="3687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Các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deep neural network: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Multimodal Deep Auto-encoder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Multimodal Deep </a:t>
            </a:r>
            <a:r>
              <a:rPr lang="en-US" sz="2400" dirty="0" err="1"/>
              <a:t>Botlzman</a:t>
            </a:r>
            <a:r>
              <a:rPr lang="en-US" sz="2400" dirty="0"/>
              <a:t> Machine (DBM)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Deep Canonical Correlation Analysis (DCCA)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Multi-view Perceptron (MVP)</a:t>
            </a:r>
          </a:p>
          <a:p>
            <a:pPr marL="365760" indent="-457200">
              <a:buFont typeface="Wingdings" panose="05000000000000000000" pitchFamily="2" charset="2"/>
              <a:buChar char="Ø"/>
            </a:pPr>
            <a:r>
              <a:rPr lang="en-US" sz="2400" dirty="0" err="1"/>
              <a:t>Nhược</a:t>
            </a:r>
            <a:r>
              <a:rPr lang="en-US" sz="2400" dirty="0"/>
              <a:t> điểm: </a:t>
            </a:r>
            <a:r>
              <a:rPr lang="en-US" sz="2400" dirty="0" err="1"/>
              <a:t>Đều</a:t>
            </a:r>
            <a:r>
              <a:rPr lang="en-US" sz="2400" dirty="0"/>
              <a:t> là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không </a:t>
            </a:r>
            <a:r>
              <a:rPr lang="en-US" sz="2400" dirty="0" err="1"/>
              <a:t>giám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3E63C-4425-4299-9EA5-FF962090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Deep Network for Cross-view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1531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181726"/>
            <a:ext cx="9631679" cy="3687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: Multi-view Deep Network (</a:t>
            </a:r>
            <a:r>
              <a:rPr lang="en-US" sz="2400" dirty="0" err="1"/>
              <a:t>MvDN</a:t>
            </a:r>
            <a:r>
              <a:rPr lang="en-US" sz="2400" dirty="0"/>
              <a:t>) </a:t>
            </a:r>
            <a:r>
              <a:rPr lang="en-US" sz="2400" dirty="0" err="1"/>
              <a:t>gồm</a:t>
            </a:r>
            <a:r>
              <a:rPr lang="en-US" sz="2400" dirty="0"/>
              <a:t> 2 sub-networks: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View-specific sub-network: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riêng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các view (view-discrepancy)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Common sub-network: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bất</a:t>
            </a:r>
            <a:r>
              <a:rPr lang="en-US" sz="2400" dirty="0"/>
              <a:t> biến </a:t>
            </a:r>
            <a:r>
              <a:rPr lang="en-US" sz="2400" dirty="0" err="1"/>
              <a:t>giữa</a:t>
            </a:r>
            <a:r>
              <a:rPr lang="en-US" sz="2400" dirty="0"/>
              <a:t> các view (view-invariant)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: feature </a:t>
            </a:r>
            <a:r>
              <a:rPr lang="en-US" sz="2400" dirty="0" err="1"/>
              <a:t>bất</a:t>
            </a:r>
            <a:r>
              <a:rPr lang="en-US" sz="2400" dirty="0"/>
              <a:t> biến với view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trưng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object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BC61C-75E7-416F-BC44-E35003EA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Deep Network for Cross-view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6316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Multi-view Deep Network (MvDN)</a:t>
            </a:r>
            <a:br>
              <a:rPr lang="en-US"/>
            </a:br>
            <a:r>
              <a:rPr lang="en-US"/>
              <a:t>	</a:t>
            </a:r>
            <a:r>
              <a:rPr lang="en-US" sz="4000"/>
              <a:t> Overview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46018" y="1893148"/>
            <a:ext cx="4709662" cy="43290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097280" y="1893148"/>
                <a:ext cx="5348738" cy="432908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Hai sub-networks: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View-specific sub-networks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r>
                  <a:rPr lang="en-US" sz="2400" dirty="0"/>
                  <a:t>: </a:t>
                </a:r>
                <a:r>
                  <a:rPr lang="en-US" sz="2400" dirty="0" err="1"/>
                  <a:t>giảm</a:t>
                </a:r>
                <a:r>
                  <a:rPr lang="en-US" sz="2400" dirty="0"/>
                  <a:t> sự </a:t>
                </a:r>
                <a:r>
                  <a:rPr lang="en-US" sz="2400" dirty="0" err="1"/>
                  <a:t>khác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biệt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giữa</a:t>
                </a:r>
                <a:r>
                  <a:rPr lang="en-US" sz="2400" dirty="0"/>
                  <a:t> view </a:t>
                </a:r>
                <a:r>
                  <a:rPr lang="en-US" sz="2400" dirty="0" err="1"/>
                  <a:t>đang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xét</a:t>
                </a:r>
                <a:r>
                  <a:rPr lang="en-US" sz="2400" dirty="0"/>
                  <a:t> với </a:t>
                </a:r>
                <a:r>
                  <a:rPr lang="en-US" sz="2400" dirty="0" err="1"/>
                  <a:t>đặc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trưng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chung</a:t>
                </a:r>
                <a:r>
                  <a:rPr lang="en-US" sz="2400" dirty="0"/>
                  <a:t> của các view </a:t>
                </a:r>
                <a:r>
                  <a:rPr lang="en-US" sz="2400" dirty="0" err="1"/>
                  <a:t>còn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lại</a:t>
                </a:r>
                <a:r>
                  <a:rPr lang="en-US" sz="2400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Common sub-network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: </a:t>
                </a:r>
                <a:r>
                  <a:rPr lang="en-US" sz="2400" dirty="0" err="1"/>
                  <a:t>trích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ra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đặc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trưng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chung</a:t>
                </a:r>
                <a:r>
                  <a:rPr lang="en-US" sz="2400" dirty="0"/>
                  <a:t> của </a:t>
                </a:r>
                <a:r>
                  <a:rPr lang="en-US" sz="2400" dirty="0" err="1"/>
                  <a:t>tất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cả</a:t>
                </a:r>
                <a:r>
                  <a:rPr lang="en-US" sz="2400" dirty="0"/>
                  <a:t> view </a:t>
                </a:r>
                <a:r>
                  <a:rPr lang="en-US" sz="2400" dirty="0" err="1"/>
                  <a:t>sử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dụng</a:t>
                </a:r>
                <a:r>
                  <a:rPr lang="en-US" sz="2400" dirty="0"/>
                  <a:t> Rayleigh quotient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Common sub-network </a:t>
                </a:r>
                <a:r>
                  <a:rPr lang="en-US" sz="2400" dirty="0" err="1"/>
                  <a:t>được</a:t>
                </a:r>
                <a:r>
                  <a:rPr lang="en-US" sz="2400" dirty="0"/>
                  <a:t> liên </a:t>
                </a:r>
                <a:r>
                  <a:rPr lang="en-US" sz="2400" dirty="0" err="1"/>
                  <a:t>kết</a:t>
                </a:r>
                <a:r>
                  <a:rPr lang="en-US" sz="2400" dirty="0"/>
                  <a:t> với </a:t>
                </a:r>
                <a:r>
                  <a:rPr lang="en-US" sz="2400" dirty="0" err="1"/>
                  <a:t>tất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cả</a:t>
                </a:r>
                <a:r>
                  <a:rPr lang="en-US" sz="2400" dirty="0"/>
                  <a:t> view </a:t>
                </a:r>
                <a:r>
                  <a:rPr lang="en-US" sz="2400" dirty="0" err="1"/>
                  <a:t>thông</a:t>
                </a:r>
                <a:r>
                  <a:rPr lang="en-US" sz="2400" dirty="0"/>
                  <a:t> qua </a:t>
                </a:r>
                <a:r>
                  <a:rPr lang="en-US" sz="2400" dirty="0" err="1"/>
                  <a:t>tầng</a:t>
                </a:r>
                <a:r>
                  <a:rPr lang="en-US" sz="2400" dirty="0"/>
                  <a:t> multiplexer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97280" y="1893148"/>
                <a:ext cx="5348738" cy="4329083"/>
              </a:xfrm>
              <a:blipFill>
                <a:blip r:embed="rId4"/>
                <a:stretch>
                  <a:fillRect l="-3193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8953B-39E8-48FD-8E16-610FCD11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Multi-view Deep Network for Cross-view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193870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9144</TotalTime>
  <Words>953</Words>
  <Application>Microsoft Office PowerPoint</Application>
  <PresentationFormat>Widescreen</PresentationFormat>
  <Paragraphs>141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Retrospect</vt:lpstr>
      <vt:lpstr>Multi-view Deep Network for Cross-view Classification</vt:lpstr>
      <vt:lpstr>Nội dung trình bày</vt:lpstr>
      <vt:lpstr>Abstract</vt:lpstr>
      <vt:lpstr>Introduction</vt:lpstr>
      <vt:lpstr>Introduction</vt:lpstr>
      <vt:lpstr>Introduction</vt:lpstr>
      <vt:lpstr>Introduction</vt:lpstr>
      <vt:lpstr>Introduction</vt:lpstr>
      <vt:lpstr>Multi-view Deep Network (MvDN)   Overview</vt:lpstr>
      <vt:lpstr>Multi-view Deep Network (MvDN)   Overview</vt:lpstr>
      <vt:lpstr>Multi-view Deep Network (MvDN)  Formulation</vt:lpstr>
      <vt:lpstr>Multi-view Deep Network (MvDN)  Formulation</vt:lpstr>
      <vt:lpstr>Multi-view Deep Network (MvDN)  Formulation</vt:lpstr>
      <vt:lpstr>Multi-view Deep Network (MvDN)  Formulation</vt:lpstr>
      <vt:lpstr>Multi-view Deep Network (MvDN)  Formulation</vt:lpstr>
      <vt:lpstr>Multi-view Deep Network (MvDN)  Formulation</vt:lpstr>
      <vt:lpstr>Multi-view Deep Network (MvDN) 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Multi-view Deep Network for Cross-view Classification</dc:title>
  <dc:creator>Kaiser GX</dc:creator>
  <cp:lastModifiedBy>Kaiser GX</cp:lastModifiedBy>
  <cp:revision>148</cp:revision>
  <dcterms:created xsi:type="dcterms:W3CDTF">2017-05-25T19:13:45Z</dcterms:created>
  <dcterms:modified xsi:type="dcterms:W3CDTF">2018-04-27T05:54:20Z</dcterms:modified>
</cp:coreProperties>
</file>