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0" r:id="rId7"/>
    <p:sldId id="298" r:id="rId8"/>
    <p:sldId id="271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5FBA8-51E2-46AB-ACAC-306EA934B7B8}" type="doc">
      <dgm:prSet loTypeId="urn:microsoft.com/office/officeart/2008/layout/Lin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30CE8-1D8E-4586-BA3B-54472A6F0D43}">
      <dgm:prSet custT="1"/>
      <dgm:spPr/>
      <dgm:t>
        <a:bodyPr/>
        <a:lstStyle/>
        <a:p>
          <a:pPr rtl="0"/>
          <a:r>
            <a:rPr lang="en-US" sz="3200" dirty="0"/>
            <a:t>	Introduction</a:t>
          </a:r>
        </a:p>
      </dgm:t>
    </dgm:pt>
    <dgm:pt modelId="{82CE259F-3462-4B3F-A990-5CF3E4525976}" type="parTrans" cxnId="{E703C6B2-42DA-4F96-8F6C-944B619DD959}">
      <dgm:prSet/>
      <dgm:spPr/>
      <dgm:t>
        <a:bodyPr/>
        <a:lstStyle/>
        <a:p>
          <a:endParaRPr lang="en-US"/>
        </a:p>
      </dgm:t>
    </dgm:pt>
    <dgm:pt modelId="{F6C922E1-B8FD-45D2-B828-32319D917966}" type="sibTrans" cxnId="{E703C6B2-42DA-4F96-8F6C-944B619DD959}">
      <dgm:prSet/>
      <dgm:spPr/>
      <dgm:t>
        <a:bodyPr/>
        <a:lstStyle/>
        <a:p>
          <a:endParaRPr lang="en-US"/>
        </a:p>
      </dgm:t>
    </dgm:pt>
    <dgm:pt modelId="{6FE4ACFA-7F54-4323-9320-4121C93FA7EE}">
      <dgm:prSet custT="1"/>
      <dgm:spPr/>
      <dgm:t>
        <a:bodyPr/>
        <a:lstStyle/>
        <a:p>
          <a:pPr rtl="0"/>
          <a:r>
            <a:rPr lang="en-US" sz="3200" dirty="0"/>
            <a:t>	Related Work</a:t>
          </a:r>
        </a:p>
      </dgm:t>
    </dgm:pt>
    <dgm:pt modelId="{C7B90B1F-B6B5-45E3-B09C-85BB71B175A1}" type="parTrans" cxnId="{A1B96ADE-3C72-47E1-84B4-32AA96F60F3D}">
      <dgm:prSet/>
      <dgm:spPr/>
      <dgm:t>
        <a:bodyPr/>
        <a:lstStyle/>
        <a:p>
          <a:endParaRPr lang="en-US"/>
        </a:p>
      </dgm:t>
    </dgm:pt>
    <dgm:pt modelId="{5F65E6B5-BCDE-493A-A36A-A3D3B5720806}" type="sibTrans" cxnId="{A1B96ADE-3C72-47E1-84B4-32AA96F60F3D}">
      <dgm:prSet/>
      <dgm:spPr/>
      <dgm:t>
        <a:bodyPr/>
        <a:lstStyle/>
        <a:p>
          <a:endParaRPr lang="en-US"/>
        </a:p>
      </dgm:t>
    </dgm:pt>
    <dgm:pt modelId="{760D9A86-678D-468C-84C0-6350539C7C70}">
      <dgm:prSet custT="1"/>
      <dgm:spPr/>
      <dgm:t>
        <a:bodyPr/>
        <a:lstStyle/>
        <a:p>
          <a:pPr rtl="0"/>
          <a:r>
            <a:rPr lang="en-US" sz="3200" dirty="0"/>
            <a:t>	System architecture</a:t>
          </a:r>
        </a:p>
      </dgm:t>
    </dgm:pt>
    <dgm:pt modelId="{0FB9F424-5867-42AB-9DD9-C73FF59D6A9A}" type="parTrans" cxnId="{31D08035-5A38-4A61-A3A3-7EAC84F62BA8}">
      <dgm:prSet/>
      <dgm:spPr/>
      <dgm:t>
        <a:bodyPr/>
        <a:lstStyle/>
        <a:p>
          <a:endParaRPr lang="en-US"/>
        </a:p>
      </dgm:t>
    </dgm:pt>
    <dgm:pt modelId="{59B6230D-8342-4A9E-AFC3-B7CDD67A8AB2}" type="sibTrans" cxnId="{31D08035-5A38-4A61-A3A3-7EAC84F62BA8}">
      <dgm:prSet/>
      <dgm:spPr/>
      <dgm:t>
        <a:bodyPr/>
        <a:lstStyle/>
        <a:p>
          <a:endParaRPr lang="en-US"/>
        </a:p>
      </dgm:t>
    </dgm:pt>
    <dgm:pt modelId="{27A44305-9CE5-4C12-9AD0-24C07C2D98BC}">
      <dgm:prSet custT="1"/>
      <dgm:spPr/>
      <dgm:t>
        <a:bodyPr/>
        <a:lstStyle/>
        <a:p>
          <a:pPr rtl="0"/>
          <a:r>
            <a:rPr lang="en-US" sz="3200" dirty="0"/>
            <a:t>	Experimental evaluation</a:t>
          </a:r>
        </a:p>
      </dgm:t>
    </dgm:pt>
    <dgm:pt modelId="{2029DF4B-A79A-4529-8B9D-0D2839C87C20}" type="parTrans" cxnId="{A21269BA-C072-43EE-9BAD-D3422107A311}">
      <dgm:prSet/>
      <dgm:spPr/>
      <dgm:t>
        <a:bodyPr/>
        <a:lstStyle/>
        <a:p>
          <a:endParaRPr lang="en-US"/>
        </a:p>
      </dgm:t>
    </dgm:pt>
    <dgm:pt modelId="{62A1DAC9-CE62-4780-8D7C-93E2987FFDC8}" type="sibTrans" cxnId="{A21269BA-C072-43EE-9BAD-D3422107A311}">
      <dgm:prSet/>
      <dgm:spPr/>
      <dgm:t>
        <a:bodyPr/>
        <a:lstStyle/>
        <a:p>
          <a:endParaRPr lang="en-US"/>
        </a:p>
      </dgm:t>
    </dgm:pt>
    <dgm:pt modelId="{CF1ED09C-FCA7-48E2-86A0-8B3842FA0F28}">
      <dgm:prSet custT="1"/>
      <dgm:spPr/>
      <dgm:t>
        <a:bodyPr/>
        <a:lstStyle/>
        <a:p>
          <a:pPr rtl="0"/>
          <a:r>
            <a:rPr lang="en-US" sz="3200" dirty="0"/>
            <a:t>	Conclusion</a:t>
          </a:r>
        </a:p>
      </dgm:t>
    </dgm:pt>
    <dgm:pt modelId="{F39C4292-A816-4529-94A1-8C91406B8BA5}" type="parTrans" cxnId="{7C5E8C4C-6C7A-4500-92C2-6F71F7A5038D}">
      <dgm:prSet/>
      <dgm:spPr/>
      <dgm:t>
        <a:bodyPr/>
        <a:lstStyle/>
        <a:p>
          <a:endParaRPr lang="en-US"/>
        </a:p>
      </dgm:t>
    </dgm:pt>
    <dgm:pt modelId="{7D288A9A-4CA8-4665-8F81-80E3399CF9C1}" type="sibTrans" cxnId="{7C5E8C4C-6C7A-4500-92C2-6F71F7A5038D}">
      <dgm:prSet/>
      <dgm:spPr/>
      <dgm:t>
        <a:bodyPr/>
        <a:lstStyle/>
        <a:p>
          <a:endParaRPr lang="en-US"/>
        </a:p>
      </dgm:t>
    </dgm:pt>
    <dgm:pt modelId="{26942E1F-ED0C-437A-8B21-9E5F065CA656}" type="pres">
      <dgm:prSet presAssocID="{F935FBA8-51E2-46AB-ACAC-306EA934B7B8}" presName="vert0" presStyleCnt="0">
        <dgm:presLayoutVars>
          <dgm:dir/>
          <dgm:animOne val="branch"/>
          <dgm:animLvl val="lvl"/>
        </dgm:presLayoutVars>
      </dgm:prSet>
      <dgm:spPr/>
    </dgm:pt>
    <dgm:pt modelId="{7C30DC09-AE76-4CB4-A252-09F39D1D411A}" type="pres">
      <dgm:prSet presAssocID="{9BC30CE8-1D8E-4586-BA3B-54472A6F0D43}" presName="thickLine" presStyleLbl="alignNode1" presStyleIdx="0" presStyleCnt="5"/>
      <dgm:spPr/>
    </dgm:pt>
    <dgm:pt modelId="{E4D98F3F-75B7-4DD0-9D56-DA9BCE10B16D}" type="pres">
      <dgm:prSet presAssocID="{9BC30CE8-1D8E-4586-BA3B-54472A6F0D43}" presName="horz1" presStyleCnt="0"/>
      <dgm:spPr/>
    </dgm:pt>
    <dgm:pt modelId="{505DB812-908A-4706-BF08-8F283FA77BDE}" type="pres">
      <dgm:prSet presAssocID="{9BC30CE8-1D8E-4586-BA3B-54472A6F0D43}" presName="tx1" presStyleLbl="revTx" presStyleIdx="0" presStyleCnt="5"/>
      <dgm:spPr/>
    </dgm:pt>
    <dgm:pt modelId="{63B1474D-927C-4C56-9FCE-757B661D3199}" type="pres">
      <dgm:prSet presAssocID="{9BC30CE8-1D8E-4586-BA3B-54472A6F0D43}" presName="vert1" presStyleCnt="0"/>
      <dgm:spPr/>
    </dgm:pt>
    <dgm:pt modelId="{9799DCBD-C4A1-49A6-BA16-651404E36F72}" type="pres">
      <dgm:prSet presAssocID="{6FE4ACFA-7F54-4323-9320-4121C93FA7EE}" presName="thickLine" presStyleLbl="alignNode1" presStyleIdx="1" presStyleCnt="5"/>
      <dgm:spPr/>
    </dgm:pt>
    <dgm:pt modelId="{E09D8BBB-2AC1-4981-8AF5-239480C7252B}" type="pres">
      <dgm:prSet presAssocID="{6FE4ACFA-7F54-4323-9320-4121C93FA7EE}" presName="horz1" presStyleCnt="0"/>
      <dgm:spPr/>
    </dgm:pt>
    <dgm:pt modelId="{DBF83660-2CA5-4A2A-94EC-07FA91E70709}" type="pres">
      <dgm:prSet presAssocID="{6FE4ACFA-7F54-4323-9320-4121C93FA7EE}" presName="tx1" presStyleLbl="revTx" presStyleIdx="1" presStyleCnt="5"/>
      <dgm:spPr/>
    </dgm:pt>
    <dgm:pt modelId="{CB08C8BB-E5BD-4A80-AC32-89C19DAA6F69}" type="pres">
      <dgm:prSet presAssocID="{6FE4ACFA-7F54-4323-9320-4121C93FA7EE}" presName="vert1" presStyleCnt="0"/>
      <dgm:spPr/>
    </dgm:pt>
    <dgm:pt modelId="{B1DD12C8-AB18-4AB6-BD7B-B29133650BDA}" type="pres">
      <dgm:prSet presAssocID="{760D9A86-678D-468C-84C0-6350539C7C70}" presName="thickLine" presStyleLbl="alignNode1" presStyleIdx="2" presStyleCnt="5"/>
      <dgm:spPr/>
    </dgm:pt>
    <dgm:pt modelId="{EA201AE6-3273-41C1-A08E-65B31FB524FA}" type="pres">
      <dgm:prSet presAssocID="{760D9A86-678D-468C-84C0-6350539C7C70}" presName="horz1" presStyleCnt="0"/>
      <dgm:spPr/>
    </dgm:pt>
    <dgm:pt modelId="{01A12573-2E48-460B-A810-9362C46B4860}" type="pres">
      <dgm:prSet presAssocID="{760D9A86-678D-468C-84C0-6350539C7C70}" presName="tx1" presStyleLbl="revTx" presStyleIdx="2" presStyleCnt="5"/>
      <dgm:spPr/>
    </dgm:pt>
    <dgm:pt modelId="{FEE2A594-DF0B-4DCA-B193-543C75957A20}" type="pres">
      <dgm:prSet presAssocID="{760D9A86-678D-468C-84C0-6350539C7C70}" presName="vert1" presStyleCnt="0"/>
      <dgm:spPr/>
    </dgm:pt>
    <dgm:pt modelId="{07129630-F619-4209-936D-D911284137E5}" type="pres">
      <dgm:prSet presAssocID="{27A44305-9CE5-4C12-9AD0-24C07C2D98BC}" presName="thickLine" presStyleLbl="alignNode1" presStyleIdx="3" presStyleCnt="5"/>
      <dgm:spPr/>
    </dgm:pt>
    <dgm:pt modelId="{05D1267A-C53A-4CBB-B0CD-7B4D19056E7E}" type="pres">
      <dgm:prSet presAssocID="{27A44305-9CE5-4C12-9AD0-24C07C2D98BC}" presName="horz1" presStyleCnt="0"/>
      <dgm:spPr/>
    </dgm:pt>
    <dgm:pt modelId="{5E177AEA-D4FC-424A-B406-2A219705B96F}" type="pres">
      <dgm:prSet presAssocID="{27A44305-9CE5-4C12-9AD0-24C07C2D98BC}" presName="tx1" presStyleLbl="revTx" presStyleIdx="3" presStyleCnt="5"/>
      <dgm:spPr/>
    </dgm:pt>
    <dgm:pt modelId="{D222C3FE-3120-408C-86CE-58ED7EFB4C7F}" type="pres">
      <dgm:prSet presAssocID="{27A44305-9CE5-4C12-9AD0-24C07C2D98BC}" presName="vert1" presStyleCnt="0"/>
      <dgm:spPr/>
    </dgm:pt>
    <dgm:pt modelId="{2AAC53F4-E0F3-4929-94D7-8A3297626FE6}" type="pres">
      <dgm:prSet presAssocID="{CF1ED09C-FCA7-48E2-86A0-8B3842FA0F28}" presName="thickLine" presStyleLbl="alignNode1" presStyleIdx="4" presStyleCnt="5"/>
      <dgm:spPr/>
    </dgm:pt>
    <dgm:pt modelId="{C5A4ABBA-F5DD-4C5A-AB9D-023BFF5864E8}" type="pres">
      <dgm:prSet presAssocID="{CF1ED09C-FCA7-48E2-86A0-8B3842FA0F28}" presName="horz1" presStyleCnt="0"/>
      <dgm:spPr/>
    </dgm:pt>
    <dgm:pt modelId="{C7C11477-D7DE-4F8F-8696-940FB2CAB98B}" type="pres">
      <dgm:prSet presAssocID="{CF1ED09C-FCA7-48E2-86A0-8B3842FA0F28}" presName="tx1" presStyleLbl="revTx" presStyleIdx="4" presStyleCnt="5"/>
      <dgm:spPr/>
    </dgm:pt>
    <dgm:pt modelId="{2FE7C9B1-1DF6-4CA8-9097-E352D1579DE4}" type="pres">
      <dgm:prSet presAssocID="{CF1ED09C-FCA7-48E2-86A0-8B3842FA0F28}" presName="vert1" presStyleCnt="0"/>
      <dgm:spPr/>
    </dgm:pt>
  </dgm:ptLst>
  <dgm:cxnLst>
    <dgm:cxn modelId="{56E81404-54BB-49AA-BA39-C78D5754E8F7}" type="presOf" srcId="{6FE4ACFA-7F54-4323-9320-4121C93FA7EE}" destId="{DBF83660-2CA5-4A2A-94EC-07FA91E70709}" srcOrd="0" destOrd="0" presId="urn:microsoft.com/office/officeart/2008/layout/LinedList"/>
    <dgm:cxn modelId="{31D08035-5A38-4A61-A3A3-7EAC84F62BA8}" srcId="{F935FBA8-51E2-46AB-ACAC-306EA934B7B8}" destId="{760D9A86-678D-468C-84C0-6350539C7C70}" srcOrd="2" destOrd="0" parTransId="{0FB9F424-5867-42AB-9DD9-C73FF59D6A9A}" sibTransId="{59B6230D-8342-4A9E-AFC3-B7CDD67A8AB2}"/>
    <dgm:cxn modelId="{D626516B-A13B-40CC-8410-682C866FDC22}" type="presOf" srcId="{F935FBA8-51E2-46AB-ACAC-306EA934B7B8}" destId="{26942E1F-ED0C-437A-8B21-9E5F065CA656}" srcOrd="0" destOrd="0" presId="urn:microsoft.com/office/officeart/2008/layout/LinedList"/>
    <dgm:cxn modelId="{7C5E8C4C-6C7A-4500-92C2-6F71F7A5038D}" srcId="{F935FBA8-51E2-46AB-ACAC-306EA934B7B8}" destId="{CF1ED09C-FCA7-48E2-86A0-8B3842FA0F28}" srcOrd="4" destOrd="0" parTransId="{F39C4292-A816-4529-94A1-8C91406B8BA5}" sibTransId="{7D288A9A-4CA8-4665-8F81-80E3399CF9C1}"/>
    <dgm:cxn modelId="{0A577E7F-B5E5-4E3F-9E5B-E0C7C25BBF4F}" type="presOf" srcId="{9BC30CE8-1D8E-4586-BA3B-54472A6F0D43}" destId="{505DB812-908A-4706-BF08-8F283FA77BDE}" srcOrd="0" destOrd="0" presId="urn:microsoft.com/office/officeart/2008/layout/LinedList"/>
    <dgm:cxn modelId="{D8F3298F-C9BD-4651-B9F7-484C1783C671}" type="presOf" srcId="{CF1ED09C-FCA7-48E2-86A0-8B3842FA0F28}" destId="{C7C11477-D7DE-4F8F-8696-940FB2CAB98B}" srcOrd="0" destOrd="0" presId="urn:microsoft.com/office/officeart/2008/layout/LinedList"/>
    <dgm:cxn modelId="{D4D9EF9D-98F9-4EB9-837B-78839BB59D5D}" type="presOf" srcId="{27A44305-9CE5-4C12-9AD0-24C07C2D98BC}" destId="{5E177AEA-D4FC-424A-B406-2A219705B96F}" srcOrd="0" destOrd="0" presId="urn:microsoft.com/office/officeart/2008/layout/LinedList"/>
    <dgm:cxn modelId="{E703C6B2-42DA-4F96-8F6C-944B619DD959}" srcId="{F935FBA8-51E2-46AB-ACAC-306EA934B7B8}" destId="{9BC30CE8-1D8E-4586-BA3B-54472A6F0D43}" srcOrd="0" destOrd="0" parTransId="{82CE259F-3462-4B3F-A990-5CF3E4525976}" sibTransId="{F6C922E1-B8FD-45D2-B828-32319D917966}"/>
    <dgm:cxn modelId="{A21269BA-C072-43EE-9BAD-D3422107A311}" srcId="{F935FBA8-51E2-46AB-ACAC-306EA934B7B8}" destId="{27A44305-9CE5-4C12-9AD0-24C07C2D98BC}" srcOrd="3" destOrd="0" parTransId="{2029DF4B-A79A-4529-8B9D-0D2839C87C20}" sibTransId="{62A1DAC9-CE62-4780-8D7C-93E2987FFDC8}"/>
    <dgm:cxn modelId="{A1B96ADE-3C72-47E1-84B4-32AA96F60F3D}" srcId="{F935FBA8-51E2-46AB-ACAC-306EA934B7B8}" destId="{6FE4ACFA-7F54-4323-9320-4121C93FA7EE}" srcOrd="1" destOrd="0" parTransId="{C7B90B1F-B6B5-45E3-B09C-85BB71B175A1}" sibTransId="{5F65E6B5-BCDE-493A-A36A-A3D3B5720806}"/>
    <dgm:cxn modelId="{729193E9-F2A7-4487-BA5F-95D0867AA4C1}" type="presOf" srcId="{760D9A86-678D-468C-84C0-6350539C7C70}" destId="{01A12573-2E48-460B-A810-9362C46B4860}" srcOrd="0" destOrd="0" presId="urn:microsoft.com/office/officeart/2008/layout/LinedList"/>
    <dgm:cxn modelId="{E4511076-DAFB-4CC2-8EC5-E71D3F0DB538}" type="presParOf" srcId="{26942E1F-ED0C-437A-8B21-9E5F065CA656}" destId="{7C30DC09-AE76-4CB4-A252-09F39D1D411A}" srcOrd="0" destOrd="0" presId="urn:microsoft.com/office/officeart/2008/layout/LinedList"/>
    <dgm:cxn modelId="{2BFC849B-4CD1-4FEB-8D96-4195E34B9411}" type="presParOf" srcId="{26942E1F-ED0C-437A-8B21-9E5F065CA656}" destId="{E4D98F3F-75B7-4DD0-9D56-DA9BCE10B16D}" srcOrd="1" destOrd="0" presId="urn:microsoft.com/office/officeart/2008/layout/LinedList"/>
    <dgm:cxn modelId="{4E18BABF-C4B8-41DC-B6B1-B82AF1FB906C}" type="presParOf" srcId="{E4D98F3F-75B7-4DD0-9D56-DA9BCE10B16D}" destId="{505DB812-908A-4706-BF08-8F283FA77BDE}" srcOrd="0" destOrd="0" presId="urn:microsoft.com/office/officeart/2008/layout/LinedList"/>
    <dgm:cxn modelId="{EF394FFE-BFE8-4210-B9D2-AFD82ED7E94B}" type="presParOf" srcId="{E4D98F3F-75B7-4DD0-9D56-DA9BCE10B16D}" destId="{63B1474D-927C-4C56-9FCE-757B661D3199}" srcOrd="1" destOrd="0" presId="urn:microsoft.com/office/officeart/2008/layout/LinedList"/>
    <dgm:cxn modelId="{3395DBDC-EC04-43AD-921C-EBE5C8C7B746}" type="presParOf" srcId="{26942E1F-ED0C-437A-8B21-9E5F065CA656}" destId="{9799DCBD-C4A1-49A6-BA16-651404E36F72}" srcOrd="2" destOrd="0" presId="urn:microsoft.com/office/officeart/2008/layout/LinedList"/>
    <dgm:cxn modelId="{F0FB662A-42CF-42D6-9B4E-51319150AF59}" type="presParOf" srcId="{26942E1F-ED0C-437A-8B21-9E5F065CA656}" destId="{E09D8BBB-2AC1-4981-8AF5-239480C7252B}" srcOrd="3" destOrd="0" presId="urn:microsoft.com/office/officeart/2008/layout/LinedList"/>
    <dgm:cxn modelId="{386E0D65-FABA-4DCE-A7DB-C9E00BA38946}" type="presParOf" srcId="{E09D8BBB-2AC1-4981-8AF5-239480C7252B}" destId="{DBF83660-2CA5-4A2A-94EC-07FA91E70709}" srcOrd="0" destOrd="0" presId="urn:microsoft.com/office/officeart/2008/layout/LinedList"/>
    <dgm:cxn modelId="{9EA7DE52-8693-4ADA-943B-D3B24EC508A2}" type="presParOf" srcId="{E09D8BBB-2AC1-4981-8AF5-239480C7252B}" destId="{CB08C8BB-E5BD-4A80-AC32-89C19DAA6F69}" srcOrd="1" destOrd="0" presId="urn:microsoft.com/office/officeart/2008/layout/LinedList"/>
    <dgm:cxn modelId="{A8633F57-5C30-4FA3-8A2F-4981B098C372}" type="presParOf" srcId="{26942E1F-ED0C-437A-8B21-9E5F065CA656}" destId="{B1DD12C8-AB18-4AB6-BD7B-B29133650BDA}" srcOrd="4" destOrd="0" presId="urn:microsoft.com/office/officeart/2008/layout/LinedList"/>
    <dgm:cxn modelId="{DC024AB0-D27B-4534-B64A-3723BA9B2D2D}" type="presParOf" srcId="{26942E1F-ED0C-437A-8B21-9E5F065CA656}" destId="{EA201AE6-3273-41C1-A08E-65B31FB524FA}" srcOrd="5" destOrd="0" presId="urn:microsoft.com/office/officeart/2008/layout/LinedList"/>
    <dgm:cxn modelId="{C1924876-E90A-466D-9212-BE1711D13043}" type="presParOf" srcId="{EA201AE6-3273-41C1-A08E-65B31FB524FA}" destId="{01A12573-2E48-460B-A810-9362C46B4860}" srcOrd="0" destOrd="0" presId="urn:microsoft.com/office/officeart/2008/layout/LinedList"/>
    <dgm:cxn modelId="{0650F9DA-57C2-4848-979A-3D7D59932EBB}" type="presParOf" srcId="{EA201AE6-3273-41C1-A08E-65B31FB524FA}" destId="{FEE2A594-DF0B-4DCA-B193-543C75957A20}" srcOrd="1" destOrd="0" presId="urn:microsoft.com/office/officeart/2008/layout/LinedList"/>
    <dgm:cxn modelId="{EAE9F8AF-C0F0-444F-BF55-04B36ADB6EB9}" type="presParOf" srcId="{26942E1F-ED0C-437A-8B21-9E5F065CA656}" destId="{07129630-F619-4209-936D-D911284137E5}" srcOrd="6" destOrd="0" presId="urn:microsoft.com/office/officeart/2008/layout/LinedList"/>
    <dgm:cxn modelId="{E78C659C-2FD2-4213-BB73-EF06155F957E}" type="presParOf" srcId="{26942E1F-ED0C-437A-8B21-9E5F065CA656}" destId="{05D1267A-C53A-4CBB-B0CD-7B4D19056E7E}" srcOrd="7" destOrd="0" presId="urn:microsoft.com/office/officeart/2008/layout/LinedList"/>
    <dgm:cxn modelId="{BAA8A54F-9B15-4F5E-9063-882B7ACCA302}" type="presParOf" srcId="{05D1267A-C53A-4CBB-B0CD-7B4D19056E7E}" destId="{5E177AEA-D4FC-424A-B406-2A219705B96F}" srcOrd="0" destOrd="0" presId="urn:microsoft.com/office/officeart/2008/layout/LinedList"/>
    <dgm:cxn modelId="{35E6A2D8-738C-433D-AE59-81323ADA3FAD}" type="presParOf" srcId="{05D1267A-C53A-4CBB-B0CD-7B4D19056E7E}" destId="{D222C3FE-3120-408C-86CE-58ED7EFB4C7F}" srcOrd="1" destOrd="0" presId="urn:microsoft.com/office/officeart/2008/layout/LinedList"/>
    <dgm:cxn modelId="{81E18EBF-69B3-483C-88BE-A77521CCCDE9}" type="presParOf" srcId="{26942E1F-ED0C-437A-8B21-9E5F065CA656}" destId="{2AAC53F4-E0F3-4929-94D7-8A3297626FE6}" srcOrd="8" destOrd="0" presId="urn:microsoft.com/office/officeart/2008/layout/LinedList"/>
    <dgm:cxn modelId="{39B8F32A-594C-40EA-B8AE-D38B66D72749}" type="presParOf" srcId="{26942E1F-ED0C-437A-8B21-9E5F065CA656}" destId="{C5A4ABBA-F5DD-4C5A-AB9D-023BFF5864E8}" srcOrd="9" destOrd="0" presId="urn:microsoft.com/office/officeart/2008/layout/LinedList"/>
    <dgm:cxn modelId="{18037F01-91A9-44F6-B397-979FC0C32077}" type="presParOf" srcId="{C5A4ABBA-F5DD-4C5A-AB9D-023BFF5864E8}" destId="{C7C11477-D7DE-4F8F-8696-940FB2CAB98B}" srcOrd="0" destOrd="0" presId="urn:microsoft.com/office/officeart/2008/layout/LinedList"/>
    <dgm:cxn modelId="{66092C13-88D2-4E97-A991-2FE64A0990F0}" type="presParOf" srcId="{C5A4ABBA-F5DD-4C5A-AB9D-023BFF5864E8}" destId="{2FE7C9B1-1DF6-4CA8-9097-E352D1579D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DC09-AE76-4CB4-A252-09F39D1D411A}">
      <dsp:nvSpPr>
        <dsp:cNvPr id="0" name=""/>
        <dsp:cNvSpPr/>
      </dsp:nvSpPr>
      <dsp:spPr>
        <a:xfrm>
          <a:off x="0" y="468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DB812-908A-4706-BF08-8F283FA77BDE}">
      <dsp:nvSpPr>
        <dsp:cNvPr id="0" name=""/>
        <dsp:cNvSpPr/>
      </dsp:nvSpPr>
      <dsp:spPr>
        <a:xfrm>
          <a:off x="0" y="468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Introduction</a:t>
          </a:r>
        </a:p>
      </dsp:txBody>
      <dsp:txXfrm>
        <a:off x="0" y="468"/>
        <a:ext cx="9908771" cy="767231"/>
      </dsp:txXfrm>
    </dsp:sp>
    <dsp:sp modelId="{9799DCBD-C4A1-49A6-BA16-651404E36F72}">
      <dsp:nvSpPr>
        <dsp:cNvPr id="0" name=""/>
        <dsp:cNvSpPr/>
      </dsp:nvSpPr>
      <dsp:spPr>
        <a:xfrm>
          <a:off x="0" y="767699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83660-2CA5-4A2A-94EC-07FA91E70709}">
      <dsp:nvSpPr>
        <dsp:cNvPr id="0" name=""/>
        <dsp:cNvSpPr/>
      </dsp:nvSpPr>
      <dsp:spPr>
        <a:xfrm>
          <a:off x="0" y="767699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Related Work</a:t>
          </a:r>
        </a:p>
      </dsp:txBody>
      <dsp:txXfrm>
        <a:off x="0" y="767699"/>
        <a:ext cx="9908771" cy="767231"/>
      </dsp:txXfrm>
    </dsp:sp>
    <dsp:sp modelId="{B1DD12C8-AB18-4AB6-BD7B-B29133650BDA}">
      <dsp:nvSpPr>
        <dsp:cNvPr id="0" name=""/>
        <dsp:cNvSpPr/>
      </dsp:nvSpPr>
      <dsp:spPr>
        <a:xfrm>
          <a:off x="0" y="1534931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12573-2E48-460B-A810-9362C46B4860}">
      <dsp:nvSpPr>
        <dsp:cNvPr id="0" name=""/>
        <dsp:cNvSpPr/>
      </dsp:nvSpPr>
      <dsp:spPr>
        <a:xfrm>
          <a:off x="0" y="1534931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System architecture</a:t>
          </a:r>
        </a:p>
      </dsp:txBody>
      <dsp:txXfrm>
        <a:off x="0" y="1534931"/>
        <a:ext cx="9908771" cy="767231"/>
      </dsp:txXfrm>
    </dsp:sp>
    <dsp:sp modelId="{07129630-F619-4209-936D-D911284137E5}">
      <dsp:nvSpPr>
        <dsp:cNvPr id="0" name=""/>
        <dsp:cNvSpPr/>
      </dsp:nvSpPr>
      <dsp:spPr>
        <a:xfrm>
          <a:off x="0" y="2302162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177AEA-D4FC-424A-B406-2A219705B96F}">
      <dsp:nvSpPr>
        <dsp:cNvPr id="0" name=""/>
        <dsp:cNvSpPr/>
      </dsp:nvSpPr>
      <dsp:spPr>
        <a:xfrm>
          <a:off x="0" y="2302162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Experimental evaluation</a:t>
          </a:r>
        </a:p>
      </dsp:txBody>
      <dsp:txXfrm>
        <a:off x="0" y="2302162"/>
        <a:ext cx="9908771" cy="767231"/>
      </dsp:txXfrm>
    </dsp:sp>
    <dsp:sp modelId="{2AAC53F4-E0F3-4929-94D7-8A3297626FE6}">
      <dsp:nvSpPr>
        <dsp:cNvPr id="0" name=""/>
        <dsp:cNvSpPr/>
      </dsp:nvSpPr>
      <dsp:spPr>
        <a:xfrm>
          <a:off x="0" y="3069394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11477-D7DE-4F8F-8696-940FB2CAB98B}">
      <dsp:nvSpPr>
        <dsp:cNvPr id="0" name=""/>
        <dsp:cNvSpPr/>
      </dsp:nvSpPr>
      <dsp:spPr>
        <a:xfrm>
          <a:off x="0" y="3069394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Conclusion</a:t>
          </a:r>
        </a:p>
      </dsp:txBody>
      <dsp:txXfrm>
        <a:off x="0" y="3069394"/>
        <a:ext cx="9908771" cy="767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0FED-05DB-4440-A6B1-CC44FD00F6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A33A-A006-4334-88EC-28E0FA94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9CB5-D51A-45A9-803B-B990FFD8BEDA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0E87-FA05-46D9-8371-D6A9F0655A9B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C1CD-EF70-440A-AABD-CB859E97BF8B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3B6-6AF5-475D-9BA5-1DCDE5591B7C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B65E-44A4-4E30-95CD-BA17C07784DC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8655-53EA-422F-BB30-9E6C3716623E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1368-CD2F-4889-BC20-547F2AD849B4}" type="datetime1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90-392C-473E-B7A5-53D9C1F440A1}" type="datetime1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D0E1-DD4B-49FF-9CFD-50FC82A8E516}" type="datetime1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EAA7B1-2DD0-48A8-9BF9-C6B26AE017CA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DEC9-7C23-4164-B6B0-05BD4F49B441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D651CD-7639-4891-B2B4-E42B1137F567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Multi-view fusion for activity recognition using deep neural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viwik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viwik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127" y="0"/>
            <a:ext cx="10464799" cy="303876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Multi-view fusion for activity recognition using deep </a:t>
            </a:r>
            <a:br>
              <a:rPr lang="en-US" sz="6000" dirty="0"/>
            </a:br>
            <a:r>
              <a:rPr lang="en-US" sz="60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255" y="3371273"/>
            <a:ext cx="9976196" cy="29076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Rahul </a:t>
            </a:r>
            <a:r>
              <a:rPr lang="en-US" dirty="0" err="1"/>
              <a:t>Kavia</a:t>
            </a:r>
            <a:r>
              <a:rPr lang="en-US" dirty="0"/>
              <a:t>, Vinod </a:t>
            </a:r>
            <a:r>
              <a:rPr lang="en-US" dirty="0" err="1"/>
              <a:t>Kulathumania</a:t>
            </a:r>
            <a:r>
              <a:rPr lang="en-US" dirty="0"/>
              <a:t>, FNU </a:t>
            </a:r>
            <a:r>
              <a:rPr lang="en-US" dirty="0" err="1"/>
              <a:t>Rohita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Vlad </a:t>
            </a:r>
            <a:r>
              <a:rPr lang="en-US" dirty="0" err="1"/>
              <a:t>Kecojevicb</a:t>
            </a:r>
            <a:endParaRPr lang="en-US" dirty="0"/>
          </a:p>
          <a:p>
            <a:r>
              <a:rPr lang="en-US" sz="1600" dirty="0"/>
              <a:t>Giáo </a:t>
            </a:r>
            <a:r>
              <a:rPr lang="en-US" sz="1600" dirty="0" err="1"/>
              <a:t>viên</a:t>
            </a:r>
            <a:r>
              <a:rPr lang="en-US" sz="1600" dirty="0"/>
              <a:t>: Nguyễn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oanh</a:t>
            </a:r>
            <a:endParaRPr lang="en-US" sz="1600" dirty="0"/>
          </a:p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: </a:t>
            </a:r>
            <a:r>
              <a:rPr lang="en-US" sz="1600" dirty="0" err="1"/>
              <a:t>Lữ</a:t>
            </a:r>
            <a:r>
              <a:rPr lang="en-US" sz="1600" dirty="0"/>
              <a:t> Mạnh </a:t>
            </a:r>
            <a:r>
              <a:rPr lang="en-US" sz="1600" dirty="0" err="1"/>
              <a:t>HÙng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AC18-A06F-44C7-9E8D-61D1E6F2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1214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Building blocks of the deep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021305"/>
            <a:ext cx="9840226" cy="4216209"/>
          </a:xfrm>
        </p:spPr>
        <p:txBody>
          <a:bodyPr>
            <a:noAutofit/>
          </a:bodyPr>
          <a:lstStyle/>
          <a:p>
            <a:r>
              <a:rPr lang="en-US" sz="2400" dirty="0"/>
              <a:t>LSTM: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67" y="2021305"/>
            <a:ext cx="4851133" cy="21566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347" y="4286655"/>
            <a:ext cx="2953353" cy="1893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892" y="5631224"/>
            <a:ext cx="2193577" cy="445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453" y="2546927"/>
            <a:ext cx="3864680" cy="28685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386" y="5576519"/>
            <a:ext cx="2283493" cy="4999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0CF5-4217-4E63-919A-9A0CCD39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7401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Multi-view fusion using deep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021305"/>
            <a:ext cx="9840226" cy="42162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ConvNet</a:t>
            </a:r>
            <a:r>
              <a:rPr lang="en-US" sz="2400" dirty="0"/>
              <a:t> LSTMs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feature:</a:t>
            </a:r>
          </a:p>
          <a:p>
            <a:r>
              <a:rPr lang="en-US" sz="2400" dirty="0"/>
              <a:t>Output </a:t>
            </a:r>
            <a:r>
              <a:rPr lang="en-US" sz="2400" dirty="0" err="1"/>
              <a:t>mỗi</a:t>
            </a:r>
            <a:r>
              <a:rPr lang="en-US" sz="2400" dirty="0"/>
              <a:t> view: 1 x 100 vector</a:t>
            </a:r>
          </a:p>
          <a:p>
            <a:r>
              <a:rPr lang="en-US" sz="2400" dirty="0"/>
              <a:t>Không gian feature: 1 x </a:t>
            </a:r>
            <a:r>
              <a:rPr lang="en-US" sz="2400" dirty="0" err="1"/>
              <a:t>Nc</a:t>
            </a:r>
            <a:r>
              <a:rPr lang="en-US" sz="2400" dirty="0"/>
              <a:t> ∗ 100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SVM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các action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491611"/>
            <a:ext cx="5348438" cy="28862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8E7E4-1A7E-42E7-A104-3941E1AD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078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Multi-view fusion using deep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021305"/>
            <a:ext cx="9840226" cy="42162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ConvNet</a:t>
            </a:r>
            <a:r>
              <a:rPr lang="en-US" sz="2400" dirty="0"/>
              <a:t> LSTMs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feature:</a:t>
            </a:r>
          </a:p>
          <a:p>
            <a:pPr marL="201168" lvl="1" indent="0">
              <a:buNone/>
            </a:pPr>
            <a:endParaRPr lang="en-US" sz="2200" dirty="0"/>
          </a:p>
          <a:p>
            <a:pPr marL="201168" lvl="1" indent="0">
              <a:buNone/>
            </a:pPr>
            <a:r>
              <a:rPr lang="en-US" sz="2400" dirty="0" err="1"/>
              <a:t>Nạp</a:t>
            </a:r>
            <a:r>
              <a:rPr lang="en-US" sz="2400" dirty="0"/>
              <a:t> các frame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view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43" y="3458736"/>
            <a:ext cx="4092674" cy="25605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545C9-0188-45FD-A33F-A2D04845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84207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Multi-view fusion using deep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454" y="2021305"/>
                <a:ext cx="9840226" cy="421620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Score fusion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2400" dirty="0"/>
                  <a:t>: score của action a trong view v.</a:t>
                </a:r>
              </a:p>
              <a:p>
                <a:pPr marL="0" indent="0">
                  <a:buNone/>
                </a:pPr>
                <a:r>
                  <a:rPr lang="en-US" sz="2400" dirty="0"/>
                  <a:t>	Action a có score </a:t>
                </a:r>
                <a:r>
                  <a:rPr lang="en-US" sz="2400" dirty="0" err="1"/>
                  <a:t>cao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sẽ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output class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4" y="2021305"/>
                <a:ext cx="9840226" cy="4216209"/>
              </a:xfrm>
              <a:blipFill>
                <a:blip r:embed="rId3"/>
                <a:stretch>
                  <a:fillRect l="-179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347" y="3874160"/>
            <a:ext cx="2794133" cy="1940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719" y="3628433"/>
            <a:ext cx="4443665" cy="24318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9796-F1FA-42C5-83FE-63581405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6536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trình bày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466797"/>
              </p:ext>
            </p:extLst>
          </p:nvPr>
        </p:nvGraphicFramePr>
        <p:xfrm>
          <a:off x="1246909" y="2032001"/>
          <a:ext cx="9908771" cy="383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E18E6-3BD7-47B6-B4EF-F8D574E0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rmAutofit/>
          </a:bodyPr>
          <a:lstStyle/>
          <a:p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Multi-view </a:t>
            </a:r>
            <a:r>
              <a:rPr lang="en-US" sz="2400" dirty="0" err="1"/>
              <a:t>fushion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ConvNet</a:t>
            </a:r>
            <a:r>
              <a:rPr lang="en-US" sz="2400" dirty="0"/>
              <a:t> LSTM</a:t>
            </a:r>
          </a:p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fushion</a:t>
            </a:r>
            <a:endParaRPr lang="en-US" sz="2400" dirty="0"/>
          </a:p>
          <a:p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của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xế</a:t>
            </a:r>
            <a:r>
              <a:rPr lang="en-US" sz="2400" dirty="0"/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dataset </a:t>
            </a:r>
            <a:r>
              <a:rPr lang="en-US" sz="2400" dirty="0" err="1"/>
              <a:t>mutil</a:t>
            </a:r>
            <a:r>
              <a:rPr lang="en-US" sz="2400" dirty="0"/>
              <a:t>-camera driving </a:t>
            </a:r>
            <a:r>
              <a:rPr lang="en-US" sz="2400" dirty="0" err="1"/>
              <a:t>sumulator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WVU dataset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ECB08-6438-4B9B-8B46-9016ABB6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82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rmAutofit/>
          </a:bodyPr>
          <a:lstStyle/>
          <a:p>
            <a:r>
              <a:rPr lang="en-US" sz="2400" dirty="0"/>
              <a:t>RNN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trong các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trong </a:t>
            </a:r>
            <a:r>
              <a:rPr lang="en-US" sz="2400" dirty="0" err="1"/>
              <a:t>miền</a:t>
            </a:r>
            <a:r>
              <a:rPr lang="en-US" sz="2400" dirty="0"/>
              <a:t> thời gian</a:t>
            </a:r>
          </a:p>
          <a:p>
            <a:r>
              <a:rPr lang="en-US" sz="2400" dirty="0"/>
              <a:t>LSTMs có thể mapping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input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hay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Sự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của </a:t>
            </a:r>
            <a:r>
              <a:rPr lang="en-US" sz="2400" dirty="0" err="1"/>
              <a:t>ConvNet</a:t>
            </a:r>
            <a:r>
              <a:rPr lang="en-US" sz="2400" dirty="0"/>
              <a:t> với LSTM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trong </a:t>
            </a:r>
            <a:r>
              <a:rPr lang="en-US" sz="2400" dirty="0" err="1"/>
              <a:t>miền</a:t>
            </a:r>
            <a:r>
              <a:rPr lang="en-US" sz="2400" dirty="0"/>
              <a:t> thời gian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với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multi-view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sự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của </a:t>
            </a:r>
            <a:r>
              <a:rPr lang="en-US" sz="2400" dirty="0" err="1"/>
              <a:t>lái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các </a:t>
            </a:r>
            <a:r>
              <a:rPr lang="en-US" sz="2400" dirty="0" err="1"/>
              <a:t>chức</a:t>
            </a:r>
            <a:r>
              <a:rPr lang="en-US" sz="2400" dirty="0"/>
              <a:t> năng trong </a:t>
            </a:r>
            <a:r>
              <a:rPr lang="en-US" sz="2400" dirty="0" err="1"/>
              <a:t>buồn</a:t>
            </a:r>
            <a:r>
              <a:rPr lang="en-US" sz="2400" dirty="0"/>
              <a:t> </a:t>
            </a:r>
            <a:r>
              <a:rPr lang="en-US" sz="2400" dirty="0" err="1"/>
              <a:t>lái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3C44-ABB5-4470-A876-7C17D8D8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7022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rmAutofit/>
          </a:bodyPr>
          <a:lstStyle/>
          <a:p>
            <a:r>
              <a:rPr lang="en-US" sz="2400" dirty="0"/>
              <a:t>So </a:t>
            </a:r>
            <a:r>
              <a:rPr lang="en-US" sz="2400" dirty="0" err="1"/>
              <a:t>sánh</a:t>
            </a:r>
            <a:r>
              <a:rPr lang="en-US" sz="2400" dirty="0"/>
              <a:t> khả năng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của </a:t>
            </a:r>
            <a:r>
              <a:rPr lang="en-US" sz="2400" dirty="0" err="1"/>
              <a:t>ConvNet</a:t>
            </a:r>
            <a:r>
              <a:rPr lang="en-US" sz="2400" dirty="0"/>
              <a:t> LSTM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spatio</a:t>
            </a:r>
            <a:r>
              <a:rPr lang="en-US" sz="2400" dirty="0"/>
              <a:t>-temporal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ConvNet</a:t>
            </a:r>
            <a:r>
              <a:rPr lang="en-US" sz="2400" dirty="0"/>
              <a:t> LSTM: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với </a:t>
            </a:r>
            <a:r>
              <a:rPr lang="en-US" sz="2400" dirty="0" err="1"/>
              <a:t>một</a:t>
            </a:r>
            <a:r>
              <a:rPr lang="en-US" sz="2400" dirty="0"/>
              <a:t> hay </a:t>
            </a:r>
            <a:r>
              <a:rPr lang="en-US" sz="2400" dirty="0" err="1"/>
              <a:t>nhiều</a:t>
            </a:r>
            <a:r>
              <a:rPr lang="en-US" sz="2400" dirty="0"/>
              <a:t> view</a:t>
            </a:r>
          </a:p>
          <a:p>
            <a:pPr marL="0" indent="0">
              <a:buNone/>
            </a:pPr>
            <a:r>
              <a:rPr lang="en-US" sz="2400" dirty="0"/>
              <a:t>	Fed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các input sample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foreground extraction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D2412-222A-4DB4-9173-3159D8D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8047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021305"/>
            <a:ext cx="9840226" cy="4299283"/>
          </a:xfrm>
        </p:spPr>
        <p:txBody>
          <a:bodyPr>
            <a:noAutofit/>
          </a:bodyPr>
          <a:lstStyle/>
          <a:p>
            <a:pPr marL="384048" lvl="2" indent="0">
              <a:lnSpc>
                <a:spcPct val="150000"/>
              </a:lnSpc>
              <a:buNone/>
            </a:pPr>
            <a:r>
              <a:rPr lang="en-US" sz="2400" dirty="0"/>
              <a:t>Thách </a:t>
            </a:r>
            <a:r>
              <a:rPr lang="en-US" sz="2400" dirty="0" err="1"/>
              <a:t>thức</a:t>
            </a:r>
            <a:r>
              <a:rPr lang="en-US" sz="2400" dirty="0"/>
              <a:t> của các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spatio</a:t>
            </a:r>
            <a:r>
              <a:rPr lang="en-US" sz="2400" dirty="0"/>
              <a:t>-temporal feature: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Foreground extraction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kém</a:t>
            </a:r>
            <a:r>
              <a:rPr lang="en-US" sz="2400" dirty="0"/>
              <a:t> với các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endParaRPr lang="en-US" sz="2400" dirty="0"/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camera </a:t>
            </a:r>
            <a:r>
              <a:rPr lang="en-US" sz="2400" dirty="0" err="1"/>
              <a:t>thay</a:t>
            </a:r>
            <a:r>
              <a:rPr lang="en-US" sz="2400" dirty="0"/>
              <a:t> đổi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Các </a:t>
            </a:r>
            <a:r>
              <a:rPr lang="en-US" sz="2400" dirty="0" err="1"/>
              <a:t>chuỗi</a:t>
            </a:r>
            <a:r>
              <a:rPr lang="en-US" sz="2400" dirty="0"/>
              <a:t> action không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điểm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  </a:t>
            </a:r>
            <a:endParaRPr lang="da-DK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>
              <a:hlinkClick r:id="rId3"/>
            </a:endParaRPr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267DB-189A-41C0-B1BA-508300DD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2136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021305"/>
            <a:ext cx="9840226" cy="4299283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ConvNets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LSTMs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spatio</a:t>
            </a:r>
            <a:r>
              <a:rPr lang="en-US" sz="2400" dirty="0"/>
              <a:t>-temporal data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2D CNN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fushion</a:t>
            </a:r>
            <a:r>
              <a:rPr lang="en-US" sz="2400" dirty="0"/>
              <a:t> các view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3D CNN có chi </a:t>
            </a:r>
            <a:r>
              <a:rPr lang="en-US" sz="2400" dirty="0" err="1"/>
              <a:t>phí</a:t>
            </a:r>
            <a:r>
              <a:rPr lang="en-US" sz="2400" dirty="0"/>
              <a:t> train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</a:p>
          <a:p>
            <a:pPr marL="384048" lvl="2" indent="0">
              <a:buNone/>
            </a:pPr>
            <a:endParaRPr lang="en-US" sz="2400" dirty="0">
              <a:hlinkClick r:id="rId3"/>
            </a:endParaRPr>
          </a:p>
          <a:p>
            <a:pPr marL="201168" lvl="1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69" y="3510240"/>
            <a:ext cx="5668133" cy="25215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116D-6BDB-4087-BC96-D8A5DA49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337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Building blocks of the deep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021305"/>
            <a:ext cx="9840226" cy="4216209"/>
          </a:xfrm>
        </p:spPr>
        <p:txBody>
          <a:bodyPr>
            <a:noAutofit/>
          </a:bodyPr>
          <a:lstStyle/>
          <a:p>
            <a:r>
              <a:rPr lang="en-US" sz="2400" dirty="0"/>
              <a:t>Grayscale image: 640 x 480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Resize: 256 x 256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baseline="30000" dirty="0">
                <a:solidFill>
                  <a:schemeClr val="accent1"/>
                </a:solidFill>
              </a:rPr>
              <a:t>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conv</a:t>
            </a:r>
            <a:r>
              <a:rPr lang="en-US" sz="2400" dirty="0">
                <a:solidFill>
                  <a:schemeClr val="accent1"/>
                </a:solidFill>
              </a:rPr>
              <a:t> layer: 20 kernels x size 5 x 5</a:t>
            </a:r>
          </a:p>
          <a:p>
            <a:r>
              <a:rPr lang="en-US" sz="2400" dirty="0"/>
              <a:t>2D max pooling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baseline="30000" dirty="0">
                <a:solidFill>
                  <a:schemeClr val="accent1"/>
                </a:solidFill>
              </a:rPr>
              <a:t>nd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conv</a:t>
            </a:r>
            <a:r>
              <a:rPr lang="en-US" sz="2400" dirty="0">
                <a:solidFill>
                  <a:schemeClr val="accent1"/>
                </a:solidFill>
              </a:rPr>
              <a:t> layer: 50 kernels x size 5 x 5</a:t>
            </a:r>
          </a:p>
          <a:p>
            <a:r>
              <a:rPr lang="en-US" sz="2400" dirty="0"/>
              <a:t>2D max pooling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3</a:t>
            </a:r>
            <a:r>
              <a:rPr lang="en-US" sz="2400" baseline="30000" dirty="0">
                <a:solidFill>
                  <a:schemeClr val="accent1"/>
                </a:solidFill>
              </a:rPr>
              <a:t>rd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conv</a:t>
            </a:r>
            <a:r>
              <a:rPr lang="en-US" sz="2400" dirty="0">
                <a:solidFill>
                  <a:schemeClr val="accent1"/>
                </a:solidFill>
              </a:rPr>
              <a:t> layer: 50 kernels x size 4 x 4</a:t>
            </a:r>
          </a:p>
          <a:p>
            <a:r>
              <a:rPr lang="en-US" sz="2400" dirty="0"/>
              <a:t>2D max pooling</a:t>
            </a:r>
            <a:endParaRPr lang="en-US" sz="2400" dirty="0">
              <a:solidFill>
                <a:schemeClr val="accent1"/>
              </a:solidFill>
            </a:endParaRPr>
          </a:p>
          <a:p>
            <a:pPr marL="384048" lvl="2" indent="0">
              <a:buNone/>
            </a:pP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67" y="2021305"/>
            <a:ext cx="4851133" cy="21566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347" y="4286655"/>
            <a:ext cx="2953353" cy="1893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A3516-E41F-434F-8CA3-BBA4663C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1938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Building blocks of the deep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021305"/>
            <a:ext cx="9840226" cy="4216209"/>
          </a:xfrm>
        </p:spPr>
        <p:txBody>
          <a:bodyPr>
            <a:noAutofit/>
          </a:bodyPr>
          <a:lstStyle/>
          <a:p>
            <a:r>
              <a:rPr lang="en-US" sz="2400" dirty="0"/>
              <a:t>Result: 50 channels of 29 x 29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FC1 size: 1000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FC2 size: 500</a:t>
            </a:r>
          </a:p>
          <a:p>
            <a:r>
              <a:rPr lang="en-US" sz="2400" dirty="0"/>
              <a:t>2 x LSTM: x 1 hidden layer size 512</a:t>
            </a:r>
          </a:p>
          <a:p>
            <a:r>
              <a:rPr lang="en-US" sz="2400" dirty="0"/>
              <a:t> 		512 memory cell</a:t>
            </a:r>
          </a:p>
          <a:p>
            <a:r>
              <a:rPr lang="en-US" sz="2400" dirty="0"/>
              <a:t> Output: 1 x 100 vector </a:t>
            </a:r>
            <a:endParaRPr lang="en-US" sz="1800" dirty="0"/>
          </a:p>
          <a:p>
            <a:r>
              <a:rPr lang="en-US" sz="2400" dirty="0"/>
              <a:t>  </a:t>
            </a:r>
            <a:r>
              <a:rPr lang="en-US" sz="2400" dirty="0" err="1"/>
              <a:t>Softmax</a:t>
            </a: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67" y="2021305"/>
            <a:ext cx="4851133" cy="21566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347" y="4286655"/>
            <a:ext cx="2953353" cy="1893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2DB41-0E76-416E-8072-33D0E46B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fusion for activity recognition using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786985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6013</TotalTime>
  <Words>520</Words>
  <Application>Microsoft Office PowerPoint</Application>
  <PresentationFormat>Widescreen</PresentationFormat>
  <Paragraphs>95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Retrospect</vt:lpstr>
      <vt:lpstr>Multi-view fusion for activity recognition using deep  neural networks</vt:lpstr>
      <vt:lpstr>Nội dung trình bày</vt:lpstr>
      <vt:lpstr>Abstract</vt:lpstr>
      <vt:lpstr>Introduction</vt:lpstr>
      <vt:lpstr>Introduction</vt:lpstr>
      <vt:lpstr>Related work</vt:lpstr>
      <vt:lpstr>Related work</vt:lpstr>
      <vt:lpstr>System architecture  Building blocks of the deep neural network</vt:lpstr>
      <vt:lpstr>System architecture  Building blocks of the deep neural network</vt:lpstr>
      <vt:lpstr>System architecture  Building blocks of the deep neural network</vt:lpstr>
      <vt:lpstr>System architecture  Multi-view fusion using deep neural networks</vt:lpstr>
      <vt:lpstr>System architecture  Multi-view fusion using deep neural networks</vt:lpstr>
      <vt:lpstr>System architecture  Multi-view fusion using deep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Multi-view fusion for activity recognition using deep neural networks</dc:title>
  <dc:creator>Kaiser GX</dc:creator>
  <cp:lastModifiedBy>Kaiser GX</cp:lastModifiedBy>
  <cp:revision>123</cp:revision>
  <dcterms:created xsi:type="dcterms:W3CDTF">2017-05-25T19:13:45Z</dcterms:created>
  <dcterms:modified xsi:type="dcterms:W3CDTF">2018-04-27T05:41:20Z</dcterms:modified>
</cp:coreProperties>
</file>