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314" r:id="rId4"/>
    <p:sldId id="315" r:id="rId5"/>
    <p:sldId id="313" r:id="rId6"/>
    <p:sldId id="316" r:id="rId7"/>
    <p:sldId id="318" r:id="rId8"/>
    <p:sldId id="317" r:id="rId9"/>
    <p:sldId id="319" r:id="rId10"/>
    <p:sldId id="320" r:id="rId11"/>
    <p:sldId id="321" r:id="rId12"/>
    <p:sldId id="32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4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ser GX" userId="064cad1f84cd5131" providerId="LiveId" clId="{F970335D-4F10-49ED-A665-AE658AEECF9F}"/>
    <pc:docChg chg="undo redo custSel addSld delSld modSld sldOrd">
      <pc:chgData name="Kaiser GX" userId="064cad1f84cd5131" providerId="LiveId" clId="{F970335D-4F10-49ED-A665-AE658AEECF9F}" dt="2018-04-13T06:13:35.748" v="2424" actId="2710"/>
      <pc:docMkLst>
        <pc:docMk/>
      </pc:docMkLst>
      <pc:sldChg chg="delSp modSp add">
        <pc:chgData name="Kaiser GX" userId="064cad1f84cd5131" providerId="LiveId" clId="{F970335D-4F10-49ED-A665-AE658AEECF9F}" dt="2018-04-13T06:13:35.748" v="2424" actId="2710"/>
        <pc:sldMkLst>
          <pc:docMk/>
          <pc:sldMk cId="2545378865" sldId="313"/>
        </pc:sldMkLst>
        <pc:spChg chg="mod">
          <ac:chgData name="Kaiser GX" userId="064cad1f84cd5131" providerId="LiveId" clId="{F970335D-4F10-49ED-A665-AE658AEECF9F}" dt="2018-04-13T06:10:56.085" v="2359" actId="20577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F970335D-4F10-49ED-A665-AE658AEECF9F}" dt="2018-04-13T06:13:35.748" v="2424" actId="2710"/>
          <ac:spMkLst>
            <pc:docMk/>
            <pc:sldMk cId="2545378865" sldId="313"/>
            <ac:spMk id="3" creationId="{00000000-0000-0000-0000-000000000000}"/>
          </ac:spMkLst>
        </pc:spChg>
        <pc:picChg chg="del">
          <ac:chgData name="Kaiser GX" userId="064cad1f84cd5131" providerId="LiveId" clId="{F970335D-4F10-49ED-A665-AE658AEECF9F}" dt="2018-04-13T06:11:03.106" v="2361" actId="2710"/>
          <ac:picMkLst>
            <pc:docMk/>
            <pc:sldMk cId="2545378865" sldId="313"/>
            <ac:picMk id="6" creationId="{EB194861-B348-47A1-8A99-6F7475CFF8AE}"/>
          </ac:picMkLst>
        </pc:picChg>
        <pc:picChg chg="del">
          <ac:chgData name="Kaiser GX" userId="064cad1f84cd5131" providerId="LiveId" clId="{F970335D-4F10-49ED-A665-AE658AEECF9F}" dt="2018-04-13T06:11:00.903" v="2360" actId="2710"/>
          <ac:picMkLst>
            <pc:docMk/>
            <pc:sldMk cId="2545378865" sldId="313"/>
            <ac:picMk id="10" creationId="{A8D2DDB1-4658-41A0-8A6E-7C13AF7AE5E6}"/>
          </ac:picMkLst>
        </pc:picChg>
      </pc:sldChg>
    </pc:docChg>
  </pc:docChgLst>
  <pc:docChgLst>
    <pc:chgData name="Kaiser GX" userId="064cad1f84cd5131" providerId="LiveId" clId="{75B78086-52EA-4FF5-ACB8-2979596DA66F}"/>
    <pc:docChg chg="undo redo custSel addSld delSld modSld sldOrd">
      <pc:chgData name="Kaiser GX" userId="064cad1f84cd5131" providerId="LiveId" clId="{75B78086-52EA-4FF5-ACB8-2979596DA66F}" dt="2018-04-21T16:26:57.241" v="4718" actId="5793"/>
      <pc:docMkLst>
        <pc:docMk/>
      </pc:docMkLst>
      <pc:sldChg chg="modSp">
        <pc:chgData name="Kaiser GX" userId="064cad1f84cd5131" providerId="LiveId" clId="{75B78086-52EA-4FF5-ACB8-2979596DA66F}" dt="2018-04-19T17:46:40.187" v="13" actId="14100"/>
        <pc:sldMkLst>
          <pc:docMk/>
          <pc:sldMk cId="2312142023" sldId="256"/>
        </pc:sldMkLst>
        <pc:spChg chg="mod">
          <ac:chgData name="Kaiser GX" userId="064cad1f84cd5131" providerId="LiveId" clId="{75B78086-52EA-4FF5-ACB8-2979596DA66F}" dt="2018-04-19T17:45:42.412" v="6" actId="20577"/>
          <ac:spMkLst>
            <pc:docMk/>
            <pc:sldMk cId="2312142023" sldId="256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19T17:46:40.187" v="13" actId="14100"/>
          <ac:spMkLst>
            <pc:docMk/>
            <pc:sldMk cId="2312142023" sldId="256"/>
            <ac:spMk id="3" creationId="{00000000-0000-0000-0000-000000000000}"/>
          </ac:spMkLst>
        </pc:spChg>
      </pc:sldChg>
      <pc:sldChg chg="modSp">
        <pc:chgData name="Kaiser GX" userId="064cad1f84cd5131" providerId="LiveId" clId="{75B78086-52EA-4FF5-ACB8-2979596DA66F}" dt="2018-04-20T10:05:18.220" v="925" actId="207"/>
        <pc:sldMkLst>
          <pc:docMk/>
          <pc:sldMk cId="138209369" sldId="261"/>
        </pc:sldMkLst>
        <pc:spChg chg="mod">
          <ac:chgData name="Kaiser GX" userId="064cad1f84cd5131" providerId="LiveId" clId="{75B78086-52EA-4FF5-ACB8-2979596DA66F}" dt="2018-04-20T04:14:48.232" v="15"/>
          <ac:spMkLst>
            <pc:docMk/>
            <pc:sldMk cId="138209369" sldId="261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0T10:05:18.220" v="925" actId="207"/>
          <ac:spMkLst>
            <pc:docMk/>
            <pc:sldMk cId="138209369" sldId="261"/>
            <ac:spMk id="3" creationId="{00000000-0000-0000-0000-000000000000}"/>
          </ac:spMkLst>
        </pc:spChg>
      </pc:sldChg>
      <pc:sldChg chg="del">
        <pc:chgData name="Kaiser GX" userId="064cad1f84cd5131" providerId="LiveId" clId="{75B78086-52EA-4FF5-ACB8-2979596DA66F}" dt="2018-04-20T09:05:06.205" v="673" actId="2696"/>
        <pc:sldMkLst>
          <pc:docMk/>
          <pc:sldMk cId="1970225668" sldId="262"/>
        </pc:sldMkLst>
      </pc:sldChg>
      <pc:sldChg chg="del">
        <pc:chgData name="Kaiser GX" userId="064cad1f84cd5131" providerId="LiveId" clId="{75B78086-52EA-4FF5-ACB8-2979596DA66F}" dt="2018-04-20T09:05:06.205" v="672" actId="2696"/>
        <pc:sldMkLst>
          <pc:docMk/>
          <pc:sldMk cId="1180475772" sldId="263"/>
        </pc:sldMkLst>
      </pc:sldChg>
      <pc:sldChg chg="del">
        <pc:chgData name="Kaiser GX" userId="064cad1f84cd5131" providerId="LiveId" clId="{75B78086-52EA-4FF5-ACB8-2979596DA66F}" dt="2018-04-20T09:05:06.190" v="669" actId="2696"/>
        <pc:sldMkLst>
          <pc:docMk/>
          <pc:sldMk cId="3919387088" sldId="271"/>
        </pc:sldMkLst>
      </pc:sldChg>
      <pc:sldChg chg="del">
        <pc:chgData name="Kaiser GX" userId="064cad1f84cd5131" providerId="LiveId" clId="{75B78086-52EA-4FF5-ACB8-2979596DA66F}" dt="2018-04-20T09:05:06.105" v="667" actId="2696"/>
        <pc:sldMkLst>
          <pc:docMk/>
          <pc:sldMk cId="2978698520" sldId="299"/>
        </pc:sldMkLst>
      </pc:sldChg>
      <pc:sldChg chg="del">
        <pc:chgData name="Kaiser GX" userId="064cad1f84cd5131" providerId="LiveId" clId="{75B78086-52EA-4FF5-ACB8-2979596DA66F}" dt="2018-04-20T09:05:06.205" v="674" actId="2696"/>
        <pc:sldMkLst>
          <pc:docMk/>
          <pc:sldMk cId="3293459254" sldId="304"/>
        </pc:sldMkLst>
      </pc:sldChg>
      <pc:sldChg chg="del">
        <pc:chgData name="Kaiser GX" userId="064cad1f84cd5131" providerId="LiveId" clId="{75B78086-52EA-4FF5-ACB8-2979596DA66F}" dt="2018-04-20T09:05:06.205" v="671" actId="2696"/>
        <pc:sldMkLst>
          <pc:docMk/>
          <pc:sldMk cId="1415317863" sldId="305"/>
        </pc:sldMkLst>
      </pc:sldChg>
      <pc:sldChg chg="del">
        <pc:chgData name="Kaiser GX" userId="064cad1f84cd5131" providerId="LiveId" clId="{75B78086-52EA-4FF5-ACB8-2979596DA66F}" dt="2018-04-20T09:05:06.190" v="670" actId="2696"/>
        <pc:sldMkLst>
          <pc:docMk/>
          <pc:sldMk cId="2163162215" sldId="306"/>
        </pc:sldMkLst>
      </pc:sldChg>
      <pc:sldChg chg="del">
        <pc:chgData name="Kaiser GX" userId="064cad1f84cd5131" providerId="LiveId" clId="{75B78086-52EA-4FF5-ACB8-2979596DA66F}" dt="2018-04-20T09:05:06.105" v="668" actId="2696"/>
        <pc:sldMkLst>
          <pc:docMk/>
          <pc:sldMk cId="232498828" sldId="307"/>
        </pc:sldMkLst>
      </pc:sldChg>
      <pc:sldChg chg="del">
        <pc:chgData name="Kaiser GX" userId="064cad1f84cd5131" providerId="LiveId" clId="{75B78086-52EA-4FF5-ACB8-2979596DA66F}" dt="2018-04-20T09:05:06.036" v="666" actId="2696"/>
        <pc:sldMkLst>
          <pc:docMk/>
          <pc:sldMk cId="489091392" sldId="308"/>
        </pc:sldMkLst>
      </pc:sldChg>
      <pc:sldChg chg="del">
        <pc:chgData name="Kaiser GX" userId="064cad1f84cd5131" providerId="LiveId" clId="{75B78086-52EA-4FF5-ACB8-2979596DA66F}" dt="2018-04-20T09:05:05.952" v="665" actId="2696"/>
        <pc:sldMkLst>
          <pc:docMk/>
          <pc:sldMk cId="3400707638" sldId="309"/>
        </pc:sldMkLst>
      </pc:sldChg>
      <pc:sldChg chg="del">
        <pc:chgData name="Kaiser GX" userId="064cad1f84cd5131" providerId="LiveId" clId="{75B78086-52EA-4FF5-ACB8-2979596DA66F}" dt="2018-04-20T09:05:05.890" v="664" actId="2696"/>
        <pc:sldMkLst>
          <pc:docMk/>
          <pc:sldMk cId="795913932" sldId="310"/>
        </pc:sldMkLst>
      </pc:sldChg>
      <pc:sldChg chg="del">
        <pc:chgData name="Kaiser GX" userId="064cad1f84cd5131" providerId="LiveId" clId="{75B78086-52EA-4FF5-ACB8-2979596DA66F}" dt="2018-04-20T09:05:05.790" v="663" actId="2696"/>
        <pc:sldMkLst>
          <pc:docMk/>
          <pc:sldMk cId="2248499932" sldId="311"/>
        </pc:sldMkLst>
      </pc:sldChg>
      <pc:sldChg chg="del">
        <pc:chgData name="Kaiser GX" userId="064cad1f84cd5131" providerId="LiveId" clId="{75B78086-52EA-4FF5-ACB8-2979596DA66F}" dt="2018-04-20T09:05:05.790" v="662" actId="2696"/>
        <pc:sldMkLst>
          <pc:docMk/>
          <pc:sldMk cId="2025150700" sldId="312"/>
        </pc:sldMkLst>
      </pc:sldChg>
      <pc:sldChg chg="modSp add del modNotesTx">
        <pc:chgData name="Kaiser GX" userId="064cad1f84cd5131" providerId="LiveId" clId="{75B78086-52EA-4FF5-ACB8-2979596DA66F}" dt="2018-04-20T16:43:33.941" v="2515" actId="2696"/>
        <pc:sldMkLst>
          <pc:docMk/>
          <pc:sldMk cId="2545378865" sldId="313"/>
        </pc:sldMkLst>
        <pc:spChg chg="mod">
          <ac:chgData name="Kaiser GX" userId="064cad1f84cd5131" providerId="LiveId" clId="{75B78086-52EA-4FF5-ACB8-2979596DA66F}" dt="2018-04-20T11:16:34.091" v="1527"/>
          <ac:spMkLst>
            <pc:docMk/>
            <pc:sldMk cId="2545378865" sldId="313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0T16:43:20.557" v="2513" actId="20577"/>
          <ac:spMkLst>
            <pc:docMk/>
            <pc:sldMk cId="2545378865" sldId="313"/>
            <ac:spMk id="3" creationId="{00000000-0000-0000-0000-000000000000}"/>
          </ac:spMkLst>
        </pc:spChg>
      </pc:sldChg>
      <pc:sldChg chg="addSp delSp modSp add mod setBg">
        <pc:chgData name="Kaiser GX" userId="064cad1f84cd5131" providerId="LiveId" clId="{75B78086-52EA-4FF5-ACB8-2979596DA66F}" dt="2018-04-20T10:13:09.587" v="1149" actId="1076"/>
        <pc:sldMkLst>
          <pc:docMk/>
          <pc:sldMk cId="4279287122" sldId="314"/>
        </pc:sldMkLst>
        <pc:spChg chg="mod ord">
          <ac:chgData name="Kaiser GX" userId="064cad1f84cd5131" providerId="LiveId" clId="{75B78086-52EA-4FF5-ACB8-2979596DA66F}" dt="2018-04-20T09:49:39.262" v="725" actId="27636"/>
          <ac:spMkLst>
            <pc:docMk/>
            <pc:sldMk cId="4279287122" sldId="314"/>
            <ac:spMk id="2" creationId="{00000000-0000-0000-0000-000000000000}"/>
          </ac:spMkLst>
        </pc:spChg>
        <pc:spChg chg="mod ord">
          <ac:chgData name="Kaiser GX" userId="064cad1f84cd5131" providerId="LiveId" clId="{75B78086-52EA-4FF5-ACB8-2979596DA66F}" dt="2018-04-20T10:11:13.003" v="1144" actId="5793"/>
          <ac:spMkLst>
            <pc:docMk/>
            <pc:sldMk cId="4279287122" sldId="314"/>
            <ac:spMk id="3" creationId="{00000000-0000-0000-0000-000000000000}"/>
          </ac:spMkLst>
        </pc:spChg>
        <pc:spChg chg="add del">
          <ac:chgData name="Kaiser GX" userId="064cad1f84cd5131" providerId="LiveId" clId="{75B78086-52EA-4FF5-ACB8-2979596DA66F}" dt="2018-04-20T09:46:53.085" v="723" actId="26606"/>
          <ac:spMkLst>
            <pc:docMk/>
            <pc:sldMk cId="4279287122" sldId="314"/>
            <ac:spMk id="10" creationId="{E5958DBC-F4DA-42A8-8C52-860179790ECD}"/>
          </ac:spMkLst>
        </pc:spChg>
        <pc:spChg chg="add del">
          <ac:chgData name="Kaiser GX" userId="064cad1f84cd5131" providerId="LiveId" clId="{75B78086-52EA-4FF5-ACB8-2979596DA66F}" dt="2018-04-20T09:46:53.085" v="723" actId="26606"/>
          <ac:spMkLst>
            <pc:docMk/>
            <pc:sldMk cId="4279287122" sldId="314"/>
            <ac:spMk id="12" creationId="{2FBD75F5-C49C-4F6A-8D43-7A5939C23307}"/>
          </ac:spMkLst>
        </pc:spChg>
        <pc:spChg chg="add del">
          <ac:chgData name="Kaiser GX" userId="064cad1f84cd5131" providerId="LiveId" clId="{75B78086-52EA-4FF5-ACB8-2979596DA66F}" dt="2018-04-20T09:46:53.085" v="723" actId="26606"/>
          <ac:spMkLst>
            <pc:docMk/>
            <pc:sldMk cId="4279287122" sldId="314"/>
            <ac:spMk id="14" creationId="{51DDD252-D7C8-4CE5-9C61-D60D722BC217}"/>
          </ac:spMkLst>
        </pc:spChg>
        <pc:spChg chg="add del">
          <ac:chgData name="Kaiser GX" userId="064cad1f84cd5131" providerId="LiveId" clId="{75B78086-52EA-4FF5-ACB8-2979596DA66F}" dt="2018-04-20T09:46:48.217" v="720" actId="26606"/>
          <ac:spMkLst>
            <pc:docMk/>
            <pc:sldMk cId="4279287122" sldId="314"/>
            <ac:spMk id="21" creationId="{E5958DBC-F4DA-42A8-8C52-860179790ECD}"/>
          </ac:spMkLst>
        </pc:spChg>
        <pc:spChg chg="add del">
          <ac:chgData name="Kaiser GX" userId="064cad1f84cd5131" providerId="LiveId" clId="{75B78086-52EA-4FF5-ACB8-2979596DA66F}" dt="2018-04-20T09:46:48.217" v="720" actId="26606"/>
          <ac:spMkLst>
            <pc:docMk/>
            <pc:sldMk cId="4279287122" sldId="314"/>
            <ac:spMk id="23" creationId="{2FBD75F5-C49C-4F6A-8D43-7A5939C23307}"/>
          </ac:spMkLst>
        </pc:spChg>
        <pc:spChg chg="add del">
          <ac:chgData name="Kaiser GX" userId="064cad1f84cd5131" providerId="LiveId" clId="{75B78086-52EA-4FF5-ACB8-2979596DA66F}" dt="2018-04-20T09:46:48.217" v="720" actId="26606"/>
          <ac:spMkLst>
            <pc:docMk/>
            <pc:sldMk cId="4279287122" sldId="314"/>
            <ac:spMk id="25" creationId="{51DDD252-D7C8-4CE5-9C61-D60D722BC217}"/>
          </ac:spMkLst>
        </pc:spChg>
        <pc:spChg chg="add del">
          <ac:chgData name="Kaiser GX" userId="064cad1f84cd5131" providerId="LiveId" clId="{75B78086-52EA-4FF5-ACB8-2979596DA66F}" dt="2018-04-20T09:46:53.070" v="722" actId="26606"/>
          <ac:spMkLst>
            <pc:docMk/>
            <pc:sldMk cId="4279287122" sldId="314"/>
            <ac:spMk id="29" creationId="{73B90B8B-F76B-4130-8370-38033EEACB93}"/>
          </ac:spMkLst>
        </pc:spChg>
        <pc:spChg chg="add del">
          <ac:chgData name="Kaiser GX" userId="064cad1f84cd5131" providerId="LiveId" clId="{75B78086-52EA-4FF5-ACB8-2979596DA66F}" dt="2018-04-20T09:46:53.070" v="722" actId="26606"/>
          <ac:spMkLst>
            <pc:docMk/>
            <pc:sldMk cId="4279287122" sldId="314"/>
            <ac:spMk id="30" creationId="{0981A96A-A87C-4F87-845A-3B0A6529F543}"/>
          </ac:spMkLst>
        </pc:spChg>
        <pc:spChg chg="add del">
          <ac:chgData name="Kaiser GX" userId="064cad1f84cd5131" providerId="LiveId" clId="{75B78086-52EA-4FF5-ACB8-2979596DA66F}" dt="2018-04-20T09:46:53.070" v="722" actId="26606"/>
          <ac:spMkLst>
            <pc:docMk/>
            <pc:sldMk cId="4279287122" sldId="314"/>
            <ac:spMk id="31" creationId="{91C67939-3FD0-4B45-8AA4-9FE55C7EE127}"/>
          </ac:spMkLst>
        </pc:spChg>
        <pc:spChg chg="add">
          <ac:chgData name="Kaiser GX" userId="064cad1f84cd5131" providerId="LiveId" clId="{75B78086-52EA-4FF5-ACB8-2979596DA66F}" dt="2018-04-20T09:46:53.085" v="723" actId="26606"/>
          <ac:spMkLst>
            <pc:docMk/>
            <pc:sldMk cId="4279287122" sldId="314"/>
            <ac:spMk id="34" creationId="{E5958DBC-F4DA-42A8-8C52-860179790ECD}"/>
          </ac:spMkLst>
        </pc:spChg>
        <pc:spChg chg="add">
          <ac:chgData name="Kaiser GX" userId="064cad1f84cd5131" providerId="LiveId" clId="{75B78086-52EA-4FF5-ACB8-2979596DA66F}" dt="2018-04-20T09:46:53.085" v="723" actId="26606"/>
          <ac:spMkLst>
            <pc:docMk/>
            <pc:sldMk cId="4279287122" sldId="314"/>
            <ac:spMk id="35" creationId="{2FBD75F5-C49C-4F6A-8D43-7A5939C23307}"/>
          </ac:spMkLst>
        </pc:spChg>
        <pc:spChg chg="add">
          <ac:chgData name="Kaiser GX" userId="064cad1f84cd5131" providerId="LiveId" clId="{75B78086-52EA-4FF5-ACB8-2979596DA66F}" dt="2018-04-20T09:46:53.085" v="723" actId="26606"/>
          <ac:spMkLst>
            <pc:docMk/>
            <pc:sldMk cId="4279287122" sldId="314"/>
            <ac:spMk id="36" creationId="{51DDD252-D7C8-4CE5-9C61-D60D722BC217}"/>
          </ac:spMkLst>
        </pc:spChg>
        <pc:picChg chg="add mod ord">
          <ac:chgData name="Kaiser GX" userId="064cad1f84cd5131" providerId="LiveId" clId="{75B78086-52EA-4FF5-ACB8-2979596DA66F}" dt="2018-04-20T09:51:40.276" v="740" actId="1076"/>
          <ac:picMkLst>
            <pc:docMk/>
            <pc:sldMk cId="4279287122" sldId="314"/>
            <ac:picMk id="4" creationId="{21756CF3-085D-4C7B-BD52-F4A0A860F9ED}"/>
          </ac:picMkLst>
        </pc:picChg>
        <pc:picChg chg="add mod">
          <ac:chgData name="Kaiser GX" userId="064cad1f84cd5131" providerId="LiveId" clId="{75B78086-52EA-4FF5-ACB8-2979596DA66F}" dt="2018-04-20T09:51:36.363" v="739" actId="1076"/>
          <ac:picMkLst>
            <pc:docMk/>
            <pc:sldMk cId="4279287122" sldId="314"/>
            <ac:picMk id="5" creationId="{97979A3C-6D9A-450E-9266-11D2E64FA793}"/>
          </ac:picMkLst>
        </pc:picChg>
        <pc:picChg chg="add mod">
          <ac:chgData name="Kaiser GX" userId="064cad1f84cd5131" providerId="LiveId" clId="{75B78086-52EA-4FF5-ACB8-2979596DA66F}" dt="2018-04-20T10:13:09.587" v="1149" actId="1076"/>
          <ac:picMkLst>
            <pc:docMk/>
            <pc:sldMk cId="4279287122" sldId="314"/>
            <ac:picMk id="6" creationId="{1B77DD8C-7D5F-477A-AA43-98BCA09E3E5A}"/>
          </ac:picMkLst>
        </pc:picChg>
        <pc:cxnChg chg="add del">
          <ac:chgData name="Kaiser GX" userId="064cad1f84cd5131" providerId="LiveId" clId="{75B78086-52EA-4FF5-ACB8-2979596DA66F}" dt="2018-04-20T09:46:53.085" v="723" actId="26606"/>
          <ac:cxnSpMkLst>
            <pc:docMk/>
            <pc:sldMk cId="4279287122" sldId="314"/>
            <ac:cxnSpMk id="16" creationId="{79FCC9A9-2031-4283-9B27-34B62BB7F305}"/>
          </ac:cxnSpMkLst>
        </pc:cxnChg>
        <pc:cxnChg chg="add del">
          <ac:chgData name="Kaiser GX" userId="064cad1f84cd5131" providerId="LiveId" clId="{75B78086-52EA-4FF5-ACB8-2979596DA66F}" dt="2018-04-20T09:46:48.217" v="720" actId="26606"/>
          <ac:cxnSpMkLst>
            <pc:docMk/>
            <pc:sldMk cId="4279287122" sldId="314"/>
            <ac:cxnSpMk id="27" creationId="{79FCC9A9-2031-4283-9B27-34B62BB7F305}"/>
          </ac:cxnSpMkLst>
        </pc:cxnChg>
        <pc:cxnChg chg="add del">
          <ac:chgData name="Kaiser GX" userId="064cad1f84cd5131" providerId="LiveId" clId="{75B78086-52EA-4FF5-ACB8-2979596DA66F}" dt="2018-04-20T09:46:53.070" v="722" actId="26606"/>
          <ac:cxnSpMkLst>
            <pc:docMk/>
            <pc:sldMk cId="4279287122" sldId="314"/>
            <ac:cxnSpMk id="32" creationId="{C2D93264-3FF9-4175-A7FA-F927F0F77AA0}"/>
          </ac:cxnSpMkLst>
        </pc:cxnChg>
        <pc:cxnChg chg="add">
          <ac:chgData name="Kaiser GX" userId="064cad1f84cd5131" providerId="LiveId" clId="{75B78086-52EA-4FF5-ACB8-2979596DA66F}" dt="2018-04-20T09:46:53.085" v="723" actId="26606"/>
          <ac:cxnSpMkLst>
            <pc:docMk/>
            <pc:sldMk cId="4279287122" sldId="314"/>
            <ac:cxnSpMk id="37" creationId="{79FCC9A9-2031-4283-9B27-34B62BB7F305}"/>
          </ac:cxnSpMkLst>
        </pc:cxnChg>
      </pc:sldChg>
      <pc:sldChg chg="addSp delSp modSp add mod ord setBg">
        <pc:chgData name="Kaiser GX" userId="064cad1f84cd5131" providerId="LiveId" clId="{75B78086-52EA-4FF5-ACB8-2979596DA66F}" dt="2018-04-20T15:42:07.441" v="1810" actId="27614"/>
        <pc:sldMkLst>
          <pc:docMk/>
          <pc:sldMk cId="3802987592" sldId="315"/>
        </pc:sldMkLst>
        <pc:spChg chg="mod">
          <ac:chgData name="Kaiser GX" userId="064cad1f84cd5131" providerId="LiveId" clId="{75B78086-52EA-4FF5-ACB8-2979596DA66F}" dt="2018-04-20T15:41:51.660" v="1809" actId="26606"/>
          <ac:spMkLst>
            <pc:docMk/>
            <pc:sldMk cId="3802987592" sldId="315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0T15:41:51.660" v="1809" actId="26606"/>
          <ac:spMkLst>
            <pc:docMk/>
            <pc:sldMk cId="3802987592" sldId="315"/>
            <ac:spMk id="3" creationId="{00000000-0000-0000-0000-000000000000}"/>
          </ac:spMkLst>
        </pc:spChg>
        <pc:spChg chg="add del">
          <ac:chgData name="Kaiser GX" userId="064cad1f84cd5131" providerId="LiveId" clId="{75B78086-52EA-4FF5-ACB8-2979596DA66F}" dt="2018-04-20T11:12:23.177" v="1507" actId="26606"/>
          <ac:spMkLst>
            <pc:docMk/>
            <pc:sldMk cId="3802987592" sldId="315"/>
            <ac:spMk id="9" creationId="{52ABB703-2B0E-4C3B-B4A2-F3973548E561}"/>
          </ac:spMkLst>
        </pc:spChg>
        <pc:spChg chg="add del">
          <ac:chgData name="Kaiser GX" userId="064cad1f84cd5131" providerId="LiveId" clId="{75B78086-52EA-4FF5-ACB8-2979596DA66F}" dt="2018-04-20T11:12:23.177" v="1507" actId="26606"/>
          <ac:spMkLst>
            <pc:docMk/>
            <pc:sldMk cId="3802987592" sldId="315"/>
            <ac:spMk id="11" creationId="{82A73093-4B9D-420D-B17E-52293703A1D4}"/>
          </ac:spMkLst>
        </pc:spChg>
        <pc:spChg chg="add del">
          <ac:chgData name="Kaiser GX" userId="064cad1f84cd5131" providerId="LiveId" clId="{75B78086-52EA-4FF5-ACB8-2979596DA66F}" dt="2018-04-20T11:12:23.177" v="1507" actId="26606"/>
          <ac:spMkLst>
            <pc:docMk/>
            <pc:sldMk cId="3802987592" sldId="315"/>
            <ac:spMk id="13" creationId="{E95DA498-D9A2-4DA9-B9DA-B3776E08CF7E}"/>
          </ac:spMkLst>
        </pc:spChg>
        <pc:spChg chg="add del">
          <ac:chgData name="Kaiser GX" userId="064cad1f84cd5131" providerId="LiveId" clId="{75B78086-52EA-4FF5-ACB8-2979596DA66F}" dt="2018-04-20T11:12:28.098" v="1509" actId="26606"/>
          <ac:spMkLst>
            <pc:docMk/>
            <pc:sldMk cId="3802987592" sldId="315"/>
            <ac:spMk id="17" creationId="{3DE3B93A-6105-4E0D-ABE7-1711117A80FC}"/>
          </ac:spMkLst>
        </pc:spChg>
        <pc:spChg chg="add del">
          <ac:chgData name="Kaiser GX" userId="064cad1f84cd5131" providerId="LiveId" clId="{75B78086-52EA-4FF5-ACB8-2979596DA66F}" dt="2018-04-20T11:12:28.098" v="1509" actId="26606"/>
          <ac:spMkLst>
            <pc:docMk/>
            <pc:sldMk cId="3802987592" sldId="315"/>
            <ac:spMk id="18" creationId="{55EFD2BD-6E0E-4450-A3FF-5D1EA322A38B}"/>
          </ac:spMkLst>
        </pc:spChg>
        <pc:spChg chg="add del">
          <ac:chgData name="Kaiser GX" userId="064cad1f84cd5131" providerId="LiveId" clId="{75B78086-52EA-4FF5-ACB8-2979596DA66F}" dt="2018-04-20T11:12:28.098" v="1509" actId="26606"/>
          <ac:spMkLst>
            <pc:docMk/>
            <pc:sldMk cId="3802987592" sldId="315"/>
            <ac:spMk id="19" creationId="{1924D57B-FEC9-4779-B514-732685B876E8}"/>
          </ac:spMkLst>
        </pc:spChg>
        <pc:spChg chg="add del">
          <ac:chgData name="Kaiser GX" userId="064cad1f84cd5131" providerId="LiveId" clId="{75B78086-52EA-4FF5-ACB8-2979596DA66F}" dt="2018-04-20T11:12:31.083" v="1511" actId="26606"/>
          <ac:spMkLst>
            <pc:docMk/>
            <pc:sldMk cId="3802987592" sldId="315"/>
            <ac:spMk id="21" creationId="{C33BF9DD-8A45-4EEE-B231-0A14D322E5F9}"/>
          </ac:spMkLst>
        </pc:spChg>
        <pc:spChg chg="add del">
          <ac:chgData name="Kaiser GX" userId="064cad1f84cd5131" providerId="LiveId" clId="{75B78086-52EA-4FF5-ACB8-2979596DA66F}" dt="2018-04-20T11:12:31.083" v="1511" actId="26606"/>
          <ac:spMkLst>
            <pc:docMk/>
            <pc:sldMk cId="3802987592" sldId="315"/>
            <ac:spMk id="22" creationId="{9556C5A8-AD7E-4CE7-87BE-9EA3B5E1786F}"/>
          </ac:spMkLst>
        </pc:spChg>
        <pc:spChg chg="add del">
          <ac:chgData name="Kaiser GX" userId="064cad1f84cd5131" providerId="LiveId" clId="{75B78086-52EA-4FF5-ACB8-2979596DA66F}" dt="2018-04-20T11:12:31.083" v="1511" actId="26606"/>
          <ac:spMkLst>
            <pc:docMk/>
            <pc:sldMk cId="3802987592" sldId="315"/>
            <ac:spMk id="23" creationId="{D5FBCAC9-BD8B-4F3B-AD74-EF37D4211349}"/>
          </ac:spMkLst>
        </pc:spChg>
        <pc:spChg chg="add del">
          <ac:chgData name="Kaiser GX" userId="064cad1f84cd5131" providerId="LiveId" clId="{75B78086-52EA-4FF5-ACB8-2979596DA66F}" dt="2018-04-20T11:13:03.048" v="1513" actId="26606"/>
          <ac:spMkLst>
            <pc:docMk/>
            <pc:sldMk cId="3802987592" sldId="315"/>
            <ac:spMk id="26" creationId="{284B70D5-875B-433D-BDBD-1522A85D6C1D}"/>
          </ac:spMkLst>
        </pc:spChg>
        <pc:spChg chg="add del">
          <ac:chgData name="Kaiser GX" userId="064cad1f84cd5131" providerId="LiveId" clId="{75B78086-52EA-4FF5-ACB8-2979596DA66F}" dt="2018-04-20T11:13:03.048" v="1513" actId="26606"/>
          <ac:spMkLst>
            <pc:docMk/>
            <pc:sldMk cId="3802987592" sldId="315"/>
            <ac:spMk id="27" creationId="{17FC539C-B783-4B03-9F9E-D13430F3F64F}"/>
          </ac:spMkLst>
        </pc:spChg>
        <pc:spChg chg="add del">
          <ac:chgData name="Kaiser GX" userId="064cad1f84cd5131" providerId="LiveId" clId="{75B78086-52EA-4FF5-ACB8-2979596DA66F}" dt="2018-04-20T11:13:03.048" v="1513" actId="26606"/>
          <ac:spMkLst>
            <pc:docMk/>
            <pc:sldMk cId="3802987592" sldId="315"/>
            <ac:spMk id="28" creationId="{1E299956-A9E7-4FC1-A0B1-D590CA9730E8}"/>
          </ac:spMkLst>
        </pc:spChg>
        <pc:spChg chg="add del">
          <ac:chgData name="Kaiser GX" userId="064cad1f84cd5131" providerId="LiveId" clId="{75B78086-52EA-4FF5-ACB8-2979596DA66F}" dt="2018-04-20T11:13:09.021" v="1515" actId="26606"/>
          <ac:spMkLst>
            <pc:docMk/>
            <pc:sldMk cId="3802987592" sldId="315"/>
            <ac:spMk id="31" creationId="{52ABB703-2B0E-4C3B-B4A2-F3973548E561}"/>
          </ac:spMkLst>
        </pc:spChg>
        <pc:spChg chg="add del">
          <ac:chgData name="Kaiser GX" userId="064cad1f84cd5131" providerId="LiveId" clId="{75B78086-52EA-4FF5-ACB8-2979596DA66F}" dt="2018-04-20T11:13:09.021" v="1515" actId="26606"/>
          <ac:spMkLst>
            <pc:docMk/>
            <pc:sldMk cId="3802987592" sldId="315"/>
            <ac:spMk id="32" creationId="{82A73093-4B9D-420D-B17E-52293703A1D4}"/>
          </ac:spMkLst>
        </pc:spChg>
        <pc:spChg chg="add del">
          <ac:chgData name="Kaiser GX" userId="064cad1f84cd5131" providerId="LiveId" clId="{75B78086-52EA-4FF5-ACB8-2979596DA66F}" dt="2018-04-20T11:13:09.021" v="1515" actId="26606"/>
          <ac:spMkLst>
            <pc:docMk/>
            <pc:sldMk cId="3802987592" sldId="315"/>
            <ac:spMk id="33" creationId="{E95DA498-D9A2-4DA9-B9DA-B3776E08CF7E}"/>
          </ac:spMkLst>
        </pc:spChg>
        <pc:spChg chg="add del">
          <ac:chgData name="Kaiser GX" userId="064cad1f84cd5131" providerId="LiveId" clId="{75B78086-52EA-4FF5-ACB8-2979596DA66F}" dt="2018-04-20T15:41:51.660" v="1809" actId="26606"/>
          <ac:spMkLst>
            <pc:docMk/>
            <pc:sldMk cId="3802987592" sldId="315"/>
            <ac:spMk id="36" creationId="{3DE3B93A-6105-4E0D-ABE7-1711117A80FC}"/>
          </ac:spMkLst>
        </pc:spChg>
        <pc:spChg chg="add del">
          <ac:chgData name="Kaiser GX" userId="064cad1f84cd5131" providerId="LiveId" clId="{75B78086-52EA-4FF5-ACB8-2979596DA66F}" dt="2018-04-20T15:41:51.660" v="1809" actId="26606"/>
          <ac:spMkLst>
            <pc:docMk/>
            <pc:sldMk cId="3802987592" sldId="315"/>
            <ac:spMk id="37" creationId="{55EFD2BD-6E0E-4450-A3FF-5D1EA322A38B}"/>
          </ac:spMkLst>
        </pc:spChg>
        <pc:spChg chg="add del">
          <ac:chgData name="Kaiser GX" userId="064cad1f84cd5131" providerId="LiveId" clId="{75B78086-52EA-4FF5-ACB8-2979596DA66F}" dt="2018-04-20T15:41:51.660" v="1809" actId="26606"/>
          <ac:spMkLst>
            <pc:docMk/>
            <pc:sldMk cId="3802987592" sldId="315"/>
            <ac:spMk id="38" creationId="{1924D57B-FEC9-4779-B514-732685B876E8}"/>
          </ac:spMkLst>
        </pc:spChg>
        <pc:spChg chg="add">
          <ac:chgData name="Kaiser GX" userId="064cad1f84cd5131" providerId="LiveId" clId="{75B78086-52EA-4FF5-ACB8-2979596DA66F}" dt="2018-04-20T15:41:51.660" v="1809" actId="26606"/>
          <ac:spMkLst>
            <pc:docMk/>
            <pc:sldMk cId="3802987592" sldId="315"/>
            <ac:spMk id="43" creationId="{284B70D5-875B-433D-BDBD-1522A85D6C1D}"/>
          </ac:spMkLst>
        </pc:spChg>
        <pc:spChg chg="add">
          <ac:chgData name="Kaiser GX" userId="064cad1f84cd5131" providerId="LiveId" clId="{75B78086-52EA-4FF5-ACB8-2979596DA66F}" dt="2018-04-20T15:41:51.660" v="1809" actId="26606"/>
          <ac:spMkLst>
            <pc:docMk/>
            <pc:sldMk cId="3802987592" sldId="315"/>
            <ac:spMk id="45" creationId="{17FC539C-B783-4B03-9F9E-D13430F3F64F}"/>
          </ac:spMkLst>
        </pc:spChg>
        <pc:spChg chg="add">
          <ac:chgData name="Kaiser GX" userId="064cad1f84cd5131" providerId="LiveId" clId="{75B78086-52EA-4FF5-ACB8-2979596DA66F}" dt="2018-04-20T15:41:51.660" v="1809" actId="26606"/>
          <ac:spMkLst>
            <pc:docMk/>
            <pc:sldMk cId="3802987592" sldId="315"/>
            <ac:spMk id="47" creationId="{1E299956-A9E7-4FC1-A0B1-D590CA9730E8}"/>
          </ac:spMkLst>
        </pc:spChg>
        <pc:picChg chg="add del mod ord">
          <ac:chgData name="Kaiser GX" userId="064cad1f84cd5131" providerId="LiveId" clId="{75B78086-52EA-4FF5-ACB8-2979596DA66F}" dt="2018-04-20T15:41:37.238" v="1808"/>
          <ac:picMkLst>
            <pc:docMk/>
            <pc:sldMk cId="3802987592" sldId="315"/>
            <ac:picMk id="4" creationId="{B2C4B0D0-CAD3-4CEA-9606-6422CB39F8EA}"/>
          </ac:picMkLst>
        </pc:picChg>
        <pc:picChg chg="add mod ord">
          <ac:chgData name="Kaiser GX" userId="064cad1f84cd5131" providerId="LiveId" clId="{75B78086-52EA-4FF5-ACB8-2979596DA66F}" dt="2018-04-20T15:42:07.441" v="1810" actId="27614"/>
          <ac:picMkLst>
            <pc:docMk/>
            <pc:sldMk cId="3802987592" sldId="315"/>
            <ac:picMk id="5" creationId="{05FCFCBF-14ED-4AEE-B9FD-E141377ECEAF}"/>
          </ac:picMkLst>
        </pc:picChg>
        <pc:cxnChg chg="add del">
          <ac:chgData name="Kaiser GX" userId="064cad1f84cd5131" providerId="LiveId" clId="{75B78086-52EA-4FF5-ACB8-2979596DA66F}" dt="2018-04-20T11:12:23.177" v="1507" actId="26606"/>
          <ac:cxnSpMkLst>
            <pc:docMk/>
            <pc:sldMk cId="3802987592" sldId="315"/>
            <ac:cxnSpMk id="15" creationId="{9C21570E-E159-49A6-9891-FA397B7A92D3}"/>
          </ac:cxnSpMkLst>
        </pc:cxnChg>
        <pc:cxnChg chg="add del">
          <ac:chgData name="Kaiser GX" userId="064cad1f84cd5131" providerId="LiveId" clId="{75B78086-52EA-4FF5-ACB8-2979596DA66F}" dt="2018-04-20T11:12:31.083" v="1511" actId="26606"/>
          <ac:cxnSpMkLst>
            <pc:docMk/>
            <pc:sldMk cId="3802987592" sldId="315"/>
            <ac:cxnSpMk id="24" creationId="{9020DCC9-F851-4562-BB20-1AB3C51BFD08}"/>
          </ac:cxnSpMkLst>
        </pc:cxnChg>
        <pc:cxnChg chg="add del">
          <ac:chgData name="Kaiser GX" userId="064cad1f84cd5131" providerId="LiveId" clId="{75B78086-52EA-4FF5-ACB8-2979596DA66F}" dt="2018-04-20T11:13:03.048" v="1513" actId="26606"/>
          <ac:cxnSpMkLst>
            <pc:docMk/>
            <pc:sldMk cId="3802987592" sldId="315"/>
            <ac:cxnSpMk id="29" creationId="{C947DF4A-614C-4B4C-8B80-E5B9D8E8CFED}"/>
          </ac:cxnSpMkLst>
        </pc:cxnChg>
        <pc:cxnChg chg="add del">
          <ac:chgData name="Kaiser GX" userId="064cad1f84cd5131" providerId="LiveId" clId="{75B78086-52EA-4FF5-ACB8-2979596DA66F}" dt="2018-04-20T11:13:09.021" v="1515" actId="26606"/>
          <ac:cxnSpMkLst>
            <pc:docMk/>
            <pc:sldMk cId="3802987592" sldId="315"/>
            <ac:cxnSpMk id="34" creationId="{9C21570E-E159-49A6-9891-FA397B7A92D3}"/>
          </ac:cxnSpMkLst>
        </pc:cxnChg>
        <pc:cxnChg chg="add">
          <ac:chgData name="Kaiser GX" userId="064cad1f84cd5131" providerId="LiveId" clId="{75B78086-52EA-4FF5-ACB8-2979596DA66F}" dt="2018-04-20T15:41:51.660" v="1809" actId="26606"/>
          <ac:cxnSpMkLst>
            <pc:docMk/>
            <pc:sldMk cId="3802987592" sldId="315"/>
            <ac:cxnSpMk id="49" creationId="{C947DF4A-614C-4B4C-8B80-E5B9D8E8CFED}"/>
          </ac:cxnSpMkLst>
        </pc:cxnChg>
      </pc:sldChg>
      <pc:sldChg chg="addSp modSp add modNotesTx">
        <pc:chgData name="Kaiser GX" userId="064cad1f84cd5131" providerId="LiveId" clId="{75B78086-52EA-4FF5-ACB8-2979596DA66F}" dt="2018-04-20T19:33:53.143" v="2663" actId="2711"/>
        <pc:sldMkLst>
          <pc:docMk/>
          <pc:sldMk cId="1218140654" sldId="316"/>
        </pc:sldMkLst>
        <pc:spChg chg="mod">
          <ac:chgData name="Kaiser GX" userId="064cad1f84cd5131" providerId="LiveId" clId="{75B78086-52EA-4FF5-ACB8-2979596DA66F}" dt="2018-04-20T16:43:51.058" v="2517"/>
          <ac:spMkLst>
            <pc:docMk/>
            <pc:sldMk cId="1218140654" sldId="316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0T19:33:53.143" v="2663" actId="2711"/>
          <ac:spMkLst>
            <pc:docMk/>
            <pc:sldMk cId="1218140654" sldId="316"/>
            <ac:spMk id="3" creationId="{00000000-0000-0000-0000-000000000000}"/>
          </ac:spMkLst>
        </pc:spChg>
        <pc:picChg chg="add mod">
          <ac:chgData name="Kaiser GX" userId="064cad1f84cd5131" providerId="LiveId" clId="{75B78086-52EA-4FF5-ACB8-2979596DA66F}" dt="2018-04-20T19:33:31.263" v="2662" actId="1076"/>
          <ac:picMkLst>
            <pc:docMk/>
            <pc:sldMk cId="1218140654" sldId="316"/>
            <ac:picMk id="4" creationId="{17213399-CE11-470C-8784-CCDC3D766240}"/>
          </ac:picMkLst>
        </pc:picChg>
      </pc:sldChg>
      <pc:sldChg chg="addSp delSp modSp add">
        <pc:chgData name="Kaiser GX" userId="064cad1f84cd5131" providerId="LiveId" clId="{75B78086-52EA-4FF5-ACB8-2979596DA66F}" dt="2018-04-21T15:22:41.880" v="3640" actId="1076"/>
        <pc:sldMkLst>
          <pc:docMk/>
          <pc:sldMk cId="1274883112" sldId="317"/>
        </pc:sldMkLst>
        <pc:spChg chg="mod">
          <ac:chgData name="Kaiser GX" userId="064cad1f84cd5131" providerId="LiveId" clId="{75B78086-52EA-4FF5-ACB8-2979596DA66F}" dt="2018-04-21T09:08:24.108" v="3041"/>
          <ac:spMkLst>
            <pc:docMk/>
            <pc:sldMk cId="1274883112" sldId="317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1T09:12:43.968" v="3166" actId="20577"/>
          <ac:spMkLst>
            <pc:docMk/>
            <pc:sldMk cId="1274883112" sldId="317"/>
            <ac:spMk id="3" creationId="{00000000-0000-0000-0000-000000000000}"/>
          </ac:spMkLst>
        </pc:spChg>
        <pc:picChg chg="del">
          <ac:chgData name="Kaiser GX" userId="064cad1f84cd5131" providerId="LiveId" clId="{75B78086-52EA-4FF5-ACB8-2979596DA66F}" dt="2018-04-21T09:08:46.743" v="3042"/>
          <ac:picMkLst>
            <pc:docMk/>
            <pc:sldMk cId="1274883112" sldId="317"/>
            <ac:picMk id="4" creationId="{17213399-CE11-470C-8784-CCDC3D766240}"/>
          </ac:picMkLst>
        </pc:picChg>
        <pc:picChg chg="add mod">
          <ac:chgData name="Kaiser GX" userId="064cad1f84cd5131" providerId="LiveId" clId="{75B78086-52EA-4FF5-ACB8-2979596DA66F}" dt="2018-04-21T09:13:47.735" v="3171" actId="1076"/>
          <ac:picMkLst>
            <pc:docMk/>
            <pc:sldMk cId="1274883112" sldId="317"/>
            <ac:picMk id="6" creationId="{CF7E6CF8-B8D1-48CC-88B8-D1AA2D6E57D8}"/>
          </ac:picMkLst>
        </pc:picChg>
        <pc:picChg chg="add mod">
          <ac:chgData name="Kaiser GX" userId="064cad1f84cd5131" providerId="LiveId" clId="{75B78086-52EA-4FF5-ACB8-2979596DA66F}" dt="2018-04-21T15:22:41.880" v="3640" actId="1076"/>
          <ac:picMkLst>
            <pc:docMk/>
            <pc:sldMk cId="1274883112" sldId="317"/>
            <ac:picMk id="7" creationId="{37446930-614E-43B3-888D-3F3132F966A7}"/>
          </ac:picMkLst>
        </pc:picChg>
      </pc:sldChg>
      <pc:sldChg chg="addSp delSp modSp add mod ord setBg">
        <pc:chgData name="Kaiser GX" userId="064cad1f84cd5131" providerId="LiveId" clId="{75B78086-52EA-4FF5-ACB8-2979596DA66F}" dt="2018-04-21T09:02:06.398" v="3039" actId="1076"/>
        <pc:sldMkLst>
          <pc:docMk/>
          <pc:sldMk cId="1279252016" sldId="318"/>
        </pc:sldMkLst>
        <pc:spChg chg="mod">
          <ac:chgData name="Kaiser GX" userId="064cad1f84cd5131" providerId="LiveId" clId="{75B78086-52EA-4FF5-ACB8-2979596DA66F}" dt="2018-04-21T09:01:50.425" v="3037" actId="26606"/>
          <ac:spMkLst>
            <pc:docMk/>
            <pc:sldMk cId="1279252016" sldId="318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1T09:01:50.425" v="3037" actId="26606"/>
          <ac:spMkLst>
            <pc:docMk/>
            <pc:sldMk cId="1279252016" sldId="318"/>
            <ac:spMk id="3" creationId="{00000000-0000-0000-0000-000000000000}"/>
          </ac:spMkLst>
        </pc:spChg>
        <pc:spChg chg="add del">
          <ac:chgData name="Kaiser GX" userId="064cad1f84cd5131" providerId="LiveId" clId="{75B78086-52EA-4FF5-ACB8-2979596DA66F}" dt="2018-04-21T09:01:49.040" v="3034" actId="26606"/>
          <ac:spMkLst>
            <pc:docMk/>
            <pc:sldMk cId="1279252016" sldId="318"/>
            <ac:spMk id="9" creationId="{284B70D5-875B-433D-BDBD-1522A85D6C1D}"/>
          </ac:spMkLst>
        </pc:spChg>
        <pc:spChg chg="add del">
          <ac:chgData name="Kaiser GX" userId="064cad1f84cd5131" providerId="LiveId" clId="{75B78086-52EA-4FF5-ACB8-2979596DA66F}" dt="2018-04-21T09:01:49.040" v="3034" actId="26606"/>
          <ac:spMkLst>
            <pc:docMk/>
            <pc:sldMk cId="1279252016" sldId="318"/>
            <ac:spMk id="11" creationId="{17FC539C-B783-4B03-9F9E-D13430F3F64F}"/>
          </ac:spMkLst>
        </pc:spChg>
        <pc:spChg chg="add del">
          <ac:chgData name="Kaiser GX" userId="064cad1f84cd5131" providerId="LiveId" clId="{75B78086-52EA-4FF5-ACB8-2979596DA66F}" dt="2018-04-21T09:01:49.040" v="3034" actId="26606"/>
          <ac:spMkLst>
            <pc:docMk/>
            <pc:sldMk cId="1279252016" sldId="318"/>
            <ac:spMk id="13" creationId="{1E299956-A9E7-4FC1-A0B1-D590CA9730E8}"/>
          </ac:spMkLst>
        </pc:spChg>
        <pc:spChg chg="add del">
          <ac:chgData name="Kaiser GX" userId="064cad1f84cd5131" providerId="LiveId" clId="{75B78086-52EA-4FF5-ACB8-2979596DA66F}" dt="2018-04-21T09:01:50.410" v="3036" actId="26606"/>
          <ac:spMkLst>
            <pc:docMk/>
            <pc:sldMk cId="1279252016" sldId="318"/>
            <ac:spMk id="17" creationId="{10162E77-11AD-44A7-84EC-40C59EEFBD2E}"/>
          </ac:spMkLst>
        </pc:spChg>
        <pc:spChg chg="add del">
          <ac:chgData name="Kaiser GX" userId="064cad1f84cd5131" providerId="LiveId" clId="{75B78086-52EA-4FF5-ACB8-2979596DA66F}" dt="2018-04-21T09:01:50.410" v="3036" actId="26606"/>
          <ac:spMkLst>
            <pc:docMk/>
            <pc:sldMk cId="1279252016" sldId="318"/>
            <ac:spMk id="18" creationId="{FF2DA012-1414-493D-888F-5D99D0BDA322}"/>
          </ac:spMkLst>
        </pc:spChg>
        <pc:spChg chg="add del">
          <ac:chgData name="Kaiser GX" userId="064cad1f84cd5131" providerId="LiveId" clId="{75B78086-52EA-4FF5-ACB8-2979596DA66F}" dt="2018-04-21T09:01:50.410" v="3036" actId="26606"/>
          <ac:spMkLst>
            <pc:docMk/>
            <pc:sldMk cId="1279252016" sldId="318"/>
            <ac:spMk id="19" creationId="{6329CBCE-21AE-419D-AC1F-8ACF510A6670}"/>
          </ac:spMkLst>
        </pc:spChg>
        <pc:spChg chg="add">
          <ac:chgData name="Kaiser GX" userId="064cad1f84cd5131" providerId="LiveId" clId="{75B78086-52EA-4FF5-ACB8-2979596DA66F}" dt="2018-04-21T09:01:50.425" v="3037" actId="26606"/>
          <ac:spMkLst>
            <pc:docMk/>
            <pc:sldMk cId="1279252016" sldId="318"/>
            <ac:spMk id="22" creationId="{284B70D5-875B-433D-BDBD-1522A85D6C1D}"/>
          </ac:spMkLst>
        </pc:spChg>
        <pc:spChg chg="add">
          <ac:chgData name="Kaiser GX" userId="064cad1f84cd5131" providerId="LiveId" clId="{75B78086-52EA-4FF5-ACB8-2979596DA66F}" dt="2018-04-21T09:01:50.425" v="3037" actId="26606"/>
          <ac:spMkLst>
            <pc:docMk/>
            <pc:sldMk cId="1279252016" sldId="318"/>
            <ac:spMk id="23" creationId="{17FC539C-B783-4B03-9F9E-D13430F3F64F}"/>
          </ac:spMkLst>
        </pc:spChg>
        <pc:spChg chg="add">
          <ac:chgData name="Kaiser GX" userId="064cad1f84cd5131" providerId="LiveId" clId="{75B78086-52EA-4FF5-ACB8-2979596DA66F}" dt="2018-04-21T09:01:50.425" v="3037" actId="26606"/>
          <ac:spMkLst>
            <pc:docMk/>
            <pc:sldMk cId="1279252016" sldId="318"/>
            <ac:spMk id="24" creationId="{1E299956-A9E7-4FC1-A0B1-D590CA9730E8}"/>
          </ac:spMkLst>
        </pc:spChg>
        <pc:picChg chg="add mod ord">
          <ac:chgData name="Kaiser GX" userId="064cad1f84cd5131" providerId="LiveId" clId="{75B78086-52EA-4FF5-ACB8-2979596DA66F}" dt="2018-04-21T09:02:06.398" v="3039" actId="1076"/>
          <ac:picMkLst>
            <pc:docMk/>
            <pc:sldMk cId="1279252016" sldId="318"/>
            <ac:picMk id="4" creationId="{B61AEB06-EE65-4B81-89FB-53C3453D03F2}"/>
          </ac:picMkLst>
        </pc:picChg>
        <pc:cxnChg chg="add del">
          <ac:chgData name="Kaiser GX" userId="064cad1f84cd5131" providerId="LiveId" clId="{75B78086-52EA-4FF5-ACB8-2979596DA66F}" dt="2018-04-21T09:01:49.040" v="3034" actId="26606"/>
          <ac:cxnSpMkLst>
            <pc:docMk/>
            <pc:sldMk cId="1279252016" sldId="318"/>
            <ac:cxnSpMk id="15" creationId="{C947DF4A-614C-4B4C-8B80-E5B9D8E8CFED}"/>
          </ac:cxnSpMkLst>
        </pc:cxnChg>
        <pc:cxnChg chg="add del">
          <ac:chgData name="Kaiser GX" userId="064cad1f84cd5131" providerId="LiveId" clId="{75B78086-52EA-4FF5-ACB8-2979596DA66F}" dt="2018-04-21T09:01:50.410" v="3036" actId="26606"/>
          <ac:cxnSpMkLst>
            <pc:docMk/>
            <pc:sldMk cId="1279252016" sldId="318"/>
            <ac:cxnSpMk id="20" creationId="{5AB158E9-1B40-4CD6-95F0-95CA11DF7B7A}"/>
          </ac:cxnSpMkLst>
        </pc:cxnChg>
        <pc:cxnChg chg="add">
          <ac:chgData name="Kaiser GX" userId="064cad1f84cd5131" providerId="LiveId" clId="{75B78086-52EA-4FF5-ACB8-2979596DA66F}" dt="2018-04-21T09:01:50.425" v="3037" actId="26606"/>
          <ac:cxnSpMkLst>
            <pc:docMk/>
            <pc:sldMk cId="1279252016" sldId="318"/>
            <ac:cxnSpMk id="25" creationId="{C947DF4A-614C-4B4C-8B80-E5B9D8E8CFED}"/>
          </ac:cxnSpMkLst>
        </pc:cxnChg>
      </pc:sldChg>
      <pc:sldChg chg="delSp modSp add">
        <pc:chgData name="Kaiser GX" userId="064cad1f84cd5131" providerId="LiveId" clId="{75B78086-52EA-4FF5-ACB8-2979596DA66F}" dt="2018-04-21T09:58:14.030" v="3639" actId="20577"/>
        <pc:sldMkLst>
          <pc:docMk/>
          <pc:sldMk cId="18011055" sldId="319"/>
        </pc:sldMkLst>
        <pc:spChg chg="mod">
          <ac:chgData name="Kaiser GX" userId="064cad1f84cd5131" providerId="LiveId" clId="{75B78086-52EA-4FF5-ACB8-2979596DA66F}" dt="2018-04-21T09:14:27.964" v="3175"/>
          <ac:spMkLst>
            <pc:docMk/>
            <pc:sldMk cId="18011055" sldId="319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1T09:58:14.030" v="3639" actId="20577"/>
          <ac:spMkLst>
            <pc:docMk/>
            <pc:sldMk cId="18011055" sldId="319"/>
            <ac:spMk id="3" creationId="{00000000-0000-0000-0000-000000000000}"/>
          </ac:spMkLst>
        </pc:spChg>
        <pc:picChg chg="del">
          <ac:chgData name="Kaiser GX" userId="064cad1f84cd5131" providerId="LiveId" clId="{75B78086-52EA-4FF5-ACB8-2979596DA66F}" dt="2018-04-21T09:14:18.703" v="3174"/>
          <ac:picMkLst>
            <pc:docMk/>
            <pc:sldMk cId="18011055" sldId="319"/>
            <ac:picMk id="6" creationId="{CF7E6CF8-B8D1-48CC-88B8-D1AA2D6E57D8}"/>
          </ac:picMkLst>
        </pc:picChg>
        <pc:picChg chg="del">
          <ac:chgData name="Kaiser GX" userId="064cad1f84cd5131" providerId="LiveId" clId="{75B78086-52EA-4FF5-ACB8-2979596DA66F}" dt="2018-04-21T09:14:16.001" v="3173"/>
          <ac:picMkLst>
            <pc:docMk/>
            <pc:sldMk cId="18011055" sldId="319"/>
            <ac:picMk id="7" creationId="{37446930-614E-43B3-888D-3F3132F966A7}"/>
          </ac:picMkLst>
        </pc:picChg>
      </pc:sldChg>
      <pc:sldChg chg="addSp modSp add">
        <pc:chgData name="Kaiser GX" userId="064cad1f84cd5131" providerId="LiveId" clId="{75B78086-52EA-4FF5-ACB8-2979596DA66F}" dt="2018-04-21T09:51:42.329" v="3535" actId="1076"/>
        <pc:sldMkLst>
          <pc:docMk/>
          <pc:sldMk cId="1976712809" sldId="320"/>
        </pc:sldMkLst>
        <pc:spChg chg="mod">
          <ac:chgData name="Kaiser GX" userId="064cad1f84cd5131" providerId="LiveId" clId="{75B78086-52EA-4FF5-ACB8-2979596DA66F}" dt="2018-04-21T09:46:35.625" v="3381" actId="20577"/>
          <ac:spMkLst>
            <pc:docMk/>
            <pc:sldMk cId="1976712809" sldId="320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1T09:49:14.169" v="3529" actId="20577"/>
          <ac:spMkLst>
            <pc:docMk/>
            <pc:sldMk cId="1976712809" sldId="320"/>
            <ac:spMk id="3" creationId="{00000000-0000-0000-0000-000000000000}"/>
          </ac:spMkLst>
        </pc:spChg>
        <pc:picChg chg="add mod">
          <ac:chgData name="Kaiser GX" userId="064cad1f84cd5131" providerId="LiveId" clId="{75B78086-52EA-4FF5-ACB8-2979596DA66F}" dt="2018-04-21T09:51:17.437" v="3532" actId="1076"/>
          <ac:picMkLst>
            <pc:docMk/>
            <pc:sldMk cId="1976712809" sldId="320"/>
            <ac:picMk id="4" creationId="{A563FE1D-5132-4CEE-9E9F-E075E56247CA}"/>
          </ac:picMkLst>
        </pc:picChg>
        <pc:picChg chg="add mod">
          <ac:chgData name="Kaiser GX" userId="064cad1f84cd5131" providerId="LiveId" clId="{75B78086-52EA-4FF5-ACB8-2979596DA66F}" dt="2018-04-21T09:51:42.329" v="3535" actId="1076"/>
          <ac:picMkLst>
            <pc:docMk/>
            <pc:sldMk cId="1976712809" sldId="320"/>
            <ac:picMk id="6" creationId="{946657CF-34D7-4A65-8AB7-1C65247A40B6}"/>
          </ac:picMkLst>
        </pc:picChg>
      </pc:sldChg>
      <pc:sldChg chg="addSp delSp modSp add modNotesTx">
        <pc:chgData name="Kaiser GX" userId="064cad1f84cd5131" providerId="LiveId" clId="{75B78086-52EA-4FF5-ACB8-2979596DA66F}" dt="2018-04-21T15:51:40.430" v="4377" actId="14100"/>
        <pc:sldMkLst>
          <pc:docMk/>
          <pc:sldMk cId="3644393518" sldId="321"/>
        </pc:sldMkLst>
        <pc:spChg chg="mod">
          <ac:chgData name="Kaiser GX" userId="064cad1f84cd5131" providerId="LiveId" clId="{75B78086-52EA-4FF5-ACB8-2979596DA66F}" dt="2018-04-21T09:53:12.497" v="3537"/>
          <ac:spMkLst>
            <pc:docMk/>
            <pc:sldMk cId="3644393518" sldId="321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1T15:51:40.430" v="4377" actId="14100"/>
          <ac:spMkLst>
            <pc:docMk/>
            <pc:sldMk cId="3644393518" sldId="321"/>
            <ac:spMk id="3" creationId="{00000000-0000-0000-0000-000000000000}"/>
          </ac:spMkLst>
        </pc:spChg>
        <pc:picChg chg="del">
          <ac:chgData name="Kaiser GX" userId="064cad1f84cd5131" providerId="LiveId" clId="{75B78086-52EA-4FF5-ACB8-2979596DA66F}" dt="2018-04-21T09:54:13.393" v="3616"/>
          <ac:picMkLst>
            <pc:docMk/>
            <pc:sldMk cId="3644393518" sldId="321"/>
            <ac:picMk id="4" creationId="{A563FE1D-5132-4CEE-9E9F-E075E56247CA}"/>
          </ac:picMkLst>
        </pc:picChg>
        <pc:picChg chg="del">
          <ac:chgData name="Kaiser GX" userId="064cad1f84cd5131" providerId="LiveId" clId="{75B78086-52EA-4FF5-ACB8-2979596DA66F}" dt="2018-04-21T09:54:11.047" v="3615"/>
          <ac:picMkLst>
            <pc:docMk/>
            <pc:sldMk cId="3644393518" sldId="321"/>
            <ac:picMk id="6" creationId="{946657CF-34D7-4A65-8AB7-1C65247A40B6}"/>
          </ac:picMkLst>
        </pc:picChg>
        <pc:picChg chg="add mod">
          <ac:chgData name="Kaiser GX" userId="064cad1f84cd5131" providerId="LiveId" clId="{75B78086-52EA-4FF5-ACB8-2979596DA66F}" dt="2018-04-21T15:51:27.995" v="4375" actId="1076"/>
          <ac:picMkLst>
            <pc:docMk/>
            <pc:sldMk cId="3644393518" sldId="321"/>
            <ac:picMk id="7" creationId="{E42AE6C8-A034-41B0-9CE8-689D2E071CAA}"/>
          </ac:picMkLst>
        </pc:picChg>
        <pc:picChg chg="add mod">
          <ac:chgData name="Kaiser GX" userId="064cad1f84cd5131" providerId="LiveId" clId="{75B78086-52EA-4FF5-ACB8-2979596DA66F}" dt="2018-04-21T15:51:25.095" v="4374" actId="1076"/>
          <ac:picMkLst>
            <pc:docMk/>
            <pc:sldMk cId="3644393518" sldId="321"/>
            <ac:picMk id="8" creationId="{F15D9F28-D37F-4BAE-84C1-75AB29896F1E}"/>
          </ac:picMkLst>
        </pc:picChg>
      </pc:sldChg>
      <pc:sldChg chg="addSp modSp add ord">
        <pc:chgData name="Kaiser GX" userId="064cad1f84cd5131" providerId="LiveId" clId="{75B78086-52EA-4FF5-ACB8-2979596DA66F}" dt="2018-04-21T16:26:57.241" v="4718" actId="5793"/>
        <pc:sldMkLst>
          <pc:docMk/>
          <pc:sldMk cId="1835038001" sldId="322"/>
        </pc:sldMkLst>
        <pc:spChg chg="mod">
          <ac:chgData name="Kaiser GX" userId="064cad1f84cd5131" providerId="LiveId" clId="{75B78086-52EA-4FF5-ACB8-2979596DA66F}" dt="2018-04-21T15:52:36.885" v="4380"/>
          <ac:spMkLst>
            <pc:docMk/>
            <pc:sldMk cId="1835038001" sldId="322"/>
            <ac:spMk id="2" creationId="{00000000-0000-0000-0000-000000000000}"/>
          </ac:spMkLst>
        </pc:spChg>
        <pc:spChg chg="mod">
          <ac:chgData name="Kaiser GX" userId="064cad1f84cd5131" providerId="LiveId" clId="{75B78086-52EA-4FF5-ACB8-2979596DA66F}" dt="2018-04-21T16:26:57.241" v="4718" actId="5793"/>
          <ac:spMkLst>
            <pc:docMk/>
            <pc:sldMk cId="1835038001" sldId="322"/>
            <ac:spMk id="3" creationId="{00000000-0000-0000-0000-000000000000}"/>
          </ac:spMkLst>
        </pc:spChg>
        <pc:picChg chg="add mod">
          <ac:chgData name="Kaiser GX" userId="064cad1f84cd5131" providerId="LiveId" clId="{75B78086-52EA-4FF5-ACB8-2979596DA66F}" dt="2018-04-21T16:25:48.406" v="4558" actId="1076"/>
          <ac:picMkLst>
            <pc:docMk/>
            <pc:sldMk cId="1835038001" sldId="322"/>
            <ac:picMk id="4" creationId="{9837277E-B0E0-4B3B-9794-DF9A5D8356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B0FED-05DB-4440-A6B1-CC44FD00F6A3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4A33A-A006-4334-88EC-28E0FA94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theta parameter is encoded as (</a:t>
            </a:r>
            <a:r>
              <a:rPr lang="en-US" dirty="0" err="1"/>
              <a:t>sinθ</a:t>
            </a:r>
            <a:r>
              <a:rPr lang="en-US" dirty="0"/>
              <a:t>, </a:t>
            </a:r>
            <a:r>
              <a:rPr lang="en-US" dirty="0" err="1"/>
              <a:t>cosθ</a:t>
            </a:r>
            <a:r>
              <a:rPr lang="en-US" dirty="0"/>
              <a:t>) to represent a distribution of angles such that 0◦ is closer to 359◦ than 180◦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9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function </a:t>
            </a:r>
            <a:r>
              <a:rPr lang="en-US" dirty="0" err="1"/>
              <a:t>chỉ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silhouette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3D representation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các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1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5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5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the 3D case refers to the architecture which uses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3D convolutions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the projection module from which we can recover a latent 3D shape, and the 2D case refers to when the shape is only learnt implicitly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4A33A-A006-4334-88EC-28E0FA9443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1A4B1B-F100-411E-95BB-B0463AC4968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3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4B1B-F100-411E-95BB-B0463AC4968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1A4B1B-F100-411E-95BB-B0463AC4968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F2E46B-B85E-4F24-B869-A61E81618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3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127" y="0"/>
            <a:ext cx="10464799" cy="3038764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/>
              <a:t>SilNet</a:t>
            </a:r>
            <a:r>
              <a:rPr lang="en-US" sz="6000" dirty="0"/>
              <a:t>: Single and Multi-View Reconstruction by Learning from Silhouettes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255" y="3629609"/>
            <a:ext cx="9976196" cy="2649272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Visual Geometry Group Department of Engineering Science University of Oxford </a:t>
            </a:r>
            <a:r>
              <a:rPr lang="en-US" sz="1600" dirty="0" err="1"/>
              <a:t>Oxford</a:t>
            </a:r>
            <a:r>
              <a:rPr lang="en-US" sz="1600" dirty="0"/>
              <a:t>, UK</a:t>
            </a:r>
          </a:p>
          <a:p>
            <a:endParaRPr lang="en-US" sz="1600" dirty="0"/>
          </a:p>
          <a:p>
            <a:r>
              <a:rPr lang="en-US" sz="1600" dirty="0" err="1"/>
              <a:t>Giáo</a:t>
            </a:r>
            <a:r>
              <a:rPr lang="en-US" sz="1600" dirty="0"/>
              <a:t> </a:t>
            </a:r>
            <a:r>
              <a:rPr lang="en-US" sz="1600" dirty="0" err="1"/>
              <a:t>viên</a:t>
            </a:r>
            <a:r>
              <a:rPr lang="en-US" sz="1600" dirty="0"/>
              <a:t>: Nguyễn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oanh</a:t>
            </a:r>
            <a:endParaRPr lang="en-US" sz="1600" dirty="0"/>
          </a:p>
          <a:p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bày</a:t>
            </a:r>
            <a:r>
              <a:rPr lang="en-US" sz="1600" dirty="0"/>
              <a:t>: </a:t>
            </a:r>
            <a:r>
              <a:rPr lang="en-US" sz="1600" dirty="0" err="1"/>
              <a:t>Lữ</a:t>
            </a:r>
            <a:r>
              <a:rPr lang="en-US" sz="1600" dirty="0"/>
              <a:t> Mạnh </a:t>
            </a:r>
            <a:r>
              <a:rPr lang="en-US" sz="1600" dirty="0" err="1"/>
              <a:t>HÙng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4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Blobby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101516"/>
            <a:ext cx="9840226" cy="41359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Train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views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h</a:t>
            </a:r>
            <a:r>
              <a:rPr lang="vi-VN" sz="2400" dirty="0"/>
              <a:t>ơ</a:t>
            </a:r>
            <a:r>
              <a:rPr lang="en-US" sz="2400" dirty="0"/>
              <a:t>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max pooling </a:t>
            </a:r>
            <a:r>
              <a:rPr lang="en-US" sz="2400" dirty="0" err="1"/>
              <a:t>tốt</a:t>
            </a:r>
            <a:r>
              <a:rPr lang="en-US" sz="2400" dirty="0"/>
              <a:t> h</a:t>
            </a:r>
            <a:r>
              <a:rPr lang="vi-VN" sz="2400" dirty="0"/>
              <a:t>ơ</a:t>
            </a:r>
            <a:r>
              <a:rPr lang="en-US" sz="2400" dirty="0"/>
              <a:t>n </a:t>
            </a:r>
            <a:r>
              <a:rPr lang="en-US" sz="2400" dirty="0" err="1"/>
              <a:t>avg</a:t>
            </a:r>
            <a:r>
              <a:rPr lang="en-US" sz="2400" dirty="0"/>
              <a:t> pooling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3FE1D-5132-4CEE-9E9F-E075E562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684" y="3429000"/>
            <a:ext cx="6120493" cy="2117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6657CF-34D7-4A65-8AB7-1C65247A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91" y="3243263"/>
            <a:ext cx="3156376" cy="29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1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Sculpture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3" y="1861457"/>
            <a:ext cx="5056413" cy="44577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Pre-training </a:t>
            </a:r>
            <a:r>
              <a:rPr lang="en-US" sz="2200" dirty="0" err="1"/>
              <a:t>trên</a:t>
            </a:r>
            <a:r>
              <a:rPr lang="en-US" sz="2200" dirty="0"/>
              <a:t> blobby object dataset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fine-tuning on the sculpture dataset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Các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nghiệm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xét</a:t>
            </a:r>
            <a:r>
              <a:rPr lang="en-US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Pre-training </a:t>
            </a:r>
            <a:r>
              <a:rPr lang="en-US" sz="2200" dirty="0" err="1"/>
              <a:t>trên</a:t>
            </a:r>
            <a:r>
              <a:rPr lang="en-US" sz="2200" dirty="0"/>
              <a:t> E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không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Các </a:t>
            </a:r>
            <a:r>
              <a:rPr lang="en-US" sz="2200" dirty="0" err="1"/>
              <a:t>tr</a:t>
            </a:r>
            <a:r>
              <a:rPr lang="vi-VN" sz="2200" dirty="0"/>
              <a:t>ư</a:t>
            </a:r>
            <a:r>
              <a:rPr lang="en-US" sz="2200" dirty="0" err="1"/>
              <a:t>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SilNet</a:t>
            </a:r>
            <a:r>
              <a:rPr lang="en-US" sz="2200" dirty="0"/>
              <a:t> 2D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h</a:t>
            </a:r>
            <a:r>
              <a:rPr lang="vi-VN" sz="2200" dirty="0"/>
              <a:t>ơ</a:t>
            </a:r>
            <a:r>
              <a:rPr lang="en-US" sz="2200" dirty="0"/>
              <a:t>n </a:t>
            </a:r>
            <a:r>
              <a:rPr lang="en-US" sz="2200" dirty="0" err="1"/>
              <a:t>là</a:t>
            </a:r>
            <a:r>
              <a:rPr lang="en-US" sz="2200" dirty="0"/>
              <a:t> 3D </a:t>
            </a:r>
            <a:r>
              <a:rPr lang="en-US" sz="2200" dirty="0" err="1"/>
              <a:t>vì</a:t>
            </a:r>
            <a:r>
              <a:rPr lang="en-US" sz="2200" dirty="0"/>
              <a:t> feature </a:t>
            </a:r>
            <a:r>
              <a:rPr lang="en-US" sz="2200" dirty="0" err="1"/>
              <a:t>học</a:t>
            </a:r>
            <a:r>
              <a:rPr lang="en-US" sz="2200" dirty="0"/>
              <a:t> đ</a:t>
            </a:r>
            <a:r>
              <a:rPr lang="vi-VN" sz="2200" dirty="0">
                <a:cs typeface="Calibri" panose="020F0502020204030204" pitchFamily="34" charset="0"/>
              </a:rPr>
              <a:t>ư</a:t>
            </a:r>
            <a:r>
              <a:rPr lang="en-US" sz="2200" dirty="0" err="1"/>
              <a:t>ợc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SilNet</a:t>
            </a:r>
            <a:r>
              <a:rPr lang="en-US" sz="2200" dirty="0"/>
              <a:t> 2D có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khái</a:t>
            </a:r>
            <a:r>
              <a:rPr lang="en-US" sz="2200" dirty="0"/>
              <a:t> </a:t>
            </a:r>
            <a:r>
              <a:rPr lang="en-US" sz="2200" dirty="0" err="1"/>
              <a:t>quát</a:t>
            </a:r>
            <a:r>
              <a:rPr lang="en-US" sz="2200" dirty="0"/>
              <a:t> h</a:t>
            </a:r>
            <a:r>
              <a:rPr lang="vi-VN" sz="2200" dirty="0"/>
              <a:t>ơ</a:t>
            </a:r>
            <a:r>
              <a:rPr lang="en-US" sz="2200" dirty="0"/>
              <a:t>n (2D convolution </a:t>
            </a:r>
            <a:r>
              <a:rPr lang="en-US" sz="2200" dirty="0" err="1"/>
              <a:t>ít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Thay</a:t>
            </a:r>
            <a:r>
              <a:rPr lang="en-US" sz="2200" dirty="0"/>
              <a:t> đổi </a:t>
            </a:r>
            <a:r>
              <a:rPr lang="en-US" sz="2200" dirty="0" err="1"/>
              <a:t>số</a:t>
            </a:r>
            <a:r>
              <a:rPr lang="en-US" sz="2200" dirty="0"/>
              <a:t> l</a:t>
            </a:r>
            <a:r>
              <a:rPr lang="vi-VN" sz="2200" dirty="0"/>
              <a:t>ư</a:t>
            </a:r>
            <a:r>
              <a:rPr lang="en-US" sz="2200" dirty="0" err="1"/>
              <a:t>ợng</a:t>
            </a:r>
            <a:r>
              <a:rPr lang="en-US" sz="2200" dirty="0"/>
              <a:t> tower </a:t>
            </a:r>
            <a:r>
              <a:rPr lang="en-US" sz="2200" dirty="0" err="1"/>
              <a:t>khi</a:t>
            </a:r>
            <a:r>
              <a:rPr lang="en-US" sz="2200" dirty="0"/>
              <a:t> train </a:t>
            </a:r>
            <a:r>
              <a:rPr lang="en-US" sz="2200" dirty="0" err="1"/>
              <a:t>và</a:t>
            </a:r>
            <a:r>
              <a:rPr lang="en-US" sz="2200" dirty="0"/>
              <a:t> test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train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view </a:t>
            </a:r>
            <a:r>
              <a:rPr lang="en-US" sz="2200" dirty="0" err="1"/>
              <a:t>tốt</a:t>
            </a:r>
            <a:r>
              <a:rPr lang="en-US" sz="2200" dirty="0"/>
              <a:t> h</a:t>
            </a:r>
            <a:r>
              <a:rPr lang="vi-VN" sz="2200" dirty="0"/>
              <a:t>ơ</a:t>
            </a:r>
            <a:r>
              <a:rPr lang="en-US" sz="2200" dirty="0"/>
              <a:t>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AE6C8-A034-41B0-9CE8-689D2E07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39" y="2080908"/>
            <a:ext cx="4255341" cy="2503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D9F28-D37F-4BAE-84C1-75AB29896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708" y="4927597"/>
            <a:ext cx="5056414" cy="11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9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 </a:t>
            </a:r>
            <a:r>
              <a:rPr lang="en-US" sz="4000" dirty="0" err="1"/>
              <a:t>ShapeNet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101516"/>
            <a:ext cx="5166989" cy="41359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 </a:t>
            </a:r>
            <a:r>
              <a:rPr lang="en-US" sz="2400" dirty="0" err="1"/>
              <a:t>sánh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của Yan et 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SilNet</a:t>
            </a:r>
            <a:r>
              <a:rPr lang="en-US" sz="2400" dirty="0"/>
              <a:t> 2D </a:t>
            </a:r>
            <a:r>
              <a:rPr lang="en-US" sz="2400" dirty="0" err="1"/>
              <a:t>với</a:t>
            </a:r>
            <a:r>
              <a:rPr lang="en-US" sz="2400" dirty="0"/>
              <a:t> 2 tower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fine-tuned </a:t>
            </a:r>
            <a:r>
              <a:rPr lang="en-US" sz="2400" dirty="0" err="1"/>
              <a:t>trên</a:t>
            </a:r>
            <a:r>
              <a:rPr lang="en-US" sz="2400" dirty="0"/>
              <a:t> chair subset,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không</a:t>
            </a:r>
          </a:p>
          <a:p>
            <a:pPr marL="0" indent="0">
              <a:buNone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SilNet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h</a:t>
            </a:r>
            <a:r>
              <a:rPr lang="vi-VN" sz="2400" dirty="0"/>
              <a:t>ơ</a:t>
            </a:r>
            <a:r>
              <a:rPr lang="en-US" sz="2400" dirty="0"/>
              <a:t>n </a:t>
            </a:r>
            <a:r>
              <a:rPr lang="en-US" sz="2400" dirty="0" err="1"/>
              <a:t>ph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của Yan et 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không fine-tune </a:t>
            </a:r>
            <a:r>
              <a:rPr lang="en-US" sz="2400" dirty="0" err="1"/>
              <a:t>đem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h</a:t>
            </a:r>
            <a:r>
              <a:rPr lang="vi-VN" sz="2400" dirty="0"/>
              <a:t>ơ</a:t>
            </a:r>
            <a:r>
              <a:rPr lang="en-US" sz="2400" dirty="0"/>
              <a:t>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7277E-B0E0-4B3B-9794-DF9A5D83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729" y="2313898"/>
            <a:ext cx="5399314" cy="29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3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silhouette: a proxy for learning to encode 3D shape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2181726"/>
                <a:ext cx="9631679" cy="368736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Input: </a:t>
                </a:r>
                <a:r>
                  <a:rPr lang="en-US" sz="2400" dirty="0" err="1"/>
                  <a:t>Tập</a:t>
                </a:r>
                <a:r>
                  <a:rPr lang="en-US" sz="2400" dirty="0"/>
                  <a:t> các </a:t>
                </a:r>
                <a:r>
                  <a:rPr lang="en-US" sz="2400" dirty="0" err="1"/>
                  <a:t>ảnh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 của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object </a:t>
                </a:r>
                <a:r>
                  <a:rPr lang="en-US" sz="2400" dirty="0" err="1"/>
                  <a:t>tại</a:t>
                </a:r>
                <a:r>
                  <a:rPr lang="en-US" sz="2400" dirty="0"/>
                  <a:t> các </a:t>
                </a:r>
                <a:r>
                  <a:rPr lang="en-US" sz="2400" dirty="0" err="1"/>
                  <a:t>góc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Output: </a:t>
                </a:r>
                <a:r>
                  <a:rPr lang="en-US" sz="2400" dirty="0"/>
                  <a:t>Silhouette của object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view </a:t>
                </a:r>
                <a:r>
                  <a:rPr lang="en-US" sz="2400" dirty="0" err="1"/>
                  <a:t>mới</a:t>
                </a: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 err="1">
                    <a:solidFill>
                      <a:schemeClr val="accent1"/>
                    </a:solidFill>
                  </a:rPr>
                  <a:t>Giải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accent1"/>
                    </a:solidFill>
                  </a:rPr>
                  <a:t>pháp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Sử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dụng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encode</a:t>
                </a:r>
                <a:r>
                  <a:rPr lang="en-US" sz="2400" dirty="0"/>
                  <a:t> 3D shape =&gt; Không </a:t>
                </a:r>
                <a:r>
                  <a:rPr lang="en-US" sz="2400" dirty="0" err="1"/>
                  <a:t>hiển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thị</a:t>
                </a:r>
                <a:r>
                  <a:rPr lang="en-US" sz="2400" dirty="0"/>
                  <a:t> / training loss </a:t>
                </a:r>
                <a:r>
                  <a:rPr lang="en-US" sz="2400" dirty="0" err="1"/>
                  <a:t>với</a:t>
                </a:r>
                <a:r>
                  <a:rPr lang="en-US" sz="2400" dirty="0"/>
                  <a:t> 3D shape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Tập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chung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hiển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thị</a:t>
                </a:r>
                <a:r>
                  <a:rPr lang="en-US" sz="2400" dirty="0"/>
                  <a:t> silhouette =&gt; </a:t>
                </a:r>
                <a:r>
                  <a:rPr lang="en-US" sz="2400" dirty="0" err="1"/>
                  <a:t>Mạng</a:t>
                </a:r>
                <a:r>
                  <a:rPr lang="en-US" sz="2400" dirty="0"/>
                  <a:t> không cần predict chi </a:t>
                </a:r>
                <a:r>
                  <a:rPr lang="en-US" sz="2400" dirty="0" err="1"/>
                  <a:t>tiết</a:t>
                </a:r>
                <a:r>
                  <a:rPr lang="en-US" sz="2400" dirty="0"/>
                  <a:t> object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</a:t>
                </a:r>
                <a:r>
                  <a:rPr lang="en-US" sz="2400" dirty="0" err="1"/>
                  <a:t>Quá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trình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học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dễ</a:t>
                </a:r>
                <a:r>
                  <a:rPr lang="en-US" sz="2400" dirty="0"/>
                  <a:t> h</a:t>
                </a:r>
                <a:r>
                  <a:rPr lang="vi-VN" sz="2400" dirty="0"/>
                  <a:t>ơ</a:t>
                </a:r>
                <a:r>
                  <a:rPr lang="en-US" sz="2400" dirty="0"/>
                  <a:t>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2181726"/>
                <a:ext cx="9631679" cy="3687368"/>
              </a:xfrm>
              <a:blipFill>
                <a:blip r:embed="rId2"/>
                <a:stretch>
                  <a:fillRect l="-1772" t="-2314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0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0">
            <a:extLst>
              <a:ext uri="{FF2B5EF4-FFF2-40B4-BE49-F238E27FC236}">
                <a16:creationId xmlns:a16="http://schemas.microsoft.com/office/drawing/2014/main" id="{E5958DBC-F4DA-42A8-8C52-860179790E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2FBD75F5-C49C-4F6A-8D43-7A5939C233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51DDD252-D7C8-4CE5-9C61-D60D722BC2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id="{79FCC9A9-2031-4283-9B27-34B62BB7F30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7979A3C-6D9A-450E-9266-11D2E64F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9" y="1078023"/>
            <a:ext cx="4945666" cy="2015358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756CF3-085D-4C7B-BD52-F4A0A860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8" y="3764620"/>
            <a:ext cx="4945667" cy="1669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634946"/>
            <a:ext cx="5453742" cy="1450757"/>
          </a:xfrm>
        </p:spPr>
        <p:txBody>
          <a:bodyPr>
            <a:normAutofit fontScale="90000"/>
          </a:bodyPr>
          <a:lstStyle/>
          <a:p>
            <a:r>
              <a:rPr lang="en-US" sz="4100" dirty="0"/>
              <a:t>The silhouette: a proxy for learning to encode 3D shape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2198914"/>
                <a:ext cx="5453742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Loss Function: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Cho </a:t>
                </a:r>
                <a:r>
                  <a:rPr lang="en-US" dirty="0" err="1"/>
                  <a:t>một</a:t>
                </a:r>
                <a:r>
                  <a:rPr lang="en-US" dirty="0"/>
                  <a:t> ground truth silhouette 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0,1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r>
                  <a:rPr lang="en-US" dirty="0"/>
                  <a:t>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S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góc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Pixel-wise binary cross-entropy loss L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giảm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ground truth </a:t>
                </a:r>
                <a:r>
                  <a:rPr lang="en-US" dirty="0" err="1"/>
                  <a:t>và</a:t>
                </a:r>
                <a:r>
                  <a:rPr lang="en-US" dirty="0"/>
                  <a:t> 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2198914"/>
                <a:ext cx="5453742" cy="3670180"/>
              </a:xfrm>
              <a:blipFill>
                <a:blip r:embed="rId4"/>
                <a:stretch>
                  <a:fillRect l="-2682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B77DD8C-7D5F-477A-AA43-98BCA09E3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562" y="4426866"/>
            <a:ext cx="4742618" cy="34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8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5FCFCBF-14ED-4AEE-B9FD-E141377E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768491"/>
            <a:ext cx="6909801" cy="3057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SilNet</a:t>
            </a:r>
            <a:r>
              <a:rPr lang="en-US" dirty="0"/>
              <a:t>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SilNet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kiến</a:t>
                </a:r>
                <a:r>
                  <a:rPr lang="en-US" dirty="0"/>
                  <a:t> </a:t>
                </a:r>
                <a:r>
                  <a:rPr lang="en-US" dirty="0" err="1"/>
                  <a:t>trúc</a:t>
                </a:r>
                <a:r>
                  <a:rPr lang="en-US" dirty="0"/>
                  <a:t> encoder/decoder</a:t>
                </a:r>
              </a:p>
              <a:p>
                <a:r>
                  <a:rPr lang="en-US" dirty="0" err="1"/>
                  <a:t>Mỗi</a:t>
                </a:r>
                <a:r>
                  <a:rPr lang="en-US" dirty="0"/>
                  <a:t> encoder t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ứng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view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cùng</a:t>
                </a:r>
                <a:r>
                  <a:rPr lang="en-US" dirty="0"/>
                  <a:t> share parameters </a:t>
                </a:r>
              </a:p>
              <a:p>
                <a:r>
                  <a:rPr lang="en-US" dirty="0"/>
                  <a:t>Các encoder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pooling layer </a:t>
                </a:r>
                <a:r>
                  <a:rPr lang="el-GR" dirty="0"/>
                  <a:t>φ</a:t>
                </a:r>
                <a:r>
                  <a:rPr lang="en-US" dirty="0"/>
                  <a:t> =&gt; combined feature vector</a:t>
                </a:r>
              </a:p>
              <a:p>
                <a:r>
                  <a:rPr lang="en-US" dirty="0"/>
                  <a:t>Decoder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up-samples </a:t>
                </a:r>
                <a:r>
                  <a:rPr lang="en-US" dirty="0" err="1"/>
                  <a:t>từ</a:t>
                </a:r>
                <a:r>
                  <a:rPr lang="en-US" dirty="0"/>
                  <a:t> feature vector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silhouette </a:t>
                </a:r>
                <a:r>
                  <a:rPr lang="en-US" dirty="0" err="1"/>
                  <a:t>tại</a:t>
                </a:r>
                <a:r>
                  <a:rPr lang="en-US" dirty="0"/>
                  <a:t> view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4"/>
                <a:stretch>
                  <a:fillRect l="-1650" t="-1827" r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8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SilNet</a:t>
            </a:r>
            <a:r>
              <a:rPr lang="en-US" dirty="0"/>
              <a:t> Architecture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3D 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101516"/>
            <a:ext cx="9840226" cy="41359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Decoder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các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 của 3D shape </a:t>
            </a:r>
            <a:r>
              <a:rPr lang="en-US" sz="2400" dirty="0" err="1"/>
              <a:t>còn</a:t>
            </a:r>
            <a:r>
              <a:rPr lang="en-US" sz="2400" dirty="0"/>
              <a:t> encoder 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Decoder </a:t>
            </a:r>
            <a:r>
              <a:rPr lang="en-US" sz="2400" dirty="0" err="1"/>
              <a:t>gồm</a:t>
            </a:r>
            <a:r>
              <a:rPr lang="en-US" sz="2400" dirty="0"/>
              <a:t> các convolutional transposes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ReLU</a:t>
            </a:r>
            <a:r>
              <a:rPr lang="en-US" sz="2400" dirty="0"/>
              <a:t> unit,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trừ</a:t>
            </a:r>
            <a:r>
              <a:rPr lang="en-US" sz="2400" dirty="0"/>
              <a:t> layer conv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pixel-wise </a:t>
            </a:r>
            <a:r>
              <a:rPr lang="en-US" sz="2400" dirty="0" err="1"/>
              <a:t>signmoid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output của Decoder </a:t>
            </a:r>
            <a:r>
              <a:rPr lang="en-US" sz="2400" dirty="0" err="1"/>
              <a:t>là</a:t>
            </a:r>
            <a:r>
              <a:rPr lang="en-US" sz="2400" dirty="0"/>
              <a:t> volume V –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3D của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V </a:t>
            </a:r>
            <a:r>
              <a:rPr lang="en-US" sz="2400" dirty="0" err="1"/>
              <a:t>đi</a:t>
            </a:r>
            <a:r>
              <a:rPr lang="en-US" sz="2400" dirty="0"/>
              <a:t> qua Projection layer đ</a:t>
            </a:r>
            <a:r>
              <a:rPr lang="vi-VN" sz="2400" dirty="0"/>
              <a:t>ư</a:t>
            </a:r>
            <a:r>
              <a:rPr lang="en-US" sz="2400" dirty="0"/>
              <a:t>a </a:t>
            </a:r>
            <a:r>
              <a:rPr lang="en-US" sz="2400" dirty="0" err="1"/>
              <a:t>ra</a:t>
            </a:r>
            <a:r>
              <a:rPr lang="en-US" sz="2400" dirty="0"/>
              <a:t> silhouette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binary cross entropy </a:t>
            </a:r>
            <a:r>
              <a:rPr lang="en-US" sz="2400" dirty="0" err="1"/>
              <a:t>để</a:t>
            </a:r>
            <a:r>
              <a:rPr lang="en-US" sz="2400" dirty="0"/>
              <a:t> train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silhouette.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SilNet</a:t>
            </a:r>
            <a:r>
              <a:rPr lang="en-US" dirty="0"/>
              <a:t> Architecture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Projection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5454" y="2101516"/>
                <a:ext cx="9840226" cy="4135998"/>
              </a:xfrm>
            </p:spPr>
            <p:txBody>
              <a:bodyPr>
                <a:no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err="1"/>
                  <a:t>Sử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dụng</a:t>
                </a:r>
                <a:r>
                  <a:rPr lang="en-US" sz="2400" dirty="0"/>
                  <a:t> nearest </a:t>
                </a:r>
                <a:r>
                  <a:rPr lang="en-US" sz="2400" dirty="0" err="1"/>
                  <a:t>neighbour</a:t>
                </a:r>
                <a:r>
                  <a:rPr lang="en-US" sz="2400" dirty="0"/>
                  <a:t> sampler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xoay</a:t>
                </a:r>
                <a:r>
                  <a:rPr lang="en-US" sz="2400" dirty="0"/>
                  <a:t> V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góc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 err="1"/>
                  <a:t>Mỗi</a:t>
                </a:r>
                <a:r>
                  <a:rPr lang="en-US" sz="2400" dirty="0"/>
                  <a:t> pixel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silhouette đ</a:t>
                </a:r>
                <a:r>
                  <a:rPr lang="vi-VN" sz="2400" dirty="0"/>
                  <a:t>ư</a:t>
                </a:r>
                <a:r>
                  <a:rPr lang="en-US" sz="2400" dirty="0" err="1"/>
                  <a:t>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tính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5454" y="2101516"/>
                <a:ext cx="9840226" cy="4135998"/>
              </a:xfrm>
              <a:blipFill>
                <a:blip r:embed="rId3"/>
                <a:stretch>
                  <a:fillRect l="-1797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3399-CE11-470C-8784-CCDC3D766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826" y="3429000"/>
            <a:ext cx="8815481" cy="9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4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looking, photo, grass, sitting&#10;&#10;Description generated with high confidence">
            <a:extLst>
              <a:ext uri="{FF2B5EF4-FFF2-40B4-BE49-F238E27FC236}">
                <a16:creationId xmlns:a16="http://schemas.microsoft.com/office/drawing/2014/main" id="{B61AEB06-EE65-4B81-89FB-53C3453D0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8" y="2085703"/>
            <a:ext cx="6909801" cy="3109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1700"/>
              <a:t>Blobby objects: 11,706 blobby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/>
              <a:t>75/10/15 into train/</a:t>
            </a:r>
            <a:r>
              <a:rPr lang="en-US" sz="1700" err="1"/>
              <a:t>val</a:t>
            </a:r>
            <a:r>
              <a:rPr lang="en-US" sz="1700"/>
              <a:t>/test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/>
              <a:t>5 views random </a:t>
            </a:r>
            <a:r>
              <a:rPr lang="en-US" sz="1700" err="1"/>
              <a:t>trong</a:t>
            </a:r>
            <a:r>
              <a:rPr lang="en-US" sz="1700"/>
              <a:t> [0, 120]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err="1"/>
              <a:t>Sử</a:t>
            </a:r>
            <a:r>
              <a:rPr lang="en-US" sz="1700"/>
              <a:t> </a:t>
            </a:r>
            <a:r>
              <a:rPr lang="en-US" sz="1700" err="1"/>
              <a:t>dụng</a:t>
            </a:r>
            <a:r>
              <a:rPr lang="en-US" sz="1700"/>
              <a:t> </a:t>
            </a:r>
            <a:r>
              <a:rPr lang="en-US" sz="1700" err="1"/>
              <a:t>để</a:t>
            </a:r>
            <a:r>
              <a:rPr lang="en-US" sz="1700"/>
              <a:t> pre-training</a:t>
            </a:r>
          </a:p>
          <a:p>
            <a:pPr marL="201168" lvl="1" indent="0">
              <a:buNone/>
            </a:pPr>
            <a:r>
              <a:rPr lang="en-US" sz="1700"/>
              <a:t>Sculpture dataset: 307 realistic sculptures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/>
              <a:t>75/10/15 into train/</a:t>
            </a:r>
            <a:r>
              <a:rPr lang="en-US" sz="1700" err="1"/>
              <a:t>val</a:t>
            </a:r>
            <a:r>
              <a:rPr lang="en-US" sz="1700"/>
              <a:t>/test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/>
              <a:t>5 views (không </a:t>
            </a:r>
            <a:r>
              <a:rPr lang="en-US" sz="1700" err="1"/>
              <a:t>quy</a:t>
            </a:r>
            <a:r>
              <a:rPr lang="en-US" sz="1700"/>
              <a:t> </a:t>
            </a:r>
            <a:r>
              <a:rPr lang="en-US" sz="1700" err="1"/>
              <a:t>định</a:t>
            </a:r>
            <a:r>
              <a:rPr lang="en-US" sz="1700"/>
              <a:t> </a:t>
            </a:r>
            <a:r>
              <a:rPr lang="en-US" sz="1700" err="1"/>
              <a:t>góc</a:t>
            </a:r>
            <a:r>
              <a:rPr lang="en-US" sz="1700"/>
              <a:t> </a:t>
            </a:r>
            <a:r>
              <a:rPr lang="en-US" sz="1700" err="1"/>
              <a:t>gốc</a:t>
            </a:r>
            <a:r>
              <a:rPr lang="en-US" sz="1700"/>
              <a:t>)</a:t>
            </a:r>
          </a:p>
          <a:p>
            <a:pPr marL="201168" lvl="1" indent="0">
              <a:buNone/>
            </a:pPr>
            <a:r>
              <a:rPr lang="en-US" sz="1700" err="1"/>
              <a:t>ShapeNet</a:t>
            </a:r>
            <a:r>
              <a:rPr lang="en-US" sz="1700"/>
              <a:t>: </a:t>
            </a:r>
            <a:r>
              <a:rPr lang="en-US" sz="1700" err="1"/>
              <a:t>xếp</a:t>
            </a:r>
            <a:r>
              <a:rPr lang="en-US" sz="1700"/>
              <a:t> </a:t>
            </a:r>
            <a:r>
              <a:rPr lang="en-US" sz="1700" err="1"/>
              <a:t>vào</a:t>
            </a:r>
            <a:r>
              <a:rPr lang="en-US" sz="1700"/>
              <a:t> các sub-categories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/>
              <a:t>24 views </a:t>
            </a:r>
            <a:r>
              <a:rPr lang="en-US" sz="1700" err="1"/>
              <a:t>liên</a:t>
            </a:r>
            <a:r>
              <a:rPr lang="en-US" sz="1700"/>
              <a:t> </a:t>
            </a:r>
            <a:r>
              <a:rPr lang="en-US" sz="1700" err="1"/>
              <a:t>tiếp</a:t>
            </a:r>
            <a:r>
              <a:rPr lang="en-US" sz="1700"/>
              <a:t> </a:t>
            </a:r>
            <a:r>
              <a:rPr lang="en-US" sz="1700" err="1"/>
              <a:t>cách</a:t>
            </a:r>
            <a:r>
              <a:rPr lang="en-US" sz="1700"/>
              <a:t> 15 </a:t>
            </a:r>
            <a:r>
              <a:rPr lang="en-US" sz="1700" err="1"/>
              <a:t>độ</a:t>
            </a:r>
            <a:r>
              <a:rPr lang="en-US" sz="1700"/>
              <a:t> </a:t>
            </a:r>
            <a:r>
              <a:rPr lang="en-US" sz="1700" err="1"/>
              <a:t>quanh</a:t>
            </a:r>
            <a:r>
              <a:rPr lang="en-US" sz="1700"/>
              <a:t> </a:t>
            </a:r>
            <a:r>
              <a:rPr lang="en-US" sz="1700" err="1"/>
              <a:t>trục</a:t>
            </a:r>
            <a:r>
              <a:rPr lang="en-US" sz="1700"/>
              <a:t> z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27925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Evaluation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101516"/>
            <a:ext cx="9840226" cy="4135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sánh</a:t>
            </a:r>
            <a:r>
              <a:rPr lang="en-US" sz="2400" dirty="0"/>
              <a:t> predicted silhouette S </a:t>
            </a:r>
            <a:r>
              <a:rPr lang="en-US" sz="2400" dirty="0" err="1"/>
              <a:t>và</a:t>
            </a:r>
            <a:r>
              <a:rPr lang="en-US" sz="2400" dirty="0"/>
              <a:t> ground truth silhouette S’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mean Intersection-over-Union (</a:t>
            </a:r>
            <a:r>
              <a:rPr lang="en-US" sz="2400" dirty="0" err="1"/>
              <a:t>IoU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I = 1 </a:t>
            </a:r>
            <a:r>
              <a:rPr lang="en-US" sz="2400" dirty="0" err="1"/>
              <a:t>nếu</a:t>
            </a:r>
            <a:r>
              <a:rPr lang="en-US" sz="2400" dirty="0"/>
              <a:t> pixel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object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E6CF8-B8D1-48CC-88B8-D1AA2D6E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37" y="2635685"/>
            <a:ext cx="2371725" cy="93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46930-614E-43B3-888D-3F3132F96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152" y="3646159"/>
            <a:ext cx="7064829" cy="25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Training/Testing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454" y="2101516"/>
            <a:ext cx="9840226" cy="41359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Dataset chia thành các </a:t>
            </a:r>
            <a:r>
              <a:rPr lang="en-US" sz="2400" dirty="0" err="1"/>
              <a:t>tập</a:t>
            </a:r>
            <a:r>
              <a:rPr lang="en-US" sz="2400" dirty="0"/>
              <a:t>: train/</a:t>
            </a:r>
            <a:r>
              <a:rPr lang="en-US" sz="2400" dirty="0" err="1"/>
              <a:t>val</a:t>
            </a:r>
            <a:r>
              <a:rPr lang="en-US" sz="2400" dirty="0"/>
              <a:t>/test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train N towers cần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random N+1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blobby objects,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SGD có momentum of 0.9, weight decay of 0.001, batch size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Adam: learning rate of 1e −5 , β1 = 0.9,β2 = 0.999 </a:t>
            </a:r>
            <a:r>
              <a:rPr lang="en-US" sz="2400" dirty="0" err="1"/>
              <a:t>cho</a:t>
            </a:r>
            <a:r>
              <a:rPr lang="en-US" sz="2400" dirty="0"/>
              <a:t> 2D 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SGD momentum of 0.9, weight decay of 0.001, batch size 32 </a:t>
            </a:r>
            <a:r>
              <a:rPr lang="en-US" sz="2400" dirty="0" err="1"/>
              <a:t>cho</a:t>
            </a:r>
            <a:r>
              <a:rPr lang="en-US" sz="2400" dirty="0"/>
              <a:t> 3D case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Pentagon 4"/>
          <p:cNvSpPr/>
          <p:nvPr/>
        </p:nvSpPr>
        <p:spPr>
          <a:xfrm>
            <a:off x="1315453" y="1235243"/>
            <a:ext cx="485638" cy="28875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0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12107</TotalTime>
  <Words>806</Words>
  <Application>Microsoft Office PowerPoint</Application>
  <PresentationFormat>Widescreen</PresentationFormat>
  <Paragraphs>114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Retrospect</vt:lpstr>
      <vt:lpstr>SilNet: Single and Multi-View Reconstruction by Learning from Silhouettes</vt:lpstr>
      <vt:lpstr>The silhouette: a proxy for learning to encode 3D shape</vt:lpstr>
      <vt:lpstr>The silhouette: a proxy for learning to encode 3D shape</vt:lpstr>
      <vt:lpstr>The SilNet Architecture</vt:lpstr>
      <vt:lpstr>The SilNet Architecture  3D Decoder</vt:lpstr>
      <vt:lpstr>The SilNet Architecture  Projection layer</vt:lpstr>
      <vt:lpstr>Datasets</vt:lpstr>
      <vt:lpstr>Experiments  Evaluation measure</vt:lpstr>
      <vt:lpstr>Experiments  Training/Testing setup</vt:lpstr>
      <vt:lpstr>Experiments  Blobby Objects</vt:lpstr>
      <vt:lpstr>Experiments  Sculpture Dataset</vt:lpstr>
      <vt:lpstr>Experiments   ShapeNet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SilNet</dc:title>
  <dc:creator>Kaiser GX</dc:creator>
  <cp:lastModifiedBy>Kaiser GX</cp:lastModifiedBy>
  <cp:revision>148</cp:revision>
  <dcterms:created xsi:type="dcterms:W3CDTF">2017-05-25T19:13:45Z</dcterms:created>
  <dcterms:modified xsi:type="dcterms:W3CDTF">2018-04-21T16:27:02Z</dcterms:modified>
</cp:coreProperties>
</file>