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313" r:id="rId4"/>
    <p:sldId id="315" r:id="rId5"/>
    <p:sldId id="314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35" r:id="rId15"/>
    <p:sldId id="358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GX" userId="064cad1f84cd5131" providerId="LiveId" clId="{4CEFE5AD-3C9C-4CC4-9F71-DD41472479C8}"/>
    <pc:docChg chg="undo custSel addSld delSld modSld sldOrd">
      <pc:chgData name="Kaiser GX" userId="064cad1f84cd5131" providerId="LiveId" clId="{4CEFE5AD-3C9C-4CC4-9F71-DD41472479C8}" dt="2018-05-18T07:44:19.428" v="8135" actId="20577"/>
      <pc:docMkLst>
        <pc:docMk/>
      </pc:docMkLst>
      <pc:sldChg chg="modSp">
        <pc:chgData name="Kaiser GX" userId="064cad1f84cd5131" providerId="LiveId" clId="{4CEFE5AD-3C9C-4CC4-9F71-DD41472479C8}" dt="2018-05-18T07:44:19.428" v="8135" actId="20577"/>
        <pc:sldMkLst>
          <pc:docMk/>
          <pc:sldMk cId="2312142023" sldId="256"/>
        </pc:sldMkLst>
        <pc:spChg chg="mod">
          <ac:chgData name="Kaiser GX" userId="064cad1f84cd5131" providerId="LiveId" clId="{4CEFE5AD-3C9C-4CC4-9F71-DD41472479C8}" dt="2018-05-17T02:23:16.494" v="0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7:44:19.428" v="8135" actId="20577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">
        <pc:chgData name="Kaiser GX" userId="064cad1f84cd5131" providerId="LiveId" clId="{4CEFE5AD-3C9C-4CC4-9F71-DD41472479C8}" dt="2018-05-17T15:03:03.623" v="688" actId="255"/>
        <pc:sldMkLst>
          <pc:docMk/>
          <pc:sldMk cId="138209369" sldId="261"/>
        </pc:sldMkLst>
        <pc:spChg chg="mod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7T15:03:03.623" v="688" actId="255"/>
          <ac:spMkLst>
            <pc:docMk/>
            <pc:sldMk cId="138209369" sldId="261"/>
            <ac:spMk id="3" creationId="{00000000-0000-0000-0000-000000000000}"/>
          </ac:spMkLst>
        </pc:spChg>
        <pc:spChg chg="add del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8" creationId="{52ABB703-2B0E-4C3B-B4A2-F3973548E561}"/>
          </ac:spMkLst>
        </pc:spChg>
        <pc:spChg chg="add del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29" creationId="{82A73093-4B9D-420D-B17E-52293703A1D4}"/>
          </ac:spMkLst>
        </pc:spChg>
        <pc:spChg chg="add del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30" creationId="{E95DA498-D9A2-4DA9-B9DA-B3776E08CF7E}"/>
          </ac:spMkLst>
        </pc:spChg>
        <pc:spChg chg="add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36" creationId="{C33BF9DD-8A45-4EEE-B231-0A14D322E5F9}"/>
          </ac:spMkLst>
        </pc:spChg>
        <pc:spChg chg="add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38" creationId="{9556C5A8-AD7E-4CE7-87BE-9EA3B5E1786F}"/>
          </ac:spMkLst>
        </pc:spChg>
        <pc:spChg chg="add">
          <ac:chgData name="Kaiser GX" userId="064cad1f84cd5131" providerId="LiveId" clId="{4CEFE5AD-3C9C-4CC4-9F71-DD41472479C8}" dt="2018-05-17T15:02:45.562" v="687" actId="26606"/>
          <ac:spMkLst>
            <pc:docMk/>
            <pc:sldMk cId="138209369" sldId="261"/>
            <ac:spMk id="40" creationId="{D5FBCAC9-BD8B-4F3B-AD74-EF37D4211349}"/>
          </ac:spMkLst>
        </pc:spChg>
        <pc:picChg chg="del">
          <ac:chgData name="Kaiser GX" userId="064cad1f84cd5131" providerId="LiveId" clId="{4CEFE5AD-3C9C-4CC4-9F71-DD41472479C8}" dt="2018-05-17T14:41:35.890" v="2"/>
          <ac:picMkLst>
            <pc:docMk/>
            <pc:sldMk cId="138209369" sldId="261"/>
            <ac:picMk id="4" creationId="{984EB3F7-BA56-4D25-B0AB-4D18645E8852}"/>
          </ac:picMkLst>
        </pc:picChg>
        <pc:picChg chg="add mod ord">
          <ac:chgData name="Kaiser GX" userId="064cad1f84cd5131" providerId="LiveId" clId="{4CEFE5AD-3C9C-4CC4-9F71-DD41472479C8}" dt="2018-05-17T15:02:45.562" v="687" actId="26606"/>
          <ac:picMkLst>
            <pc:docMk/>
            <pc:sldMk cId="138209369" sldId="261"/>
            <ac:picMk id="5" creationId="{589D25DE-12B6-489D-808D-6A86ACAEABF4}"/>
          </ac:picMkLst>
        </pc:picChg>
        <pc:cxnChg chg="add del">
          <ac:chgData name="Kaiser GX" userId="064cad1f84cd5131" providerId="LiveId" clId="{4CEFE5AD-3C9C-4CC4-9F71-DD41472479C8}" dt="2018-05-17T15:02:45.562" v="687" actId="26606"/>
          <ac:cxnSpMkLst>
            <pc:docMk/>
            <pc:sldMk cId="138209369" sldId="261"/>
            <ac:cxnSpMk id="31" creationId="{9C21570E-E159-49A6-9891-FA397B7A92D3}"/>
          </ac:cxnSpMkLst>
        </pc:cxnChg>
        <pc:cxnChg chg="add">
          <ac:chgData name="Kaiser GX" userId="064cad1f84cd5131" providerId="LiveId" clId="{4CEFE5AD-3C9C-4CC4-9F71-DD41472479C8}" dt="2018-05-17T15:02:45.562" v="687" actId="26606"/>
          <ac:cxnSpMkLst>
            <pc:docMk/>
            <pc:sldMk cId="138209369" sldId="261"/>
            <ac:cxnSpMk id="42" creationId="{9020DCC9-F851-4562-BB20-1AB3C51BFD08}"/>
          </ac:cxnSpMkLst>
        </pc:cxnChg>
      </pc:sldChg>
      <pc:sldChg chg="modSp">
        <pc:chgData name="Kaiser GX" userId="064cad1f84cd5131" providerId="LiveId" clId="{4CEFE5AD-3C9C-4CC4-9F71-DD41472479C8}" dt="2018-05-17T15:17:18.306" v="829" actId="20577"/>
        <pc:sldMkLst>
          <pc:docMk/>
          <pc:sldMk cId="2545378865" sldId="313"/>
        </pc:sldMkLst>
        <pc:spChg chg="mod">
          <ac:chgData name="Kaiser GX" userId="064cad1f84cd5131" providerId="LiveId" clId="{4CEFE5AD-3C9C-4CC4-9F71-DD41472479C8}" dt="2018-05-17T15:17:18.306" v="829" actId="20577"/>
          <ac:spMkLst>
            <pc:docMk/>
            <pc:sldMk cId="2545378865" sldId="313"/>
            <ac:spMk id="3" creationId="{00000000-0000-0000-0000-000000000000}"/>
          </ac:spMkLst>
        </pc:spChg>
      </pc:sldChg>
      <pc:sldChg chg="addSp delSp modSp">
        <pc:chgData name="Kaiser GX" userId="064cad1f84cd5131" providerId="LiveId" clId="{4CEFE5AD-3C9C-4CC4-9F71-DD41472479C8}" dt="2018-05-17T16:52:16.500" v="1725" actId="1076"/>
        <pc:sldMkLst>
          <pc:docMk/>
          <pc:sldMk cId="250863857" sldId="314"/>
        </pc:sldMkLst>
        <pc:spChg chg="mod">
          <ac:chgData name="Kaiser GX" userId="064cad1f84cd5131" providerId="LiveId" clId="{4CEFE5AD-3C9C-4CC4-9F71-DD41472479C8}" dt="2018-05-17T16:38:29.739" v="1039" actId="20577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7T16:51:44.589" v="1722" actId="255"/>
          <ac:spMkLst>
            <pc:docMk/>
            <pc:sldMk cId="250863857" sldId="314"/>
            <ac:spMk id="3" creationId="{00000000-0000-0000-0000-000000000000}"/>
          </ac:spMkLst>
        </pc:spChg>
        <pc:picChg chg="del">
          <ac:chgData name="Kaiser GX" userId="064cad1f84cd5131" providerId="LiveId" clId="{4CEFE5AD-3C9C-4CC4-9F71-DD41472479C8}" dt="2018-05-17T16:42:24.855" v="1103"/>
          <ac:picMkLst>
            <pc:docMk/>
            <pc:sldMk cId="250863857" sldId="314"/>
            <ac:picMk id="4" creationId="{A4454DCF-99B6-46AE-B805-520C986F40C7}"/>
          </ac:picMkLst>
        </pc:picChg>
        <pc:picChg chg="add mod">
          <ac:chgData name="Kaiser GX" userId="064cad1f84cd5131" providerId="LiveId" clId="{4CEFE5AD-3C9C-4CC4-9F71-DD41472479C8}" dt="2018-05-17T16:52:16.500" v="1725" actId="1076"/>
          <ac:picMkLst>
            <pc:docMk/>
            <pc:sldMk cId="250863857" sldId="314"/>
            <ac:picMk id="6" creationId="{03D602D3-9471-4388-86A8-2FDA0DA5F10E}"/>
          </ac:picMkLst>
        </pc:picChg>
      </pc:sldChg>
      <pc:sldChg chg="addSp delSp modSp">
        <pc:chgData name="Kaiser GX" userId="064cad1f84cd5131" providerId="LiveId" clId="{4CEFE5AD-3C9C-4CC4-9F71-DD41472479C8}" dt="2018-05-17T16:36:35.186" v="1034" actId="1076"/>
        <pc:sldMkLst>
          <pc:docMk/>
          <pc:sldMk cId="3674096434" sldId="315"/>
        </pc:sldMkLst>
        <pc:spChg chg="mod">
          <ac:chgData name="Kaiser GX" userId="064cad1f84cd5131" providerId="LiveId" clId="{4CEFE5AD-3C9C-4CC4-9F71-DD41472479C8}" dt="2018-05-17T15:17:56.390" v="832"/>
          <ac:spMkLst>
            <pc:docMk/>
            <pc:sldMk cId="3674096434" sldId="315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7T16:35:09.349" v="1023" actId="20577"/>
          <ac:spMkLst>
            <pc:docMk/>
            <pc:sldMk cId="3674096434" sldId="315"/>
            <ac:spMk id="3" creationId="{00000000-0000-0000-0000-000000000000}"/>
          </ac:spMkLst>
        </pc:spChg>
        <pc:picChg chg="del">
          <ac:chgData name="Kaiser GX" userId="064cad1f84cd5131" providerId="LiveId" clId="{4CEFE5AD-3C9C-4CC4-9F71-DD41472479C8}" dt="2018-05-17T15:18:05.607" v="834"/>
          <ac:picMkLst>
            <pc:docMk/>
            <pc:sldMk cId="3674096434" sldId="315"/>
            <ac:picMk id="4" creationId="{FF584B8F-18F3-41FE-98F0-960BFE221FAD}"/>
          </ac:picMkLst>
        </pc:picChg>
        <pc:picChg chg="del">
          <ac:chgData name="Kaiser GX" userId="064cad1f84cd5131" providerId="LiveId" clId="{4CEFE5AD-3C9C-4CC4-9F71-DD41472479C8}" dt="2018-05-17T15:18:08.481" v="835"/>
          <ac:picMkLst>
            <pc:docMk/>
            <pc:sldMk cId="3674096434" sldId="315"/>
            <ac:picMk id="6" creationId="{6302F461-BC07-47D1-A099-2B0B3FEF8A67}"/>
          </ac:picMkLst>
        </pc:picChg>
        <pc:picChg chg="del">
          <ac:chgData name="Kaiser GX" userId="064cad1f84cd5131" providerId="LiveId" clId="{4CEFE5AD-3C9C-4CC4-9F71-DD41472479C8}" dt="2018-05-17T15:18:10.324" v="836"/>
          <ac:picMkLst>
            <pc:docMk/>
            <pc:sldMk cId="3674096434" sldId="315"/>
            <ac:picMk id="7" creationId="{24338C92-CE46-4927-A226-C5CED7720143}"/>
          </ac:picMkLst>
        </pc:picChg>
        <pc:picChg chg="add mod">
          <ac:chgData name="Kaiser GX" userId="064cad1f84cd5131" providerId="LiveId" clId="{4CEFE5AD-3C9C-4CC4-9F71-DD41472479C8}" dt="2018-05-17T16:36:35.186" v="1034" actId="1076"/>
          <ac:picMkLst>
            <pc:docMk/>
            <pc:sldMk cId="3674096434" sldId="315"/>
            <ac:picMk id="8" creationId="{EEA52468-0CF4-451E-B764-DA6003E51E87}"/>
          </ac:picMkLst>
        </pc:picChg>
        <pc:picChg chg="del">
          <ac:chgData name="Kaiser GX" userId="064cad1f84cd5131" providerId="LiveId" clId="{4CEFE5AD-3C9C-4CC4-9F71-DD41472479C8}" dt="2018-05-17T15:18:12.347" v="837"/>
          <ac:picMkLst>
            <pc:docMk/>
            <pc:sldMk cId="3674096434" sldId="315"/>
            <ac:picMk id="9" creationId="{471BA367-3A81-487B-8E24-66A2ACC8F924}"/>
          </ac:picMkLst>
        </pc:picChg>
        <pc:picChg chg="add mod">
          <ac:chgData name="Kaiser GX" userId="064cad1f84cd5131" providerId="LiveId" clId="{4CEFE5AD-3C9C-4CC4-9F71-DD41472479C8}" dt="2018-05-17T16:36:19.331" v="1032" actId="1076"/>
          <ac:picMkLst>
            <pc:docMk/>
            <pc:sldMk cId="3674096434" sldId="315"/>
            <ac:picMk id="1026" creationId="{7939CE6C-3A7E-478E-B82D-C31DF7ABBC5C}"/>
          </ac:picMkLst>
        </pc:picChg>
      </pc:sldChg>
      <pc:sldChg chg="del">
        <pc:chgData name="Kaiser GX" userId="064cad1f84cd5131" providerId="LiveId" clId="{4CEFE5AD-3C9C-4CC4-9F71-DD41472479C8}" dt="2018-05-17T15:17:34.023" v="830" actId="2696"/>
        <pc:sldMkLst>
          <pc:docMk/>
          <pc:sldMk cId="1154531875" sldId="324"/>
        </pc:sldMkLst>
      </pc:sldChg>
      <pc:sldChg chg="del">
        <pc:chgData name="Kaiser GX" userId="064cad1f84cd5131" providerId="LiveId" clId="{4CEFE5AD-3C9C-4CC4-9F71-DD41472479C8}" dt="2018-05-18T05:34:54.425" v="6039" actId="2696"/>
        <pc:sldMkLst>
          <pc:docMk/>
          <pc:sldMk cId="4025501891" sldId="330"/>
        </pc:sldMkLst>
      </pc:sldChg>
      <pc:sldChg chg="del">
        <pc:chgData name="Kaiser GX" userId="064cad1f84cd5131" providerId="LiveId" clId="{4CEFE5AD-3C9C-4CC4-9F71-DD41472479C8}" dt="2018-05-18T05:34:54.438" v="6040" actId="2696"/>
        <pc:sldMkLst>
          <pc:docMk/>
          <pc:sldMk cId="3947429651" sldId="332"/>
        </pc:sldMkLst>
      </pc:sldChg>
      <pc:sldChg chg="del">
        <pc:chgData name="Kaiser GX" userId="064cad1f84cd5131" providerId="LiveId" clId="{4CEFE5AD-3C9C-4CC4-9F71-DD41472479C8}" dt="2018-05-18T04:19:06.261" v="4907" actId="2696"/>
        <pc:sldMkLst>
          <pc:docMk/>
          <pc:sldMk cId="649050807" sldId="334"/>
        </pc:sldMkLst>
      </pc:sldChg>
      <pc:sldChg chg="modSp">
        <pc:chgData name="Kaiser GX" userId="064cad1f84cd5131" providerId="LiveId" clId="{4CEFE5AD-3C9C-4CC4-9F71-DD41472479C8}" dt="2018-05-18T05:11:12.438" v="5535" actId="20577"/>
        <pc:sldMkLst>
          <pc:docMk/>
          <pc:sldMk cId="4172058637" sldId="335"/>
        </pc:sldMkLst>
        <pc:spChg chg="mod">
          <ac:chgData name="Kaiser GX" userId="064cad1f84cd5131" providerId="LiveId" clId="{4CEFE5AD-3C9C-4CC4-9F71-DD41472479C8}" dt="2018-05-18T05:01:21.613" v="4944"/>
          <ac:spMkLst>
            <pc:docMk/>
            <pc:sldMk cId="4172058637" sldId="335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5:11:12.438" v="5535" actId="20577"/>
          <ac:spMkLst>
            <pc:docMk/>
            <pc:sldMk cId="4172058637" sldId="335"/>
            <ac:spMk id="3" creationId="{00000000-0000-0000-0000-000000000000}"/>
          </ac:spMkLst>
        </pc:spChg>
      </pc:sldChg>
      <pc:sldChg chg="del">
        <pc:chgData name="Kaiser GX" userId="064cad1f84cd5131" providerId="LiveId" clId="{4CEFE5AD-3C9C-4CC4-9F71-DD41472479C8}" dt="2018-05-18T05:34:38.199" v="6035" actId="2696"/>
        <pc:sldMkLst>
          <pc:docMk/>
          <pc:sldMk cId="161440533" sldId="336"/>
        </pc:sldMkLst>
      </pc:sldChg>
      <pc:sldChg chg="del">
        <pc:chgData name="Kaiser GX" userId="064cad1f84cd5131" providerId="LiveId" clId="{4CEFE5AD-3C9C-4CC4-9F71-DD41472479C8}" dt="2018-05-18T05:34:54.270" v="6036" actId="2696"/>
        <pc:sldMkLst>
          <pc:docMk/>
          <pc:sldMk cId="2606401031" sldId="337"/>
        </pc:sldMkLst>
      </pc:sldChg>
      <pc:sldChg chg="del">
        <pc:chgData name="Kaiser GX" userId="064cad1f84cd5131" providerId="LiveId" clId="{4CEFE5AD-3C9C-4CC4-9F71-DD41472479C8}" dt="2018-05-18T05:34:54.302" v="6037" actId="2696"/>
        <pc:sldMkLst>
          <pc:docMk/>
          <pc:sldMk cId="3554161612" sldId="338"/>
        </pc:sldMkLst>
      </pc:sldChg>
      <pc:sldChg chg="del">
        <pc:chgData name="Kaiser GX" userId="064cad1f84cd5131" providerId="LiveId" clId="{4CEFE5AD-3C9C-4CC4-9F71-DD41472479C8}" dt="2018-05-18T05:34:54.408" v="6038" actId="2696"/>
        <pc:sldMkLst>
          <pc:docMk/>
          <pc:sldMk cId="1015775332" sldId="339"/>
        </pc:sldMkLst>
      </pc:sldChg>
      <pc:sldChg chg="del">
        <pc:chgData name="Kaiser GX" userId="064cad1f84cd5131" providerId="LiveId" clId="{4CEFE5AD-3C9C-4CC4-9F71-DD41472479C8}" dt="2018-05-18T05:34:54.449" v="6041" actId="2696"/>
        <pc:sldMkLst>
          <pc:docMk/>
          <pc:sldMk cId="3161784122" sldId="340"/>
        </pc:sldMkLst>
      </pc:sldChg>
      <pc:sldChg chg="del">
        <pc:chgData name="Kaiser GX" userId="064cad1f84cd5131" providerId="LiveId" clId="{4CEFE5AD-3C9C-4CC4-9F71-DD41472479C8}" dt="2018-05-18T05:34:54.462" v="6042" actId="2696"/>
        <pc:sldMkLst>
          <pc:docMk/>
          <pc:sldMk cId="2554445481" sldId="341"/>
        </pc:sldMkLst>
      </pc:sldChg>
      <pc:sldChg chg="del">
        <pc:chgData name="Kaiser GX" userId="064cad1f84cd5131" providerId="LiveId" clId="{4CEFE5AD-3C9C-4CC4-9F71-DD41472479C8}" dt="2018-05-18T05:34:54.473" v="6043" actId="2696"/>
        <pc:sldMkLst>
          <pc:docMk/>
          <pc:sldMk cId="1615856044" sldId="342"/>
        </pc:sldMkLst>
      </pc:sldChg>
      <pc:sldChg chg="del">
        <pc:chgData name="Kaiser GX" userId="064cad1f84cd5131" providerId="LiveId" clId="{4CEFE5AD-3C9C-4CC4-9F71-DD41472479C8}" dt="2018-05-18T05:34:54.501" v="6044" actId="2696"/>
        <pc:sldMkLst>
          <pc:docMk/>
          <pc:sldMk cId="3593522202" sldId="343"/>
        </pc:sldMkLst>
      </pc:sldChg>
      <pc:sldChg chg="del">
        <pc:chgData name="Kaiser GX" userId="064cad1f84cd5131" providerId="LiveId" clId="{4CEFE5AD-3C9C-4CC4-9F71-DD41472479C8}" dt="2018-05-18T05:34:54.566" v="6045" actId="2696"/>
        <pc:sldMkLst>
          <pc:docMk/>
          <pc:sldMk cId="3604452878" sldId="344"/>
        </pc:sldMkLst>
      </pc:sldChg>
      <pc:sldChg chg="del">
        <pc:chgData name="Kaiser GX" userId="064cad1f84cd5131" providerId="LiveId" clId="{4CEFE5AD-3C9C-4CC4-9F71-DD41472479C8}" dt="2018-05-18T05:34:54.581" v="6046" actId="2696"/>
        <pc:sldMkLst>
          <pc:docMk/>
          <pc:sldMk cId="1293516713" sldId="345"/>
        </pc:sldMkLst>
      </pc:sldChg>
      <pc:sldChg chg="del">
        <pc:chgData name="Kaiser GX" userId="064cad1f84cd5131" providerId="LiveId" clId="{4CEFE5AD-3C9C-4CC4-9F71-DD41472479C8}" dt="2018-05-18T05:34:54.581" v="6047" actId="2696"/>
        <pc:sldMkLst>
          <pc:docMk/>
          <pc:sldMk cId="3323303315" sldId="346"/>
        </pc:sldMkLst>
      </pc:sldChg>
      <pc:sldChg chg="del">
        <pc:chgData name="Kaiser GX" userId="064cad1f84cd5131" providerId="LiveId" clId="{4CEFE5AD-3C9C-4CC4-9F71-DD41472479C8}" dt="2018-05-18T05:34:54.581" v="6048" actId="2696"/>
        <pc:sldMkLst>
          <pc:docMk/>
          <pc:sldMk cId="4241866986" sldId="347"/>
        </pc:sldMkLst>
      </pc:sldChg>
      <pc:sldChg chg="del">
        <pc:chgData name="Kaiser GX" userId="064cad1f84cd5131" providerId="LiveId" clId="{4CEFE5AD-3C9C-4CC4-9F71-DD41472479C8}" dt="2018-05-18T05:34:54.597" v="6049" actId="2696"/>
        <pc:sldMkLst>
          <pc:docMk/>
          <pc:sldMk cId="3545412141" sldId="348"/>
        </pc:sldMkLst>
      </pc:sldChg>
      <pc:sldChg chg="addSp delSp modSp add">
        <pc:chgData name="Kaiser GX" userId="064cad1f84cd5131" providerId="LiveId" clId="{4CEFE5AD-3C9C-4CC4-9F71-DD41472479C8}" dt="2018-05-17T17:49:18.244" v="1836" actId="207"/>
        <pc:sldMkLst>
          <pc:docMk/>
          <pc:sldMk cId="3633574275" sldId="349"/>
        </pc:sldMkLst>
        <pc:spChg chg="mod">
          <ac:chgData name="Kaiser GX" userId="064cad1f84cd5131" providerId="LiveId" clId="{4CEFE5AD-3C9C-4CC4-9F71-DD41472479C8}" dt="2018-05-17T17:49:18.244" v="1836" actId="207"/>
          <ac:spMkLst>
            <pc:docMk/>
            <pc:sldMk cId="3633574275" sldId="349"/>
            <ac:spMk id="3" creationId="{00000000-0000-0000-0000-000000000000}"/>
          </ac:spMkLst>
        </pc:spChg>
        <pc:picChg chg="add mod">
          <ac:chgData name="Kaiser GX" userId="064cad1f84cd5131" providerId="LiveId" clId="{4CEFE5AD-3C9C-4CC4-9F71-DD41472479C8}" dt="2018-05-17T17:37:28.462" v="1792" actId="1076"/>
          <ac:picMkLst>
            <pc:docMk/>
            <pc:sldMk cId="3633574275" sldId="349"/>
            <ac:picMk id="4" creationId="{B4A6B724-4D5B-431D-AC2D-E3CD3873B5BC}"/>
          </ac:picMkLst>
        </pc:picChg>
        <pc:picChg chg="del">
          <ac:chgData name="Kaiser GX" userId="064cad1f84cd5131" providerId="LiveId" clId="{4CEFE5AD-3C9C-4CC4-9F71-DD41472479C8}" dt="2018-05-17T17:33:18.801" v="1727"/>
          <ac:picMkLst>
            <pc:docMk/>
            <pc:sldMk cId="3633574275" sldId="349"/>
            <ac:picMk id="6" creationId="{03D602D3-9471-4388-86A8-2FDA0DA5F10E}"/>
          </ac:picMkLst>
        </pc:picChg>
        <pc:picChg chg="add mod">
          <ac:chgData name="Kaiser GX" userId="064cad1f84cd5131" providerId="LiveId" clId="{4CEFE5AD-3C9C-4CC4-9F71-DD41472479C8}" dt="2018-05-17T17:49:00.356" v="1834" actId="14100"/>
          <ac:picMkLst>
            <pc:docMk/>
            <pc:sldMk cId="3633574275" sldId="349"/>
            <ac:picMk id="7" creationId="{CDB34E2F-982E-4BB7-AFFD-0246A1A69272}"/>
          </ac:picMkLst>
        </pc:picChg>
        <pc:picChg chg="add mod">
          <ac:chgData name="Kaiser GX" userId="064cad1f84cd5131" providerId="LiveId" clId="{4CEFE5AD-3C9C-4CC4-9F71-DD41472479C8}" dt="2018-05-17T17:48:49.199" v="1833" actId="1076"/>
          <ac:picMkLst>
            <pc:docMk/>
            <pc:sldMk cId="3633574275" sldId="349"/>
            <ac:picMk id="8" creationId="{5E7D98D9-6D88-46C0-8700-07D740C58DE9}"/>
          </ac:picMkLst>
        </pc:picChg>
      </pc:sldChg>
      <pc:sldChg chg="addSp delSp modSp add">
        <pc:chgData name="Kaiser GX" userId="064cad1f84cd5131" providerId="LiveId" clId="{4CEFE5AD-3C9C-4CC4-9F71-DD41472479C8}" dt="2018-05-18T00:39:31.187" v="1900" actId="1076"/>
        <pc:sldMkLst>
          <pc:docMk/>
          <pc:sldMk cId="2920862160" sldId="350"/>
        </pc:sldMkLst>
        <pc:spChg chg="mod">
          <ac:chgData name="Kaiser GX" userId="064cad1f84cd5131" providerId="LiveId" clId="{4CEFE5AD-3C9C-4CC4-9F71-DD41472479C8}" dt="2018-05-18T00:31:01.086" v="1889" actId="20577"/>
          <ac:spMkLst>
            <pc:docMk/>
            <pc:sldMk cId="2920862160" sldId="350"/>
            <ac:spMk id="3" creationId="{00000000-0000-0000-0000-000000000000}"/>
          </ac:spMkLst>
        </pc:spChg>
        <pc:picChg chg="del">
          <ac:chgData name="Kaiser GX" userId="064cad1f84cd5131" providerId="LiveId" clId="{4CEFE5AD-3C9C-4CC4-9F71-DD41472479C8}" dt="2018-05-17T17:51:35.710" v="1842"/>
          <ac:picMkLst>
            <pc:docMk/>
            <pc:sldMk cId="2920862160" sldId="350"/>
            <ac:picMk id="4" creationId="{B4A6B724-4D5B-431D-AC2D-E3CD3873B5BC}"/>
          </ac:picMkLst>
        </pc:picChg>
        <pc:picChg chg="add mod">
          <ac:chgData name="Kaiser GX" userId="064cad1f84cd5131" providerId="LiveId" clId="{4CEFE5AD-3C9C-4CC4-9F71-DD41472479C8}" dt="2018-05-18T00:30:55.563" v="1887" actId="1076"/>
          <ac:picMkLst>
            <pc:docMk/>
            <pc:sldMk cId="2920862160" sldId="350"/>
            <ac:picMk id="6" creationId="{02261D85-6413-4A55-A598-5CD7E8704315}"/>
          </ac:picMkLst>
        </pc:picChg>
        <pc:picChg chg="del">
          <ac:chgData name="Kaiser GX" userId="064cad1f84cd5131" providerId="LiveId" clId="{4CEFE5AD-3C9C-4CC4-9F71-DD41472479C8}" dt="2018-05-17T17:51:32.815" v="1841"/>
          <ac:picMkLst>
            <pc:docMk/>
            <pc:sldMk cId="2920862160" sldId="350"/>
            <ac:picMk id="7" creationId="{CDB34E2F-982E-4BB7-AFFD-0246A1A69272}"/>
          </ac:picMkLst>
        </pc:picChg>
        <pc:picChg chg="del">
          <ac:chgData name="Kaiser GX" userId="064cad1f84cd5131" providerId="LiveId" clId="{4CEFE5AD-3C9C-4CC4-9F71-DD41472479C8}" dt="2018-05-17T17:51:30.582" v="1840"/>
          <ac:picMkLst>
            <pc:docMk/>
            <pc:sldMk cId="2920862160" sldId="350"/>
            <ac:picMk id="8" creationId="{5E7D98D9-6D88-46C0-8700-07D740C58DE9}"/>
          </ac:picMkLst>
        </pc:picChg>
        <pc:picChg chg="add mod">
          <ac:chgData name="Kaiser GX" userId="064cad1f84cd5131" providerId="LiveId" clId="{4CEFE5AD-3C9C-4CC4-9F71-DD41472479C8}" dt="2018-05-18T00:32:33.035" v="1899" actId="1076"/>
          <ac:picMkLst>
            <pc:docMk/>
            <pc:sldMk cId="2920862160" sldId="350"/>
            <ac:picMk id="9" creationId="{9614DF82-F3DF-49EC-AC2F-1C0DD2CAE1CE}"/>
          </ac:picMkLst>
        </pc:picChg>
        <pc:picChg chg="add mod">
          <ac:chgData name="Kaiser GX" userId="064cad1f84cd5131" providerId="LiveId" clId="{4CEFE5AD-3C9C-4CC4-9F71-DD41472479C8}" dt="2018-05-18T00:39:31.187" v="1900" actId="1076"/>
          <ac:picMkLst>
            <pc:docMk/>
            <pc:sldMk cId="2920862160" sldId="350"/>
            <ac:picMk id="10" creationId="{0F2312BE-C939-4D62-8AB0-334823D3B9D7}"/>
          </ac:picMkLst>
        </pc:picChg>
      </pc:sldChg>
      <pc:sldChg chg="addSp delSp modSp add">
        <pc:chgData name="Kaiser GX" userId="064cad1f84cd5131" providerId="LiveId" clId="{4CEFE5AD-3C9C-4CC4-9F71-DD41472479C8}" dt="2018-05-18T00:48:49.891" v="1934" actId="1076"/>
        <pc:sldMkLst>
          <pc:docMk/>
          <pc:sldMk cId="3579517530" sldId="351"/>
        </pc:sldMkLst>
        <pc:spChg chg="mod">
          <ac:chgData name="Kaiser GX" userId="064cad1f84cd5131" providerId="LiveId" clId="{4CEFE5AD-3C9C-4CC4-9F71-DD41472479C8}" dt="2018-05-18T00:39:48.770" v="1905" actId="20577"/>
          <ac:spMkLst>
            <pc:docMk/>
            <pc:sldMk cId="3579517530" sldId="351"/>
            <ac:spMk id="3" creationId="{00000000-0000-0000-0000-000000000000}"/>
          </ac:spMkLst>
        </pc:spChg>
        <pc:spChg chg="add mod">
          <ac:chgData name="Kaiser GX" userId="064cad1f84cd5131" providerId="LiveId" clId="{4CEFE5AD-3C9C-4CC4-9F71-DD41472479C8}" dt="2018-05-18T00:44:01.168" v="1926" actId="1076"/>
          <ac:spMkLst>
            <pc:docMk/>
            <pc:sldMk cId="3579517530" sldId="351"/>
            <ac:spMk id="7" creationId="{637118C9-7CE8-413E-AC8B-AC0BFF131CE0}"/>
          </ac:spMkLst>
        </pc:spChg>
        <pc:spChg chg="add mod">
          <ac:chgData name="Kaiser GX" userId="064cad1f84cd5131" providerId="LiveId" clId="{4CEFE5AD-3C9C-4CC4-9F71-DD41472479C8}" dt="2018-05-18T00:48:43.373" v="1933" actId="1076"/>
          <ac:spMkLst>
            <pc:docMk/>
            <pc:sldMk cId="3579517530" sldId="351"/>
            <ac:spMk id="11" creationId="{330F6B95-1A23-4A6C-8E26-5E76A401464E}"/>
          </ac:spMkLst>
        </pc:spChg>
        <pc:picChg chg="add mod">
          <ac:chgData name="Kaiser GX" userId="064cad1f84cd5131" providerId="LiveId" clId="{4CEFE5AD-3C9C-4CC4-9F71-DD41472479C8}" dt="2018-05-18T00:48:35.896" v="1932" actId="1076"/>
          <ac:picMkLst>
            <pc:docMk/>
            <pc:sldMk cId="3579517530" sldId="351"/>
            <ac:picMk id="4" creationId="{05904613-52C7-4F97-818A-7EB55777D3B5}"/>
          </ac:picMkLst>
        </pc:picChg>
        <pc:picChg chg="del">
          <ac:chgData name="Kaiser GX" userId="064cad1f84cd5131" providerId="LiveId" clId="{4CEFE5AD-3C9C-4CC4-9F71-DD41472479C8}" dt="2018-05-18T00:39:42.423" v="1902"/>
          <ac:picMkLst>
            <pc:docMk/>
            <pc:sldMk cId="3579517530" sldId="351"/>
            <ac:picMk id="6" creationId="{02261D85-6413-4A55-A598-5CD7E8704315}"/>
          </ac:picMkLst>
        </pc:picChg>
        <pc:picChg chg="mod">
          <ac:chgData name="Kaiser GX" userId="064cad1f84cd5131" providerId="LiveId" clId="{4CEFE5AD-3C9C-4CC4-9F71-DD41472479C8}" dt="2018-05-18T00:48:49.891" v="1934" actId="1076"/>
          <ac:picMkLst>
            <pc:docMk/>
            <pc:sldMk cId="3579517530" sldId="351"/>
            <ac:picMk id="9" creationId="{9614DF82-F3DF-49EC-AC2F-1C0DD2CAE1CE}"/>
          </ac:picMkLst>
        </pc:picChg>
        <pc:picChg chg="mod">
          <ac:chgData name="Kaiser GX" userId="064cad1f84cd5131" providerId="LiveId" clId="{4CEFE5AD-3C9C-4CC4-9F71-DD41472479C8}" dt="2018-05-18T00:43:44.465" v="1924" actId="1076"/>
          <ac:picMkLst>
            <pc:docMk/>
            <pc:sldMk cId="3579517530" sldId="351"/>
            <ac:picMk id="10" creationId="{0F2312BE-C939-4D62-8AB0-334823D3B9D7}"/>
          </ac:picMkLst>
        </pc:picChg>
      </pc:sldChg>
      <pc:sldChg chg="delSp modSp add">
        <pc:chgData name="Kaiser GX" userId="064cad1f84cd5131" providerId="LiveId" clId="{4CEFE5AD-3C9C-4CC4-9F71-DD41472479C8}" dt="2018-05-18T01:59:56.575" v="2884" actId="20577"/>
        <pc:sldMkLst>
          <pc:docMk/>
          <pc:sldMk cId="1176249530" sldId="352"/>
        </pc:sldMkLst>
        <pc:spChg chg="mod">
          <ac:chgData name="Kaiser GX" userId="064cad1f84cd5131" providerId="LiveId" clId="{4CEFE5AD-3C9C-4CC4-9F71-DD41472479C8}" dt="2018-05-18T01:59:56.575" v="2884" actId="20577"/>
          <ac:spMkLst>
            <pc:docMk/>
            <pc:sldMk cId="1176249530" sldId="352"/>
            <ac:spMk id="3" creationId="{00000000-0000-0000-0000-000000000000}"/>
          </ac:spMkLst>
        </pc:spChg>
        <pc:spChg chg="del">
          <ac:chgData name="Kaiser GX" userId="064cad1f84cd5131" providerId="LiveId" clId="{4CEFE5AD-3C9C-4CC4-9F71-DD41472479C8}" dt="2018-05-18T01:23:38.914" v="1942"/>
          <ac:spMkLst>
            <pc:docMk/>
            <pc:sldMk cId="1176249530" sldId="352"/>
            <ac:spMk id="7" creationId="{637118C9-7CE8-413E-AC8B-AC0BFF131CE0}"/>
          </ac:spMkLst>
        </pc:spChg>
        <pc:spChg chg="del">
          <ac:chgData name="Kaiser GX" userId="064cad1f84cd5131" providerId="LiveId" clId="{4CEFE5AD-3C9C-4CC4-9F71-DD41472479C8}" dt="2018-05-18T01:23:35.449" v="1941"/>
          <ac:spMkLst>
            <pc:docMk/>
            <pc:sldMk cId="1176249530" sldId="352"/>
            <ac:spMk id="11" creationId="{330F6B95-1A23-4A6C-8E26-5E76A401464E}"/>
          </ac:spMkLst>
        </pc:spChg>
        <pc:picChg chg="del">
          <ac:chgData name="Kaiser GX" userId="064cad1f84cd5131" providerId="LiveId" clId="{4CEFE5AD-3C9C-4CC4-9F71-DD41472479C8}" dt="2018-05-18T01:23:28.756" v="1939"/>
          <ac:picMkLst>
            <pc:docMk/>
            <pc:sldMk cId="1176249530" sldId="352"/>
            <ac:picMk id="4" creationId="{05904613-52C7-4F97-818A-7EB55777D3B5}"/>
          </ac:picMkLst>
        </pc:picChg>
        <pc:picChg chg="del">
          <ac:chgData name="Kaiser GX" userId="064cad1f84cd5131" providerId="LiveId" clId="{4CEFE5AD-3C9C-4CC4-9F71-DD41472479C8}" dt="2018-05-18T01:23:26.046" v="1938"/>
          <ac:picMkLst>
            <pc:docMk/>
            <pc:sldMk cId="1176249530" sldId="352"/>
            <ac:picMk id="9" creationId="{9614DF82-F3DF-49EC-AC2F-1C0DD2CAE1CE}"/>
          </ac:picMkLst>
        </pc:picChg>
        <pc:picChg chg="del">
          <ac:chgData name="Kaiser GX" userId="064cad1f84cd5131" providerId="LiveId" clId="{4CEFE5AD-3C9C-4CC4-9F71-DD41472479C8}" dt="2018-05-18T01:23:31.378" v="1940"/>
          <ac:picMkLst>
            <pc:docMk/>
            <pc:sldMk cId="1176249530" sldId="352"/>
            <ac:picMk id="10" creationId="{0F2312BE-C939-4D62-8AB0-334823D3B9D7}"/>
          </ac:picMkLst>
        </pc:picChg>
      </pc:sldChg>
      <pc:sldChg chg="modSp add">
        <pc:chgData name="Kaiser GX" userId="064cad1f84cd5131" providerId="LiveId" clId="{4CEFE5AD-3C9C-4CC4-9F71-DD41472479C8}" dt="2018-05-18T03:15:05.148" v="3445" actId="255"/>
        <pc:sldMkLst>
          <pc:docMk/>
          <pc:sldMk cId="2577045617" sldId="353"/>
        </pc:sldMkLst>
        <pc:spChg chg="mod">
          <ac:chgData name="Kaiser GX" userId="064cad1f84cd5131" providerId="LiveId" clId="{4CEFE5AD-3C9C-4CC4-9F71-DD41472479C8}" dt="2018-05-18T02:00:20.481" v="2887" actId="27636"/>
          <ac:spMkLst>
            <pc:docMk/>
            <pc:sldMk cId="2577045617" sldId="353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3:15:05.148" v="3445" actId="255"/>
          <ac:spMkLst>
            <pc:docMk/>
            <pc:sldMk cId="2577045617" sldId="353"/>
            <ac:spMk id="3" creationId="{00000000-0000-0000-0000-000000000000}"/>
          </ac:spMkLst>
        </pc:spChg>
      </pc:sldChg>
      <pc:sldChg chg="addSp modSp add">
        <pc:chgData name="Kaiser GX" userId="064cad1f84cd5131" providerId="LiveId" clId="{4CEFE5AD-3C9C-4CC4-9F71-DD41472479C8}" dt="2018-05-18T03:34:23.374" v="3896" actId="20577"/>
        <pc:sldMkLst>
          <pc:docMk/>
          <pc:sldMk cId="2588151551" sldId="354"/>
        </pc:sldMkLst>
        <pc:spChg chg="mod">
          <ac:chgData name="Kaiser GX" userId="064cad1f84cd5131" providerId="LiveId" clId="{4CEFE5AD-3C9C-4CC4-9F71-DD41472479C8}" dt="2018-05-18T03:34:23.374" v="3896" actId="20577"/>
          <ac:spMkLst>
            <pc:docMk/>
            <pc:sldMk cId="2588151551" sldId="354"/>
            <ac:spMk id="3" creationId="{00000000-0000-0000-0000-000000000000}"/>
          </ac:spMkLst>
        </pc:spChg>
        <pc:picChg chg="add mod">
          <ac:chgData name="Kaiser GX" userId="064cad1f84cd5131" providerId="LiveId" clId="{4CEFE5AD-3C9C-4CC4-9F71-DD41472479C8}" dt="2018-05-18T03:19:19.241" v="3486" actId="1076"/>
          <ac:picMkLst>
            <pc:docMk/>
            <pc:sldMk cId="2588151551" sldId="354"/>
            <ac:picMk id="4" creationId="{301FCA1F-FF0F-4EF8-B9E8-9A52A1FA86B3}"/>
          </ac:picMkLst>
        </pc:picChg>
        <pc:picChg chg="add mod">
          <ac:chgData name="Kaiser GX" userId="064cad1f84cd5131" providerId="LiveId" clId="{4CEFE5AD-3C9C-4CC4-9F71-DD41472479C8}" dt="2018-05-18T03:29:45.807" v="3758" actId="14100"/>
          <ac:picMkLst>
            <pc:docMk/>
            <pc:sldMk cId="2588151551" sldId="354"/>
            <ac:picMk id="6" creationId="{9F0BD0C2-6EC7-4AEC-875A-93E59BDFC92F}"/>
          </ac:picMkLst>
        </pc:picChg>
      </pc:sldChg>
      <pc:sldChg chg="addSp delSp modSp add">
        <pc:chgData name="Kaiser GX" userId="064cad1f84cd5131" providerId="LiveId" clId="{4CEFE5AD-3C9C-4CC4-9F71-DD41472479C8}" dt="2018-05-18T04:18:40.056" v="4906" actId="1076"/>
        <pc:sldMkLst>
          <pc:docMk/>
          <pc:sldMk cId="4071749614" sldId="355"/>
        </pc:sldMkLst>
        <pc:spChg chg="add del mod">
          <ac:chgData name="Kaiser GX" userId="064cad1f84cd5131" providerId="LiveId" clId="{4CEFE5AD-3C9C-4CC4-9F71-DD41472479C8}" dt="2018-05-18T04:18:28.011" v="4905" actId="20577"/>
          <ac:spMkLst>
            <pc:docMk/>
            <pc:sldMk cId="4071749614" sldId="355"/>
            <ac:spMk id="3" creationId="{00000000-0000-0000-0000-000000000000}"/>
          </ac:spMkLst>
        </pc:spChg>
        <pc:picChg chg="add del">
          <ac:chgData name="Kaiser GX" userId="064cad1f84cd5131" providerId="LiveId" clId="{4CEFE5AD-3C9C-4CC4-9F71-DD41472479C8}" dt="2018-05-18T03:57:50.752" v="3917"/>
          <ac:picMkLst>
            <pc:docMk/>
            <pc:sldMk cId="4071749614" sldId="355"/>
            <ac:picMk id="4" creationId="{301FCA1F-FF0F-4EF8-B9E8-9A52A1FA86B3}"/>
          </ac:picMkLst>
        </pc:picChg>
        <pc:picChg chg="add del">
          <ac:chgData name="Kaiser GX" userId="064cad1f84cd5131" providerId="LiveId" clId="{4CEFE5AD-3C9C-4CC4-9F71-DD41472479C8}" dt="2018-05-18T03:57:49.049" v="3916"/>
          <ac:picMkLst>
            <pc:docMk/>
            <pc:sldMk cId="4071749614" sldId="355"/>
            <ac:picMk id="6" creationId="{9F0BD0C2-6EC7-4AEC-875A-93E59BDFC92F}"/>
          </ac:picMkLst>
        </pc:picChg>
        <pc:picChg chg="add del mod">
          <ac:chgData name="Kaiser GX" userId="064cad1f84cd5131" providerId="LiveId" clId="{4CEFE5AD-3C9C-4CC4-9F71-DD41472479C8}" dt="2018-05-18T03:57:35.034" v="3908"/>
          <ac:picMkLst>
            <pc:docMk/>
            <pc:sldMk cId="4071749614" sldId="355"/>
            <ac:picMk id="7" creationId="{C635BBFE-8D84-467D-B247-A2F9F1640A31}"/>
          </ac:picMkLst>
        </pc:picChg>
        <pc:picChg chg="add del">
          <ac:chgData name="Kaiser GX" userId="064cad1f84cd5131" providerId="LiveId" clId="{4CEFE5AD-3C9C-4CC4-9F71-DD41472479C8}" dt="2018-05-18T03:57:46.441" v="3915"/>
          <ac:picMkLst>
            <pc:docMk/>
            <pc:sldMk cId="4071749614" sldId="355"/>
            <ac:picMk id="8" creationId="{2F3D9993-9AEC-4E1A-8352-BA0F3C83FB82}"/>
          </ac:picMkLst>
        </pc:picChg>
        <pc:picChg chg="add del">
          <ac:chgData name="Kaiser GX" userId="064cad1f84cd5131" providerId="LiveId" clId="{4CEFE5AD-3C9C-4CC4-9F71-DD41472479C8}" dt="2018-05-18T03:57:46.059" v="3914"/>
          <ac:picMkLst>
            <pc:docMk/>
            <pc:sldMk cId="4071749614" sldId="355"/>
            <ac:picMk id="9" creationId="{68D12B20-DF85-483A-91BB-91536CF7671E}"/>
          </ac:picMkLst>
        </pc:picChg>
        <pc:picChg chg="add del">
          <ac:chgData name="Kaiser GX" userId="064cad1f84cd5131" providerId="LiveId" clId="{4CEFE5AD-3C9C-4CC4-9F71-DD41472479C8}" dt="2018-05-18T03:57:45.805" v="3913"/>
          <ac:picMkLst>
            <pc:docMk/>
            <pc:sldMk cId="4071749614" sldId="355"/>
            <ac:picMk id="10" creationId="{DD3A0ECB-0F34-433D-82E7-B83FA18F8480}"/>
          </ac:picMkLst>
        </pc:picChg>
        <pc:picChg chg="add mod">
          <ac:chgData name="Kaiser GX" userId="064cad1f84cd5131" providerId="LiveId" clId="{4CEFE5AD-3C9C-4CC4-9F71-DD41472479C8}" dt="2018-05-18T04:18:40.056" v="4906" actId="1076"/>
          <ac:picMkLst>
            <pc:docMk/>
            <pc:sldMk cId="4071749614" sldId="355"/>
            <ac:picMk id="11" creationId="{12B9C319-9C00-44D0-90E2-D93EF64C2584}"/>
          </ac:picMkLst>
        </pc:picChg>
        <pc:picChg chg="add mod">
          <ac:chgData name="Kaiser GX" userId="064cad1f84cd5131" providerId="LiveId" clId="{4CEFE5AD-3C9C-4CC4-9F71-DD41472479C8}" dt="2018-05-18T04:17:13.431" v="4699" actId="1076"/>
          <ac:picMkLst>
            <pc:docMk/>
            <pc:sldMk cId="4071749614" sldId="355"/>
            <ac:picMk id="12" creationId="{1C34C3BB-4F1D-4E31-83BC-2138CEC0C368}"/>
          </ac:picMkLst>
        </pc:picChg>
      </pc:sldChg>
      <pc:sldChg chg="addSp modSp add ord">
        <pc:chgData name="Kaiser GX" userId="064cad1f84cd5131" providerId="LiveId" clId="{4CEFE5AD-3C9C-4CC4-9F71-DD41472479C8}" dt="2018-05-18T05:00:53.798" v="4943" actId="14100"/>
        <pc:sldMkLst>
          <pc:docMk/>
          <pc:sldMk cId="230722255" sldId="356"/>
        </pc:sldMkLst>
        <pc:spChg chg="mod">
          <ac:chgData name="Kaiser GX" userId="064cad1f84cd5131" providerId="LiveId" clId="{4CEFE5AD-3C9C-4CC4-9F71-DD41472479C8}" dt="2018-05-18T04:57:48.134" v="4913"/>
          <ac:spMkLst>
            <pc:docMk/>
            <pc:sldMk cId="230722255" sldId="356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4:59:13.907" v="4938" actId="20577"/>
          <ac:spMkLst>
            <pc:docMk/>
            <pc:sldMk cId="230722255" sldId="356"/>
            <ac:spMk id="3" creationId="{00000000-0000-0000-0000-000000000000}"/>
          </ac:spMkLst>
        </pc:spChg>
        <pc:picChg chg="add mod">
          <ac:chgData name="Kaiser GX" userId="064cad1f84cd5131" providerId="LiveId" clId="{4CEFE5AD-3C9C-4CC4-9F71-DD41472479C8}" dt="2018-05-18T05:00:53.798" v="4943" actId="14100"/>
          <ac:picMkLst>
            <pc:docMk/>
            <pc:sldMk cId="230722255" sldId="356"/>
            <ac:picMk id="4" creationId="{56EDA724-EDA9-491B-AA6A-CCF203C57425}"/>
          </ac:picMkLst>
        </pc:picChg>
      </pc:sldChg>
      <pc:sldChg chg="addSp delSp modSp add ord">
        <pc:chgData name="Kaiser GX" userId="064cad1f84cd5131" providerId="LiveId" clId="{4CEFE5AD-3C9C-4CC4-9F71-DD41472479C8}" dt="2018-05-18T07:00:49.198" v="6181" actId="14100"/>
        <pc:sldMkLst>
          <pc:docMk/>
          <pc:sldMk cId="3931000613" sldId="357"/>
        </pc:sldMkLst>
        <pc:spChg chg="mod">
          <ac:chgData name="Kaiser GX" userId="064cad1f84cd5131" providerId="LiveId" clId="{4CEFE5AD-3C9C-4CC4-9F71-DD41472479C8}" dt="2018-05-18T05:35:20.275" v="6051"/>
          <ac:spMkLst>
            <pc:docMk/>
            <pc:sldMk cId="3931000613" sldId="357"/>
            <ac:spMk id="2" creationId="{00000000-0000-0000-0000-000000000000}"/>
          </ac:spMkLst>
        </pc:spChg>
        <pc:spChg chg="del mod">
          <ac:chgData name="Kaiser GX" userId="064cad1f84cd5131" providerId="LiveId" clId="{4CEFE5AD-3C9C-4CC4-9F71-DD41472479C8}" dt="2018-05-18T06:32:42.024" v="6054"/>
          <ac:spMkLst>
            <pc:docMk/>
            <pc:sldMk cId="3931000613" sldId="357"/>
            <ac:spMk id="3" creationId="{00000000-0000-0000-0000-000000000000}"/>
          </ac:spMkLst>
        </pc:spChg>
        <pc:spChg chg="add mod">
          <ac:chgData name="Kaiser GX" userId="064cad1f84cd5131" providerId="LiveId" clId="{4CEFE5AD-3C9C-4CC4-9F71-DD41472479C8}" dt="2018-05-18T07:00:49.198" v="6181" actId="14100"/>
          <ac:spMkLst>
            <pc:docMk/>
            <pc:sldMk cId="3931000613" sldId="357"/>
            <ac:spMk id="7" creationId="{75592C3B-0BB8-45E2-9157-01B8F2147C44}"/>
          </ac:spMkLst>
        </pc:spChg>
        <pc:picChg chg="add mod">
          <ac:chgData name="Kaiser GX" userId="064cad1f84cd5131" providerId="LiveId" clId="{4CEFE5AD-3C9C-4CC4-9F71-DD41472479C8}" dt="2018-05-18T06:33:18.105" v="6064" actId="1076"/>
          <ac:picMkLst>
            <pc:docMk/>
            <pc:sldMk cId="3931000613" sldId="357"/>
            <ac:picMk id="4" creationId="{EFA84F3B-7E29-4FD8-B34F-E000DDB342F7}"/>
          </ac:picMkLst>
        </pc:picChg>
        <pc:picChg chg="add mod">
          <ac:chgData name="Kaiser GX" userId="064cad1f84cd5131" providerId="LiveId" clId="{4CEFE5AD-3C9C-4CC4-9F71-DD41472479C8}" dt="2018-05-18T06:59:32.893" v="6086" actId="1076"/>
          <ac:picMkLst>
            <pc:docMk/>
            <pc:sldMk cId="3931000613" sldId="357"/>
            <ac:picMk id="6" creationId="{100F524B-A781-47C7-AB1C-3FD3F60EE3A9}"/>
          </ac:picMkLst>
        </pc:picChg>
      </pc:sldChg>
      <pc:sldChg chg="delSp modSp add ord">
        <pc:chgData name="Kaiser GX" userId="064cad1f84cd5131" providerId="LiveId" clId="{4CEFE5AD-3C9C-4CC4-9F71-DD41472479C8}" dt="2018-05-18T05:33:53.124" v="6033" actId="20577"/>
        <pc:sldMkLst>
          <pc:docMk/>
          <pc:sldMk cId="3873167386" sldId="358"/>
        </pc:sldMkLst>
        <pc:spChg chg="mod">
          <ac:chgData name="Kaiser GX" userId="064cad1f84cd5131" providerId="LiveId" clId="{4CEFE5AD-3C9C-4CC4-9F71-DD41472479C8}" dt="2018-05-18T05:29:45.653" v="5541"/>
          <ac:spMkLst>
            <pc:docMk/>
            <pc:sldMk cId="3873167386" sldId="358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5:33:53.124" v="6033" actId="20577"/>
          <ac:spMkLst>
            <pc:docMk/>
            <pc:sldMk cId="3873167386" sldId="358"/>
            <ac:spMk id="3" creationId="{00000000-0000-0000-0000-000000000000}"/>
          </ac:spMkLst>
        </pc:spChg>
        <pc:picChg chg="del">
          <ac:chgData name="Kaiser GX" userId="064cad1f84cd5131" providerId="LiveId" clId="{4CEFE5AD-3C9C-4CC4-9F71-DD41472479C8}" dt="2018-05-18T05:29:50.253" v="5542"/>
          <ac:picMkLst>
            <pc:docMk/>
            <pc:sldMk cId="3873167386" sldId="358"/>
            <ac:picMk id="4" creationId="{56EDA724-EDA9-491B-AA6A-CCF203C57425}"/>
          </ac:picMkLst>
        </pc:picChg>
      </pc:sldChg>
      <pc:sldChg chg="modSp add ord">
        <pc:chgData name="Kaiser GX" userId="064cad1f84cd5131" providerId="LiveId" clId="{4CEFE5AD-3C9C-4CC4-9F71-DD41472479C8}" dt="2018-05-18T07:08:09.628" v="6834" actId="20577"/>
        <pc:sldMkLst>
          <pc:docMk/>
          <pc:sldMk cId="2028395466" sldId="359"/>
        </pc:sldMkLst>
        <pc:spChg chg="mod">
          <ac:chgData name="Kaiser GX" userId="064cad1f84cd5131" providerId="LiveId" clId="{4CEFE5AD-3C9C-4CC4-9F71-DD41472479C8}" dt="2018-05-18T06:34:35.264" v="6071"/>
          <ac:spMkLst>
            <pc:docMk/>
            <pc:sldMk cId="2028395466" sldId="359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7:08:09.628" v="6834" actId="20577"/>
          <ac:spMkLst>
            <pc:docMk/>
            <pc:sldMk cId="2028395466" sldId="359"/>
            <ac:spMk id="3" creationId="{00000000-0000-0000-0000-000000000000}"/>
          </ac:spMkLst>
        </pc:spChg>
      </pc:sldChg>
      <pc:sldChg chg="addSp modSp add">
        <pc:chgData name="Kaiser GX" userId="064cad1f84cd5131" providerId="LiveId" clId="{4CEFE5AD-3C9C-4CC4-9F71-DD41472479C8}" dt="2018-05-18T07:22:57.900" v="7633" actId="14100"/>
        <pc:sldMkLst>
          <pc:docMk/>
          <pc:sldMk cId="1706296441" sldId="360"/>
        </pc:sldMkLst>
        <pc:spChg chg="mod">
          <ac:chgData name="Kaiser GX" userId="064cad1f84cd5131" providerId="LiveId" clId="{4CEFE5AD-3C9C-4CC4-9F71-DD41472479C8}" dt="2018-05-18T07:22:41.343" v="7632" actId="27636"/>
          <ac:spMkLst>
            <pc:docMk/>
            <pc:sldMk cId="1706296441" sldId="360"/>
            <ac:spMk id="3" creationId="{00000000-0000-0000-0000-000000000000}"/>
          </ac:spMkLst>
        </pc:spChg>
        <pc:picChg chg="add mod">
          <ac:chgData name="Kaiser GX" userId="064cad1f84cd5131" providerId="LiveId" clId="{4CEFE5AD-3C9C-4CC4-9F71-DD41472479C8}" dt="2018-05-18T07:22:57.900" v="7633" actId="14100"/>
          <ac:picMkLst>
            <pc:docMk/>
            <pc:sldMk cId="1706296441" sldId="360"/>
            <ac:picMk id="4" creationId="{DD812C28-11B1-4194-A0EA-CEAF9E7422D5}"/>
          </ac:picMkLst>
        </pc:picChg>
      </pc:sldChg>
      <pc:sldChg chg="addSp delSp modSp add ord">
        <pc:chgData name="Kaiser GX" userId="064cad1f84cd5131" providerId="LiveId" clId="{4CEFE5AD-3C9C-4CC4-9F71-DD41472479C8}" dt="2018-05-18T07:37:54.291" v="7852" actId="1076"/>
        <pc:sldMkLst>
          <pc:docMk/>
          <pc:sldMk cId="1854870413" sldId="361"/>
        </pc:sldMkLst>
        <pc:spChg chg="mod">
          <ac:chgData name="Kaiser GX" userId="064cad1f84cd5131" providerId="LiveId" clId="{4CEFE5AD-3C9C-4CC4-9F71-DD41472479C8}" dt="2018-05-18T07:23:23.292" v="7637" actId="27636"/>
          <ac:spMkLst>
            <pc:docMk/>
            <pc:sldMk cId="1854870413" sldId="361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7:37:54.291" v="7852" actId="1076"/>
          <ac:spMkLst>
            <pc:docMk/>
            <pc:sldMk cId="1854870413" sldId="361"/>
            <ac:spMk id="3" creationId="{00000000-0000-0000-0000-000000000000}"/>
          </ac:spMkLst>
        </pc:spChg>
        <pc:picChg chg="add del mod">
          <ac:chgData name="Kaiser GX" userId="064cad1f84cd5131" providerId="LiveId" clId="{4CEFE5AD-3C9C-4CC4-9F71-DD41472479C8}" dt="2018-05-18T07:37:31.355" v="7846"/>
          <ac:picMkLst>
            <pc:docMk/>
            <pc:sldMk cId="1854870413" sldId="361"/>
            <ac:picMk id="4" creationId="{ED99A66B-6D4A-4D78-8A7D-71B0E86E0756}"/>
          </ac:picMkLst>
        </pc:picChg>
        <pc:picChg chg="add mod">
          <ac:chgData name="Kaiser GX" userId="064cad1f84cd5131" providerId="LiveId" clId="{4CEFE5AD-3C9C-4CC4-9F71-DD41472479C8}" dt="2018-05-18T07:37:38.076" v="7849" actId="1076"/>
          <ac:picMkLst>
            <pc:docMk/>
            <pc:sldMk cId="1854870413" sldId="361"/>
            <ac:picMk id="6" creationId="{D3EB5CCA-09DA-495D-82A8-4AB5C46387B3}"/>
          </ac:picMkLst>
        </pc:picChg>
      </pc:sldChg>
      <pc:sldChg chg="addSp modSp add ord">
        <pc:chgData name="Kaiser GX" userId="064cad1f84cd5131" providerId="LiveId" clId="{4CEFE5AD-3C9C-4CC4-9F71-DD41472479C8}" dt="2018-05-18T07:43:29.884" v="8127" actId="1076"/>
        <pc:sldMkLst>
          <pc:docMk/>
          <pc:sldMk cId="2991374220" sldId="362"/>
        </pc:sldMkLst>
        <pc:spChg chg="mod">
          <ac:chgData name="Kaiser GX" userId="064cad1f84cd5131" providerId="LiveId" clId="{4CEFE5AD-3C9C-4CC4-9F71-DD41472479C8}" dt="2018-05-18T07:36:33.906" v="7843" actId="20577"/>
          <ac:spMkLst>
            <pc:docMk/>
            <pc:sldMk cId="2991374220" sldId="362"/>
            <ac:spMk id="2" creationId="{00000000-0000-0000-0000-000000000000}"/>
          </ac:spMkLst>
        </pc:spChg>
        <pc:spChg chg="mod">
          <ac:chgData name="Kaiser GX" userId="064cad1f84cd5131" providerId="LiveId" clId="{4CEFE5AD-3C9C-4CC4-9F71-DD41472479C8}" dt="2018-05-18T07:43:29.884" v="8127" actId="1076"/>
          <ac:spMkLst>
            <pc:docMk/>
            <pc:sldMk cId="2991374220" sldId="362"/>
            <ac:spMk id="3" creationId="{00000000-0000-0000-0000-000000000000}"/>
          </ac:spMkLst>
        </pc:spChg>
        <pc:picChg chg="add mod">
          <ac:chgData name="Kaiser GX" userId="064cad1f84cd5131" providerId="LiveId" clId="{4CEFE5AD-3C9C-4CC4-9F71-DD41472479C8}" dt="2018-05-18T07:43:25.773" v="8126" actId="1076"/>
          <ac:picMkLst>
            <pc:docMk/>
            <pc:sldMk cId="2991374220" sldId="362"/>
            <ac:picMk id="6" creationId="{322FF4FC-292A-4EE3-8750-D11185EF8E45}"/>
          </ac:picMkLst>
        </pc:picChg>
      </pc:sldChg>
    </pc:docChg>
  </pc:docChgLst>
  <pc:docChgLst>
    <pc:chgData name="Kaiser GX" userId="064cad1f84cd5131" providerId="LiveId" clId="{2D52A501-FDC6-4388-87F5-B3EF5BFCDF8F}"/>
    <pc:docChg chg="undo custSel addSld delSld modSld sldOrd">
      <pc:chgData name="Kaiser GX" userId="064cad1f84cd5131" providerId="LiveId" clId="{2D52A501-FDC6-4388-87F5-B3EF5BFCDF8F}" dt="2018-05-15T17:14:39.061" v="8150" actId="1076"/>
      <pc:docMkLst>
        <pc:docMk/>
      </pc:docMkLst>
      <pc:sldChg chg="modSp">
        <pc:chgData name="Kaiser GX" userId="064cad1f84cd5131" providerId="LiveId" clId="{2D52A501-FDC6-4388-87F5-B3EF5BFCDF8F}" dt="2018-05-10T18:46:19.866" v="15" actId="14100"/>
        <pc:sldMkLst>
          <pc:docMk/>
          <pc:sldMk cId="2312142023" sldId="256"/>
        </pc:sldMkLst>
        <pc:spChg chg="mod">
          <ac:chgData name="Kaiser GX" userId="064cad1f84cd5131" providerId="LiveId" clId="{2D52A501-FDC6-4388-87F5-B3EF5BFCDF8F}" dt="2018-05-10T18:45:21.381" v="1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0T18:46:19.866" v="15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">
        <pc:chgData name="Kaiser GX" userId="064cad1f84cd5131" providerId="LiveId" clId="{2D52A501-FDC6-4388-87F5-B3EF5BFCDF8F}" dt="2018-05-11T05:58:45.397" v="1803" actId="20577"/>
        <pc:sldMkLst>
          <pc:docMk/>
          <pc:sldMk cId="138209369" sldId="261"/>
        </pc:sldMkLst>
        <pc:spChg chg="mod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1T05:58:45.397" v="1803" actId="20577"/>
          <ac:spMkLst>
            <pc:docMk/>
            <pc:sldMk cId="138209369" sldId="261"/>
            <ac:spMk id="3" creationId="{00000000-0000-0000-0000-000000000000}"/>
          </ac:spMkLst>
        </pc:spChg>
        <pc:spChg chg="del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1" creationId="{C33BF9DD-8A45-4EEE-B231-0A14D322E5F9}"/>
          </ac:spMkLst>
        </pc:spChg>
        <pc:spChg chg="del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6" creationId="{9556C5A8-AD7E-4CE7-87BE-9EA3B5E1786F}"/>
          </ac:spMkLst>
        </pc:spChg>
        <pc:spChg chg="del">
          <ac:chgData name="Kaiser GX" userId="064cad1f84cd5131" providerId="LiveId" clId="{2D52A501-FDC6-4388-87F5-B3EF5BFCDF8F}" dt="2018-05-11T04:45:16.826" v="18" actId="26606"/>
          <ac:spMkLst>
            <pc:docMk/>
            <pc:sldMk cId="138209369" sldId="261"/>
            <ac:spMk id="28" creationId="{D5FBCAC9-BD8B-4F3B-AD74-EF37D4211349}"/>
          </ac:spMkLst>
        </pc:spChg>
        <pc:picChg chg="add mod ord">
          <ac:chgData name="Kaiser GX" userId="064cad1f84cd5131" providerId="LiveId" clId="{2D52A501-FDC6-4388-87F5-B3EF5BFCDF8F}" dt="2018-05-11T05:18:52.819" v="399" actId="14100"/>
          <ac:picMkLst>
            <pc:docMk/>
            <pc:sldMk cId="138209369" sldId="261"/>
            <ac:picMk id="4" creationId="{984EB3F7-BA56-4D25-B0AB-4D18645E8852}"/>
          </ac:picMkLst>
        </pc:picChg>
        <pc:picChg chg="del">
          <ac:chgData name="Kaiser GX" userId="064cad1f84cd5131" providerId="LiveId" clId="{2D52A501-FDC6-4388-87F5-B3EF5BFCDF8F}" dt="2018-05-11T04:45:04.874" v="17" actId="20577"/>
          <ac:picMkLst>
            <pc:docMk/>
            <pc:sldMk cId="138209369" sldId="261"/>
            <ac:picMk id="7" creationId="{B41240C5-45F2-424B-A0FE-6633C63CB2CE}"/>
          </ac:picMkLst>
        </pc:picChg>
        <pc:cxnChg chg="del">
          <ac:chgData name="Kaiser GX" userId="064cad1f84cd5131" providerId="LiveId" clId="{2D52A501-FDC6-4388-87F5-B3EF5BFCDF8F}" dt="2018-05-11T04:45:16.826" v="18" actId="26606"/>
          <ac:cxnSpMkLst>
            <pc:docMk/>
            <pc:sldMk cId="138209369" sldId="261"/>
            <ac:cxnSpMk id="27" creationId="{9020DCC9-F851-4562-BB20-1AB3C51BFD08}"/>
          </ac:cxnSpMkLst>
        </pc:cxnChg>
      </pc:sldChg>
      <pc:sldChg chg="modSp">
        <pc:chgData name="Kaiser GX" userId="064cad1f84cd5131" providerId="LiveId" clId="{2D52A501-FDC6-4388-87F5-B3EF5BFCDF8F}" dt="2018-05-11T05:29:26.624" v="1151" actId="20577"/>
        <pc:sldMkLst>
          <pc:docMk/>
          <pc:sldMk cId="2545378865" sldId="313"/>
        </pc:sldMkLst>
        <pc:spChg chg="mod">
          <ac:chgData name="Kaiser GX" userId="064cad1f84cd5131" providerId="LiveId" clId="{2D52A501-FDC6-4388-87F5-B3EF5BFCDF8F}" dt="2018-05-11T05:29:26.624" v="1151" actId="20577"/>
          <ac:spMkLst>
            <pc:docMk/>
            <pc:sldMk cId="2545378865" sldId="313"/>
            <ac:spMk id="3" creationId="{00000000-0000-0000-0000-000000000000}"/>
          </ac:spMkLst>
        </pc:spChg>
      </pc:sldChg>
      <pc:sldChg chg="addSp modSp">
        <pc:chgData name="Kaiser GX" userId="064cad1f84cd5131" providerId="LiveId" clId="{2D52A501-FDC6-4388-87F5-B3EF5BFCDF8F}" dt="2018-05-14T17:57:28.212" v="3831" actId="20577"/>
        <pc:sldMkLst>
          <pc:docMk/>
          <pc:sldMk cId="250863857" sldId="314"/>
        </pc:sldMkLst>
        <pc:spChg chg="mod">
          <ac:chgData name="Kaiser GX" userId="064cad1f84cd5131" providerId="LiveId" clId="{2D52A501-FDC6-4388-87F5-B3EF5BFCDF8F}" dt="2018-05-11T05:57:20.217" v="1781" actId="20577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4T17:57:28.212" v="3831" actId="20577"/>
          <ac:spMkLst>
            <pc:docMk/>
            <pc:sldMk cId="250863857" sldId="314"/>
            <ac:spMk id="3" creationId="{00000000-0000-0000-0000-000000000000}"/>
          </ac:spMkLst>
        </pc:spChg>
        <pc:picChg chg="add mod">
          <ac:chgData name="Kaiser GX" userId="064cad1f84cd5131" providerId="LiveId" clId="{2D52A501-FDC6-4388-87F5-B3EF5BFCDF8F}" dt="2018-05-11T06:04:49.233" v="2022" actId="1076"/>
          <ac:picMkLst>
            <pc:docMk/>
            <pc:sldMk cId="250863857" sldId="314"/>
            <ac:picMk id="4" creationId="{A4454DCF-99B6-46AE-B805-520C986F40C7}"/>
          </ac:picMkLst>
        </pc:picChg>
      </pc:sldChg>
      <pc:sldChg chg="addSp delSp modSp">
        <pc:chgData name="Kaiser GX" userId="064cad1f84cd5131" providerId="LiveId" clId="{2D52A501-FDC6-4388-87F5-B3EF5BFCDF8F}" dt="2018-05-11T05:56:52.791" v="1779" actId="14100"/>
        <pc:sldMkLst>
          <pc:docMk/>
          <pc:sldMk cId="3674096434" sldId="315"/>
        </pc:sldMkLst>
        <pc:spChg chg="mod">
          <ac:chgData name="Kaiser GX" userId="064cad1f84cd5131" providerId="LiveId" clId="{2D52A501-FDC6-4388-87F5-B3EF5BFCDF8F}" dt="2018-05-11T05:32:00.529" v="1154" actId="14100"/>
          <ac:spMkLst>
            <pc:docMk/>
            <pc:sldMk cId="3674096434" sldId="315"/>
            <ac:spMk id="2" creationId="{00000000-0000-0000-0000-000000000000}"/>
          </ac:spMkLst>
        </pc:spChg>
        <pc:spChg chg="mod">
          <ac:chgData name="Kaiser GX" userId="064cad1f84cd5131" providerId="LiveId" clId="{2D52A501-FDC6-4388-87F5-B3EF5BFCDF8F}" dt="2018-05-11T05:56:27.519" v="1777" actId="255"/>
          <ac:spMkLst>
            <pc:docMk/>
            <pc:sldMk cId="3674096434" sldId="315"/>
            <ac:spMk id="3" creationId="{00000000-0000-0000-0000-000000000000}"/>
          </ac:spMkLst>
        </pc:spChg>
        <pc:picChg chg="add mod">
          <ac:chgData name="Kaiser GX" userId="064cad1f84cd5131" providerId="LiveId" clId="{2D52A501-FDC6-4388-87F5-B3EF5BFCDF8F}" dt="2018-05-11T05:37:32.072" v="1294" actId="1076"/>
          <ac:picMkLst>
            <pc:docMk/>
            <pc:sldMk cId="3674096434" sldId="315"/>
            <ac:picMk id="4" creationId="{FF584B8F-18F3-41FE-98F0-960BFE221FAD}"/>
          </ac:picMkLst>
        </pc:picChg>
        <pc:picChg chg="add mod">
          <ac:chgData name="Kaiser GX" userId="064cad1f84cd5131" providerId="LiveId" clId="{2D52A501-FDC6-4388-87F5-B3EF5BFCDF8F}" dt="2018-05-11T05:40:02.353" v="1398" actId="14100"/>
          <ac:picMkLst>
            <pc:docMk/>
            <pc:sldMk cId="3674096434" sldId="315"/>
            <ac:picMk id="6" creationId="{6302F461-BC07-47D1-A099-2B0B3FEF8A67}"/>
          </ac:picMkLst>
        </pc:picChg>
        <pc:picChg chg="add mod">
          <ac:chgData name="Kaiser GX" userId="064cad1f84cd5131" providerId="LiveId" clId="{2D52A501-FDC6-4388-87F5-B3EF5BFCDF8F}" dt="2018-05-11T05:43:14.421" v="1440" actId="14100"/>
          <ac:picMkLst>
            <pc:docMk/>
            <pc:sldMk cId="3674096434" sldId="315"/>
            <ac:picMk id="7" creationId="{24338C92-CE46-4927-A226-C5CED7720143}"/>
          </ac:picMkLst>
        </pc:picChg>
        <pc:picChg chg="del">
          <ac:chgData name="Kaiser GX" userId="064cad1f84cd5131" providerId="LiveId" clId="{2D52A501-FDC6-4388-87F5-B3EF5BFCDF8F}" dt="2018-05-11T05:35:11.894" v="1168" actId="14100"/>
          <ac:picMkLst>
            <pc:docMk/>
            <pc:sldMk cId="3674096434" sldId="315"/>
            <ac:picMk id="8" creationId="{32CAA52B-35AA-460F-AE68-7A264071DA75}"/>
          </ac:picMkLst>
        </pc:picChg>
        <pc:picChg chg="add mod">
          <ac:chgData name="Kaiser GX" userId="064cad1f84cd5131" providerId="LiveId" clId="{2D52A501-FDC6-4388-87F5-B3EF5BFCDF8F}" dt="2018-05-11T05:56:52.791" v="1779" actId="14100"/>
          <ac:picMkLst>
            <pc:docMk/>
            <pc:sldMk cId="3674096434" sldId="315"/>
            <ac:picMk id="9" creationId="{471BA367-3A81-487B-8E24-66A2ACC8F924}"/>
          </ac:picMkLst>
        </pc:picChg>
        <pc:picChg chg="del">
          <ac:chgData name="Kaiser GX" userId="064cad1f84cd5131" providerId="LiveId" clId="{2D52A501-FDC6-4388-87F5-B3EF5BFCDF8F}" dt="2018-05-11T05:34:06.182" v="1166" actId="14100"/>
          <ac:picMkLst>
            <pc:docMk/>
            <pc:sldMk cId="3674096434" sldId="315"/>
            <ac:picMk id="1028" creationId="{C1AF39F7-466F-4BCA-B38D-DE4333A3AAE4}"/>
          </ac:picMkLst>
        </pc:picChg>
      </pc:sldChg>
      <pc:sldChg chg="delSp modSp add ord">
        <pc:chgData name="Kaiser GX" userId="064cad1f84cd5131" providerId="LiveId" clId="{2D52A501-FDC6-4388-87F5-B3EF5BFCDF8F}" dt="2018-05-14T17:57:39.606" v="3835" actId="20577"/>
        <pc:sldMkLst>
          <pc:docMk/>
          <pc:sldMk cId="4172058637" sldId="335"/>
        </pc:sldMkLst>
        <pc:spChg chg="mod">
          <ac:chgData name="Kaiser GX" userId="064cad1f84cd5131" providerId="LiveId" clId="{2D52A501-FDC6-4388-87F5-B3EF5BFCDF8F}" dt="2018-05-14T17:57:39.606" v="3835" actId="20577"/>
          <ac:spMkLst>
            <pc:docMk/>
            <pc:sldMk cId="4172058637" sldId="335"/>
            <ac:spMk id="3" creationId="{00000000-0000-0000-0000-000000000000}"/>
          </ac:spMkLst>
        </pc:spChg>
        <pc:picChg chg="del">
          <ac:chgData name="Kaiser GX" userId="064cad1f84cd5131" providerId="LiveId" clId="{2D52A501-FDC6-4388-87F5-B3EF5BFCDF8F}" dt="2018-05-11T06:19:49.920" v="2538" actId="20577"/>
          <ac:picMkLst>
            <pc:docMk/>
            <pc:sldMk cId="4172058637" sldId="335"/>
            <ac:picMk id="4" creationId="{A4454DCF-99B6-46AE-B805-520C986F40C7}"/>
          </ac:picMkLst>
        </pc:picChg>
      </pc:sldChg>
    </pc:docChg>
  </pc:docChgLst>
  <pc:docChgLst>
    <pc:chgData name="Kaiser GX" userId="064cad1f84cd5131" providerId="LiveId" clId="{F970335D-4F10-49ED-A665-AE658AEECF9F}"/>
    <pc:docChg chg="undo redo custSel addSld delSld modSld sldOrd">
      <pc:chgData name="Kaiser GX" userId="064cad1f84cd5131" providerId="LiveId" clId="{F970335D-4F10-49ED-A665-AE658AEECF9F}" dt="2018-04-13T06:13:35.748" v="2424" actId="2710"/>
      <pc:docMkLst>
        <pc:docMk/>
      </pc:docMkLst>
      <pc:sldChg chg="delSp modSp add">
        <pc:chgData name="Kaiser GX" userId="064cad1f84cd5131" providerId="LiveId" clId="{F970335D-4F10-49ED-A665-AE658AEECF9F}" dt="2018-04-13T06:13:35.748" v="2424" actId="2710"/>
        <pc:sldMkLst>
          <pc:docMk/>
          <pc:sldMk cId="2545378865" sldId="313"/>
        </pc:sldMkLst>
        <pc:spChg chg="mod">
          <ac:chgData name="Kaiser GX" userId="064cad1f84cd5131" providerId="LiveId" clId="{F970335D-4F10-49ED-A665-AE658AEECF9F}" dt="2018-04-13T06:10:56.085" v="2359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F970335D-4F10-49ED-A665-AE658AEECF9F}" dt="2018-04-13T06:13:35.748" v="2424" actId="2710"/>
          <ac:spMkLst>
            <pc:docMk/>
            <pc:sldMk cId="2545378865" sldId="313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3T06:11:03.106" v="2361" actId="2710"/>
          <ac:picMkLst>
            <pc:docMk/>
            <pc:sldMk cId="2545378865" sldId="313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3T06:11:00.903" v="2360" actId="2710"/>
          <ac:picMkLst>
            <pc:docMk/>
            <pc:sldMk cId="2545378865" sldId="313"/>
            <ac:picMk id="10" creationId="{A8D2DDB1-4658-41A0-8A6E-7C13AF7AE5E6}"/>
          </ac:picMkLst>
        </pc:picChg>
      </pc:sldChg>
    </pc:docChg>
  </pc:docChgLst>
  <pc:docChgLst>
    <pc:chgData name="Kaiser GX" userId="064cad1f84cd5131" providerId="LiveId" clId="{936E1FFE-F435-488E-AAEB-00AD6E6E9CDF}"/>
    <pc:docChg chg="undo custSel addSld delSld modSld sldOrd">
      <pc:chgData name="Kaiser GX" userId="064cad1f84cd5131" providerId="LiveId" clId="{936E1FFE-F435-488E-AAEB-00AD6E6E9CDF}" dt="2018-05-04T08:00:09.152" v="5410" actId="1076"/>
      <pc:docMkLst>
        <pc:docMk/>
      </pc:docMkLst>
      <pc:sldChg chg="modSp">
        <pc:chgData name="Kaiser GX" userId="064cad1f84cd5131" providerId="LiveId" clId="{936E1FFE-F435-488E-AAEB-00AD6E6E9CDF}" dt="2018-05-03T17:20:48.134" v="6" actId="20577"/>
        <pc:sldMkLst>
          <pc:docMk/>
          <pc:sldMk cId="2312142023" sldId="256"/>
        </pc:sldMkLst>
        <pc:spChg chg="mod">
          <ac:chgData name="Kaiser GX" userId="064cad1f84cd5131" providerId="LiveId" clId="{936E1FFE-F435-488E-AAEB-00AD6E6E9CDF}" dt="2018-05-03T17:20:25.964" v="4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17:20:48.134" v="6" actId="20577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mod setBg">
        <pc:chgData name="Kaiser GX" userId="064cad1f84cd5131" providerId="LiveId" clId="{936E1FFE-F435-488E-AAEB-00AD6E6E9CDF}" dt="2018-05-03T23:48:50.605" v="747" actId="207"/>
        <pc:sldMkLst>
          <pc:docMk/>
          <pc:sldMk cId="138209369" sldId="261"/>
        </pc:sldMkLst>
        <pc:spChg chg="mo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23:48:50.605" v="747" actId="207"/>
          <ac:spMkLst>
            <pc:docMk/>
            <pc:sldMk cId="138209369" sldId="261"/>
            <ac:spMk id="3" creationId="{00000000-0000-0000-0000-000000000000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9" creationId="{52ABB703-2B0E-4C3B-B4A2-F3973548E561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1" creationId="{82A73093-4B9D-420D-B17E-52293703A1D4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3" creationId="{E95DA498-D9A2-4DA9-B9DA-B3776E08CF7E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7" creationId="{284B70D5-875B-433D-BDBD-1522A85D6C1D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8" creationId="{17FC539C-B783-4B03-9F9E-D13430F3F64F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9" creationId="{1E299956-A9E7-4FC1-A0B1-D590CA9730E8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2" creationId="{52ABB703-2B0E-4C3B-B4A2-F3973548E561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3" creationId="{82A73093-4B9D-420D-B17E-52293703A1D4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4" creationId="{E95DA498-D9A2-4DA9-B9DA-B3776E08CF7E}"/>
          </ac:spMkLst>
        </pc:spChg>
        <pc:picChg chg="add mod ord">
          <ac:chgData name="Kaiser GX" userId="064cad1f84cd5131" providerId="LiveId" clId="{936E1FFE-F435-488E-AAEB-00AD6E6E9CDF}" dt="2018-05-03T23:47:49.513" v="744" actId="26606"/>
          <ac:picMkLst>
            <pc:docMk/>
            <pc:sldMk cId="138209369" sldId="261"/>
            <ac:picMk id="4" creationId="{A2EFAC6D-FC1D-468D-A42F-37E10751EF59}"/>
          </ac:picMkLst>
        </pc:picChg>
        <pc:cxnChg chg="add del">
          <ac:chgData name="Kaiser GX" userId="064cad1f84cd5131" providerId="LiveId" clId="{936E1FFE-F435-488E-AAEB-00AD6E6E9CDF}" dt="2018-05-03T23:47:46.419" v="741" actId="26606"/>
          <ac:cxnSpMkLst>
            <pc:docMk/>
            <pc:sldMk cId="138209369" sldId="261"/>
            <ac:cxnSpMk id="15" creationId="{9C21570E-E159-49A6-9891-FA397B7A92D3}"/>
          </ac:cxnSpMkLst>
        </pc:cxnChg>
        <pc:cxnChg chg="add del">
          <ac:chgData name="Kaiser GX" userId="064cad1f84cd5131" providerId="LiveId" clId="{936E1FFE-F435-488E-AAEB-00AD6E6E9CDF}" dt="2018-05-03T23:47:49.513" v="743" actId="26606"/>
          <ac:cxnSpMkLst>
            <pc:docMk/>
            <pc:sldMk cId="138209369" sldId="261"/>
            <ac:cxnSpMk id="20" creationId="{C947DF4A-614C-4B4C-8B80-E5B9D8E8CFED}"/>
          </ac:cxnSpMkLst>
        </pc:cxnChg>
        <pc:cxnChg chg="add">
          <ac:chgData name="Kaiser GX" userId="064cad1f84cd5131" providerId="LiveId" clId="{936E1FFE-F435-488E-AAEB-00AD6E6E9CDF}" dt="2018-05-03T23:47:49.513" v="744" actId="26606"/>
          <ac:cxnSpMkLst>
            <pc:docMk/>
            <pc:sldMk cId="138209369" sldId="261"/>
            <ac:cxnSpMk id="25" creationId="{9C21570E-E159-49A6-9891-FA397B7A92D3}"/>
          </ac:cxnSpMkLst>
        </pc:cxnChg>
      </pc:sldChg>
      <pc:sldChg chg="addSp delSp modSp modNotesTx">
        <pc:chgData name="Kaiser GX" userId="064cad1f84cd5131" providerId="LiveId" clId="{936E1FFE-F435-488E-AAEB-00AD6E6E9CDF}" dt="2018-05-04T05:13:26.787" v="1346" actId="255"/>
        <pc:sldMkLst>
          <pc:docMk/>
          <pc:sldMk cId="2545378865" sldId="313"/>
        </pc:sldMkLst>
        <pc:spChg chg="mod">
          <ac:chgData name="Kaiser GX" userId="064cad1f84cd5131" providerId="LiveId" clId="{936E1FFE-F435-488E-AAEB-00AD6E6E9CDF}" dt="2018-05-04T03:39:38.532" v="773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3:40:05.476" v="776" actId="5793"/>
          <ac:spMkLst>
            <pc:docMk/>
            <pc:sldMk cId="2545378865" sldId="313"/>
            <ac:spMk id="3" creationId="{00000000-0000-0000-0000-000000000000}"/>
          </ac:spMkLst>
        </pc:spChg>
        <pc:spChg chg="del">
          <ac:chgData name="Kaiser GX" userId="064cad1f84cd5131" providerId="LiveId" clId="{936E1FFE-F435-488E-AAEB-00AD6E6E9CDF}" dt="2018-05-04T03:39:23.509" v="759" actId="255"/>
          <ac:spMkLst>
            <pc:docMk/>
            <pc:sldMk cId="2545378865" sldId="313"/>
            <ac:spMk id="5" creationId="{00000000-0000-0000-0000-000000000000}"/>
          </ac:spMkLst>
        </pc:spChg>
        <pc:graphicFrameChg chg="add mod modGraphic">
          <ac:chgData name="Kaiser GX" userId="064cad1f84cd5131" providerId="LiveId" clId="{936E1FFE-F435-488E-AAEB-00AD6E6E9CDF}" dt="2018-05-04T05:13:26.787" v="1346" actId="255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 add del ord modNotesTx">
        <pc:chgData name="Kaiser GX" userId="064cad1f84cd5131" providerId="LiveId" clId="{936E1FFE-F435-488E-AAEB-00AD6E6E9CDF}" dt="2018-05-04T05:23:23.638" v="2029" actId="20577"/>
        <pc:sldMkLst>
          <pc:docMk/>
          <pc:sldMk cId="250863857" sldId="314"/>
        </pc:sldMkLst>
        <pc:spChg chg="mod">
          <ac:chgData name="Kaiser GX" userId="064cad1f84cd5131" providerId="LiveId" clId="{936E1FFE-F435-488E-AAEB-00AD6E6E9CDF}" dt="2018-05-04T05:12:35.682" v="1322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5:23:23.638" v="2029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936E1FFE-F435-488E-AAEB-00AD6E6E9CDF}" dt="2018-05-04T05:12:35.644" v="1321" actId="20577"/>
          <ac:spMkLst>
            <pc:docMk/>
            <pc:sldMk cId="250863857" sldId="314"/>
            <ac:spMk id="6" creationId="{2F6205AA-EA0B-427E-A6E5-8DA9EE51C690}"/>
          </ac:spMkLst>
        </pc:spChg>
        <pc:spChg chg="add del mod">
          <ac:chgData name="Kaiser GX" userId="064cad1f84cd5131" providerId="LiveId" clId="{936E1FFE-F435-488E-AAEB-00AD6E6E9CDF}" dt="2018-05-04T05:12:35.644" v="1321" actId="20577"/>
          <ac:spMkLst>
            <pc:docMk/>
            <pc:sldMk cId="250863857" sldId="314"/>
            <ac:spMk id="7" creationId="{90D1C509-FC82-43F1-AC30-B95AF58B70B2}"/>
          </ac:spMkLst>
        </pc:spChg>
        <pc:picChg chg="add del mod">
          <ac:chgData name="Kaiser GX" userId="064cad1f84cd5131" providerId="LiveId" clId="{936E1FFE-F435-488E-AAEB-00AD6E6E9CDF}" dt="2018-05-04T05:12:23.646" v="1320" actId="20577"/>
          <ac:picMkLst>
            <pc:docMk/>
            <pc:sldMk cId="250863857" sldId="314"/>
            <ac:picMk id="4" creationId="{C841CF29-9EAF-4CB3-AEDD-7A94926F759F}"/>
          </ac:picMkLst>
        </pc:picChg>
      </pc:sldChg>
      <pc:sldChg chg="modSp add ord">
        <pc:chgData name="Kaiser GX" userId="064cad1f84cd5131" providerId="LiveId" clId="{936E1FFE-F435-488E-AAEB-00AD6E6E9CDF}" dt="2018-05-04T04:46:09.921" v="1312" actId="1076"/>
        <pc:sldMkLst>
          <pc:docMk/>
          <pc:sldMk cId="3674096434" sldId="315"/>
        </pc:sldMkLst>
        <pc:spChg chg="mod">
          <ac:chgData name="Kaiser GX" userId="064cad1f84cd5131" providerId="LiveId" clId="{936E1FFE-F435-488E-AAEB-00AD6E6E9CDF}" dt="2018-05-04T04:45:21.692" v="1305" actId="20577"/>
          <ac:spMkLst>
            <pc:docMk/>
            <pc:sldMk cId="3674096434" sldId="315"/>
            <ac:spMk id="3" creationId="{00000000-0000-0000-0000-000000000000}"/>
          </ac:spMkLst>
        </pc:spChg>
      </pc:sldChg>
    </pc:docChg>
  </pc:docChgLst>
  <pc:docChgLst>
    <pc:chgData name="Kaiser GX" userId="064cad1f84cd5131" providerId="LiveId" clId="{75B78086-52EA-4FF5-ACB8-2979596DA66F}"/>
    <pc:docChg chg="undo redo custSel addSld delSld modSld sldOrd">
      <pc:chgData name="Kaiser GX" userId="064cad1f84cd5131" providerId="LiveId" clId="{75B78086-52EA-4FF5-ACB8-2979596DA66F}" dt="2018-04-21T16:26:57.241" v="4718" actId="5793"/>
      <pc:docMkLst>
        <pc:docMk/>
      </pc:docMkLst>
      <pc:sldChg chg="modSp">
        <pc:chgData name="Kaiser GX" userId="064cad1f84cd5131" providerId="LiveId" clId="{75B78086-52EA-4FF5-ACB8-2979596DA66F}" dt="2018-04-19T17:46:40.187" v="13" actId="14100"/>
        <pc:sldMkLst>
          <pc:docMk/>
          <pc:sldMk cId="2312142023" sldId="256"/>
        </pc:sldMkLst>
        <pc:spChg chg="mod">
          <ac:chgData name="Kaiser GX" userId="064cad1f84cd5131" providerId="LiveId" clId="{75B78086-52EA-4FF5-ACB8-2979596DA66F}" dt="2018-04-19T17:45:42.412" v="6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19T17:46:40.187" v="13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modSp">
        <pc:chgData name="Kaiser GX" userId="064cad1f84cd5131" providerId="LiveId" clId="{75B78086-52EA-4FF5-ACB8-2979596DA66F}" dt="2018-04-20T10:05:18.220" v="925" actId="207"/>
        <pc:sldMkLst>
          <pc:docMk/>
          <pc:sldMk cId="138209369" sldId="261"/>
        </pc:sldMkLst>
        <pc:spChg chg="mod">
          <ac:chgData name="Kaiser GX" userId="064cad1f84cd5131" providerId="LiveId" clId="{75B78086-52EA-4FF5-ACB8-2979596DA66F}" dt="2018-04-20T04:14:48.232" v="15" actId="207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0:05:18.220" v="925" actId="207"/>
          <ac:spMkLst>
            <pc:docMk/>
            <pc:sldMk cId="138209369" sldId="261"/>
            <ac:spMk id="3" creationId="{00000000-0000-0000-0000-000000000000}"/>
          </ac:spMkLst>
        </pc:spChg>
      </pc:sldChg>
      <pc:sldChg chg="modSp add del modNotesTx">
        <pc:chgData name="Kaiser GX" userId="064cad1f84cd5131" providerId="LiveId" clId="{75B78086-52EA-4FF5-ACB8-2979596DA66F}" dt="2018-04-20T16:43:33.941" v="2515" actId="2696"/>
        <pc:sldMkLst>
          <pc:docMk/>
          <pc:sldMk cId="2545378865" sldId="313"/>
        </pc:sldMkLst>
        <pc:spChg chg="mod">
          <ac:chgData name="Kaiser GX" userId="064cad1f84cd5131" providerId="LiveId" clId="{75B78086-52EA-4FF5-ACB8-2979596DA66F}" dt="2018-04-20T11:16:34.091" v="1527" actId="2696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6:43:20.557" v="2513" actId="20577"/>
          <ac:spMkLst>
            <pc:docMk/>
            <pc:sldMk cId="2545378865" sldId="313"/>
            <ac:spMk id="3" creationId="{00000000-0000-0000-0000-000000000000}"/>
          </ac:spMkLst>
        </pc:spChg>
      </pc:sldChg>
    </pc:docChg>
  </pc:docChgLst>
  <pc:docChgLst>
    <pc:chgData name="Kaiser GX" userId="064cad1f84cd5131" providerId="LiveId" clId="{19213A7B-182B-498D-BF21-AA6EA3FB1016}"/>
    <pc:docChg chg="undo redo custSel addSld delSld modSld">
      <pc:chgData name="Kaiser GX" userId="064cad1f84cd5131" providerId="LiveId" clId="{19213A7B-182B-498D-BF21-AA6EA3FB1016}" dt="2018-05-10T18:00:01.174" v="4932" actId="26606"/>
      <pc:docMkLst>
        <pc:docMk/>
      </pc:docMkLst>
      <pc:sldChg chg="modSp">
        <pc:chgData name="Kaiser GX" userId="064cad1f84cd5131" providerId="LiveId" clId="{19213A7B-182B-498D-BF21-AA6EA3FB1016}" dt="2018-05-10T04:49:01.975" v="40" actId="14100"/>
        <pc:sldMkLst>
          <pc:docMk/>
          <pc:sldMk cId="2312142023" sldId="256"/>
        </pc:sldMkLst>
        <pc:spChg chg="mod">
          <ac:chgData name="Kaiser GX" userId="064cad1f84cd5131" providerId="LiveId" clId="{19213A7B-182B-498D-BF21-AA6EA3FB1016}" dt="2018-05-10T04:46:00.479" v="4" actId="14100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04:49:01.975" v="40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delDesignElem">
        <pc:chgData name="Kaiser GX" userId="064cad1f84cd5131" providerId="LiveId" clId="{19213A7B-182B-498D-BF21-AA6EA3FB1016}" dt="2018-05-10T09:32:19.742" v="732" actId="14100"/>
        <pc:sldMkLst>
          <pc:docMk/>
          <pc:sldMk cId="138209369" sldId="261"/>
        </pc:sldMkLst>
        <pc:spChg chg="mo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09:32:15.482" v="731" actId="14100"/>
          <ac:spMkLst>
            <pc:docMk/>
            <pc:sldMk cId="138209369" sldId="261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5" creationId="{8EBDCC14-746A-4670-86C7-5C478C74A64F}"/>
          </ac:spMkLst>
        </pc:spChg>
        <pc:spChg chg="add del mod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6" creationId="{40A19072-28A4-49A8-B0EA-AAC4179A2A3D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2" creationId="{52ABB703-2B0E-4C3B-B4A2-F3973548E561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4" creationId="{82A73093-4B9D-420D-B17E-52293703A1D4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6" creationId="{E95DA498-D9A2-4DA9-B9DA-B3776E08CF7E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1" creationId="{C33BF9DD-8A45-4EEE-B231-0A14D322E5F9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2" creationId="{52ABB703-2B0E-4C3B-B4A2-F3973548E561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3" creationId="{82A73093-4B9D-420D-B17E-52293703A1D4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4" creationId="{E95DA498-D9A2-4DA9-B9DA-B3776E08CF7E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6" creationId="{9556C5A8-AD7E-4CE7-87BE-9EA3B5E1786F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8" creationId="{D5FBCAC9-BD8B-4F3B-AD74-EF37D4211349}"/>
          </ac:spMkLst>
        </pc:spChg>
        <pc:picChg chg="del">
          <ac:chgData name="Kaiser GX" userId="064cad1f84cd5131" providerId="LiveId" clId="{19213A7B-182B-498D-BF21-AA6EA3FB1016}" dt="2018-05-10T08:26:52.382" v="41" actId="14100"/>
          <ac:picMkLst>
            <pc:docMk/>
            <pc:sldMk cId="138209369" sldId="261"/>
            <ac:picMk id="4" creationId="{A2EFAC6D-FC1D-468D-A42F-37E10751EF59}"/>
          </ac:picMkLst>
        </pc:picChg>
        <pc:picChg chg="add mod ord">
          <ac:chgData name="Kaiser GX" userId="064cad1f84cd5131" providerId="LiveId" clId="{19213A7B-182B-498D-BF21-AA6EA3FB1016}" dt="2018-05-10T09:32:19.742" v="732" actId="14100"/>
          <ac:picMkLst>
            <pc:docMk/>
            <pc:sldMk cId="138209369" sldId="261"/>
            <ac:picMk id="7" creationId="{B41240C5-45F2-424B-A0FE-6633C63CB2CE}"/>
          </ac:picMkLst>
        </pc:picChg>
        <pc:cxnChg chg="add del">
          <ac:chgData name="Kaiser GX" userId="064cad1f84cd5131" providerId="LiveId" clId="{19213A7B-182B-498D-BF21-AA6EA3FB1016}" dt="2018-05-10T09:31:44.240" v="730" actId="26606"/>
          <ac:cxnSpMkLst>
            <pc:docMk/>
            <pc:sldMk cId="138209369" sldId="261"/>
            <ac:cxnSpMk id="10" creationId="{9C21570E-E159-49A6-9891-FA397B7A92D3}"/>
          </ac:cxnSpMkLst>
        </pc:cxnChg>
        <pc:cxnChg chg="del">
          <ac:chgData name="Kaiser GX" userId="064cad1f84cd5131" providerId="LiveId" clId="{19213A7B-182B-498D-BF21-AA6EA3FB1016}" dt="2018-05-10T08:27:05.310" v="43" actId="14100"/>
          <ac:cxnSpMkLst>
            <pc:docMk/>
            <pc:sldMk cId="138209369" sldId="261"/>
            <ac:cxnSpMk id="25" creationId="{9C21570E-E159-49A6-9891-FA397B7A92D3}"/>
          </ac:cxnSpMkLst>
        </pc:cxnChg>
        <pc:cxnChg chg="add">
          <ac:chgData name="Kaiser GX" userId="064cad1f84cd5131" providerId="LiveId" clId="{19213A7B-182B-498D-BF21-AA6EA3FB1016}" dt="2018-05-10T09:31:44.240" v="730" actId="26606"/>
          <ac:cxnSpMkLst>
            <pc:docMk/>
            <pc:sldMk cId="138209369" sldId="261"/>
            <ac:cxnSpMk id="27" creationId="{9020DCC9-F851-4562-BB20-1AB3C51BFD08}"/>
          </ac:cxnSpMkLst>
        </pc:cxnChg>
      </pc:sldChg>
      <pc:sldChg chg="addSp delSp modSp">
        <pc:chgData name="Kaiser GX" userId="064cad1f84cd5131" providerId="LiveId" clId="{19213A7B-182B-498D-BF21-AA6EA3FB1016}" dt="2018-05-10T10:38:55.983" v="1664" actId="20577"/>
        <pc:sldMkLst>
          <pc:docMk/>
          <pc:sldMk cId="2545378865" sldId="313"/>
        </pc:sldMkLst>
        <pc:spChg chg="mod">
          <ac:chgData name="Kaiser GX" userId="064cad1f84cd5131" providerId="LiveId" clId="{19213A7B-182B-498D-BF21-AA6EA3FB1016}" dt="2018-05-10T10:38:55.983" v="1664" actId="20577"/>
          <ac:spMkLst>
            <pc:docMk/>
            <pc:sldMk cId="2545378865" sldId="313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09:30:16.571" v="639" actId="20577"/>
          <ac:spMkLst>
            <pc:docMk/>
            <pc:sldMk cId="2545378865" sldId="313"/>
            <ac:spMk id="5" creationId="{4F0DA9B8-664A-48EE-BBB9-4E7DDF736D16}"/>
          </ac:spMkLst>
        </pc:spChg>
        <pc:spChg chg="add del mod">
          <ac:chgData name="Kaiser GX" userId="064cad1f84cd5131" providerId="LiveId" clId="{19213A7B-182B-498D-BF21-AA6EA3FB1016}" dt="2018-05-10T09:30:16.571" v="639" actId="20577"/>
          <ac:spMkLst>
            <pc:docMk/>
            <pc:sldMk cId="2545378865" sldId="313"/>
            <ac:spMk id="6" creationId="{34E18FD5-C6BD-4ED8-80A3-05060C4B336A}"/>
          </ac:spMkLst>
        </pc:spChg>
        <pc:graphicFrameChg chg="del">
          <ac:chgData name="Kaiser GX" userId="064cad1f84cd5131" providerId="LiveId" clId="{19213A7B-182B-498D-BF21-AA6EA3FB1016}" dt="2018-05-10T09:30:02.317" v="638" actId="20577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">
        <pc:chgData name="Kaiser GX" userId="064cad1f84cd5131" providerId="LiveId" clId="{19213A7B-182B-498D-BF21-AA6EA3FB1016}" dt="2018-05-10T13:14:55.183" v="2835" actId="20577"/>
        <pc:sldMkLst>
          <pc:docMk/>
          <pc:sldMk cId="250863857" sldId="314"/>
        </pc:sldMkLst>
        <pc:spChg chg="mod">
          <ac:chgData name="Kaiser GX" userId="064cad1f84cd5131" providerId="LiveId" clId="{19213A7B-182B-498D-BF21-AA6EA3FB1016}" dt="2018-05-10T12:41:42.338" v="1963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3:14:55.183" v="2835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12:41:14.287" v="1959" actId="20577"/>
          <ac:spMkLst>
            <pc:docMk/>
            <pc:sldMk cId="250863857" sldId="314"/>
            <ac:spMk id="4" creationId="{7D55FD43-5933-4A49-85B7-077120A197B0}"/>
          </ac:spMkLst>
        </pc:spChg>
        <pc:spChg chg="add del mod">
          <ac:chgData name="Kaiser GX" userId="064cad1f84cd5131" providerId="LiveId" clId="{19213A7B-182B-498D-BF21-AA6EA3FB1016}" dt="2018-05-10T12:41:14.287" v="1959" actId="20577"/>
          <ac:spMkLst>
            <pc:docMk/>
            <pc:sldMk cId="250863857" sldId="314"/>
            <ac:spMk id="6" creationId="{5BCB5CBC-D9DE-4D8B-B94E-C65D4B707CC2}"/>
          </ac:spMkLst>
        </pc:spChg>
      </pc:sldChg>
      <pc:sldChg chg="addSp delSp modSp">
        <pc:chgData name="Kaiser GX" userId="064cad1f84cd5131" providerId="LiveId" clId="{19213A7B-182B-498D-BF21-AA6EA3FB1016}" dt="2018-05-10T12:40:52.073" v="1958" actId="1076"/>
        <pc:sldMkLst>
          <pc:docMk/>
          <pc:sldMk cId="3674096434" sldId="315"/>
        </pc:sldMkLst>
        <pc:spChg chg="mod">
          <ac:chgData name="Kaiser GX" userId="064cad1f84cd5131" providerId="LiveId" clId="{19213A7B-182B-498D-BF21-AA6EA3FB1016}" dt="2018-05-10T12:28:30.561" v="1685" actId="20577"/>
          <ac:spMkLst>
            <pc:docMk/>
            <pc:sldMk cId="3674096434" sldId="315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2:33:38.249" v="1945" actId="20577"/>
          <ac:spMkLst>
            <pc:docMk/>
            <pc:sldMk cId="3674096434" sldId="315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12:28:48.136" v="1687" actId="1076"/>
          <ac:spMkLst>
            <pc:docMk/>
            <pc:sldMk cId="3674096434" sldId="315"/>
            <ac:spMk id="6" creationId="{5EA7FE34-8B62-4B52-AD88-ED487C6D18A1}"/>
          </ac:spMkLst>
        </pc:spChg>
        <pc:spChg chg="add del mod">
          <ac:chgData name="Kaiser GX" userId="064cad1f84cd5131" providerId="LiveId" clId="{19213A7B-182B-498D-BF21-AA6EA3FB1016}" dt="2018-05-10T12:28:48.136" v="1687" actId="1076"/>
          <ac:spMkLst>
            <pc:docMk/>
            <pc:sldMk cId="3674096434" sldId="315"/>
            <ac:spMk id="7" creationId="{9DCCB214-49D2-4EC7-95EF-71FC58CB1490}"/>
          </ac:spMkLst>
        </pc:spChg>
        <pc:picChg chg="del">
          <ac:chgData name="Kaiser GX" userId="064cad1f84cd5131" providerId="LiveId" clId="{19213A7B-182B-498D-BF21-AA6EA3FB1016}" dt="2018-05-10T12:28:35.271" v="1686" actId="1076"/>
          <ac:picMkLst>
            <pc:docMk/>
            <pc:sldMk cId="3674096434" sldId="315"/>
            <ac:picMk id="4" creationId="{C841CF29-9EAF-4CB3-AEDD-7A94926F759F}"/>
          </ac:picMkLst>
        </pc:picChg>
        <pc:picChg chg="add mod">
          <ac:chgData name="Kaiser GX" userId="064cad1f84cd5131" providerId="LiveId" clId="{19213A7B-182B-498D-BF21-AA6EA3FB1016}" dt="2018-05-10T12:33:46.098" v="1947" actId="1076"/>
          <ac:picMkLst>
            <pc:docMk/>
            <pc:sldMk cId="3674096434" sldId="315"/>
            <ac:picMk id="8" creationId="{32CAA52B-35AA-460F-AE68-7A264071DA75}"/>
          </ac:picMkLst>
        </pc:picChg>
        <pc:picChg chg="add del mod">
          <ac:chgData name="Kaiser GX" userId="064cad1f84cd5131" providerId="LiveId" clId="{19213A7B-182B-498D-BF21-AA6EA3FB1016}" dt="2018-05-10T12:40:36.545" v="1955" actId="1076"/>
          <ac:picMkLst>
            <pc:docMk/>
            <pc:sldMk cId="3674096434" sldId="315"/>
            <ac:picMk id="1026" creationId="{C67E7051-412A-49DE-8A8E-F3ABE73CD6B6}"/>
          </ac:picMkLst>
        </pc:picChg>
        <pc:picChg chg="add mod">
          <ac:chgData name="Kaiser GX" userId="064cad1f84cd5131" providerId="LiveId" clId="{19213A7B-182B-498D-BF21-AA6EA3FB1016}" dt="2018-05-10T12:40:52.073" v="1958" actId="1076"/>
          <ac:picMkLst>
            <pc:docMk/>
            <pc:sldMk cId="3674096434" sldId="315"/>
            <ac:picMk id="1028" creationId="{C1AF39F7-466F-4BCA-B38D-DE4333A3AA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3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3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1A4B1B-F100-411E-95BB-B0463AC4968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-1"/>
            <a:ext cx="10464799" cy="312575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Spatiotemporal Multiplier Networks for Video Action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853543"/>
            <a:ext cx="9976196" cy="2425338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Christoph </a:t>
            </a:r>
            <a:r>
              <a:rPr lang="en-US" sz="1600" dirty="0" err="1"/>
              <a:t>Feichtenhofer</a:t>
            </a:r>
            <a:r>
              <a:rPr lang="en-US" sz="1600" dirty="0"/>
              <a:t>, Axel </a:t>
            </a:r>
            <a:r>
              <a:rPr lang="en-US" sz="1600" dirty="0" err="1"/>
              <a:t>Pinz</a:t>
            </a:r>
            <a:r>
              <a:rPr lang="en-US" sz="1600" dirty="0"/>
              <a:t>, Richard P. </a:t>
            </a:r>
            <a:r>
              <a:rPr lang="en-US" sz="1600" dirty="0" err="1"/>
              <a:t>Wildes</a:t>
            </a:r>
            <a:r>
              <a:rPr lang="en-US" sz="1600" dirty="0"/>
              <a:t> </a:t>
            </a:r>
          </a:p>
          <a:p>
            <a:pPr algn="ctr"/>
            <a:endParaRPr lang="en-US" sz="1600" dirty="0"/>
          </a:p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Temporal filtering with feature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two-stream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temporal window (10 frames)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bao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action </a:t>
            </a:r>
            <a:r>
              <a:rPr lang="en-US" sz="2400" dirty="0" err="1"/>
              <a:t>dài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1D temporal convolutions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feature space transformations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identity mappings</a:t>
            </a:r>
          </a:p>
          <a:p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,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tốn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LSTMs,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xáo</a:t>
            </a:r>
            <a:r>
              <a:rPr lang="en-US" sz="2400" dirty="0"/>
              <a:t> </a:t>
            </a:r>
            <a:r>
              <a:rPr lang="en-US" sz="2400" dirty="0" err="1"/>
              <a:t>trộn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  <a:p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Temporal filtering with feature 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Thêm temporal convolutional layers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feature channel:</a:t>
                </a:r>
              </a:p>
              <a:p>
                <a:endParaRPr lang="en-US" sz="2200" dirty="0"/>
              </a:p>
              <a:p>
                <a:r>
                  <a:rPr lang="en-US" sz="2400" dirty="0"/>
                  <a:t>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khởi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tạo</a:t>
                </a:r>
                <a:r>
                  <a:rPr lang="en-US" sz="2400" dirty="0"/>
                  <a:t> =0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1×1×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temporal filter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weights </a:t>
                </a:r>
                <a:r>
                  <a:rPr lang="en-US" sz="2400" dirty="0" err="1"/>
                  <a:t>khởi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tạo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bằng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cách</a:t>
                </a:r>
                <a:r>
                  <a:rPr lang="en-US" sz="2400" dirty="0"/>
                  <a:t> stack identity mapping feature channel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1×1×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thời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2400" dirty="0"/>
                  <a:t> phép tensor outer product </a:t>
                </a:r>
              </a:p>
              <a:p>
                <a:r>
                  <a:rPr lang="en-US" sz="2400" dirty="0"/>
                  <a:t>f: 1D temporal filter of length T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FCA1F-FF0F-4EF8-B9E8-9A52A1FA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822" y="2256745"/>
            <a:ext cx="3080658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BD0C2-6EC7-4AEC-875A-93E59BDF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822" y="4081622"/>
            <a:ext cx="1885407" cy="5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Temporal filtering with feature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80688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kenel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giữ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feature identity </a:t>
            </a:r>
            <a:r>
              <a:rPr lang="en-US" sz="2200" dirty="0" err="1"/>
              <a:t>nên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kì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hưởng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two-stream </a:t>
            </a:r>
            <a:r>
              <a:rPr lang="en-US" sz="2200" dirty="0" err="1"/>
              <a:t>gốc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global avg pooling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conv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.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bổ</a:t>
            </a:r>
            <a:r>
              <a:rPr lang="en-US" sz="2200" dirty="0"/>
              <a:t> sung temporal filter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nghĩ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global max pooling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capture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temporal sample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temporal max-pooling </a:t>
            </a:r>
            <a:r>
              <a:rPr lang="en-US" sz="2200" dirty="0" err="1"/>
              <a:t>sớm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luông</a:t>
            </a:r>
            <a:r>
              <a:rPr lang="en-US" sz="2200" dirty="0"/>
              <a:t> </a:t>
            </a:r>
            <a:r>
              <a:rPr lang="en-US" sz="2200" dirty="0" err="1"/>
              <a:t>thấp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pooling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conv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9C319-9C00-44D0-90E2-D93EF64C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92" y="2015551"/>
            <a:ext cx="3937316" cy="3853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34C3BB-4F1D-4E31-83BC-2138CEC0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483" y="4437970"/>
            <a:ext cx="3800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4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50 and 152 layer </a:t>
            </a:r>
            <a:r>
              <a:rPr lang="en-US" sz="2400" dirty="0" err="1"/>
              <a:t>ResNets</a:t>
            </a:r>
            <a:r>
              <a:rPr lang="en-US" sz="2400" dirty="0"/>
              <a:t> pretrained ImageNet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DA724-EDA9-491B-AA6A-CCF203C5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69536"/>
            <a:ext cx="9339518" cy="35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details</a:t>
            </a:r>
            <a:br>
              <a:rPr lang="en-US" dirty="0"/>
            </a:br>
            <a:r>
              <a:rPr lang="en-US" dirty="0"/>
              <a:t>	Training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, train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stream </a:t>
            </a:r>
            <a:r>
              <a:rPr lang="en-US" sz="2400" dirty="0" err="1"/>
              <a:t>với</a:t>
            </a:r>
            <a:r>
              <a:rPr lang="en-US" sz="2400" dirty="0"/>
              <a:t> learning rate 0.01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validation error </a:t>
            </a:r>
            <a:r>
              <a:rPr lang="en-US" sz="2400" dirty="0" err="1"/>
              <a:t>bão</a:t>
            </a:r>
            <a:r>
              <a:rPr lang="en-US" sz="2400" dirty="0"/>
              <a:t> </a:t>
            </a:r>
            <a:r>
              <a:rPr lang="en-US" sz="2400" dirty="0" err="1"/>
              <a:t>hòa</a:t>
            </a:r>
            <a:r>
              <a:rPr lang="en-US" sz="2400" dirty="0"/>
              <a:t>.</a:t>
            </a:r>
          </a:p>
          <a:p>
            <a:r>
              <a:rPr lang="en-US" sz="2400" dirty="0"/>
              <a:t>Input 224 x 224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Motion network </a:t>
            </a:r>
          </a:p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optical flow stack L = 10 frames </a:t>
            </a:r>
            <a:r>
              <a:rPr lang="en-US" sz="2400" dirty="0" err="1"/>
              <a:t>và</a:t>
            </a:r>
            <a:r>
              <a:rPr lang="en-US" sz="2400" dirty="0"/>
              <a:t> train </a:t>
            </a:r>
            <a:r>
              <a:rPr lang="en-US" sz="2400" dirty="0" err="1"/>
              <a:t>với</a:t>
            </a:r>
            <a:r>
              <a:rPr lang="en-US" sz="2400" dirty="0"/>
              <a:t> dropout 0,8 </a:t>
            </a:r>
            <a:r>
              <a:rPr lang="en-US" sz="2400" dirty="0" err="1"/>
              <a:t>sau</a:t>
            </a:r>
            <a:r>
              <a:rPr lang="en-US" sz="2400" dirty="0"/>
              <a:t> classification layer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.</a:t>
            </a:r>
          </a:p>
          <a:p>
            <a:r>
              <a:rPr lang="en-US" sz="2400" dirty="0"/>
              <a:t>Batch size 128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Appearance stream</a:t>
            </a:r>
          </a:p>
          <a:p>
            <a:r>
              <a:rPr lang="en-US" sz="2400" dirty="0"/>
              <a:t>Train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batch size 256 RGB frame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2 dataset: UCF101 </a:t>
            </a:r>
            <a:r>
              <a:rPr lang="en-US" sz="2400" dirty="0" err="1"/>
              <a:t>và</a:t>
            </a:r>
            <a:r>
              <a:rPr lang="en-US" sz="2400" dirty="0"/>
              <a:t> HMDB51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2 stream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identity mapping kernel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long temporal relationship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16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Analysis of Two-Stream connections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84F3B-7E29-4FD8-B34F-E000DDB3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321" y="2472641"/>
            <a:ext cx="4256549" cy="3261928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F524B-A781-47C7-AB1C-3FD3F60EE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659" y="2492272"/>
            <a:ext cx="6020279" cy="1873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92C3B-0BB8-45E2-9157-01B8F2147C44}"/>
              </a:ext>
            </a:extLst>
          </p:cNvPr>
          <p:cNvSpPr txBox="1"/>
          <p:nvPr/>
        </p:nvSpPr>
        <p:spPr>
          <a:xfrm>
            <a:off x="6400800" y="4797474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2 stream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2-d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Experiments on temporal aggregation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Các </a:t>
                </a:r>
                <a:r>
                  <a:rPr lang="en-US" sz="2400" dirty="0" err="1"/>
                  <a:t>thử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/>
                  <a:t>Vị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đặt</a:t>
                </a:r>
                <a:r>
                  <a:rPr lang="en-US" sz="2400" dirty="0"/>
                  <a:t> temporal </a:t>
                </a:r>
                <a:r>
                  <a:rPr lang="en-US" sz="2400" dirty="0" err="1"/>
                  <a:t>kenel</a:t>
                </a:r>
                <a:r>
                  <a:rPr lang="en-US" sz="2400" dirty="0"/>
                  <a:t> (3 </a:t>
                </a:r>
                <a:r>
                  <a:rPr lang="en-US" sz="2400" dirty="0" err="1"/>
                  <a:t>vị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trí</a:t>
                </a:r>
                <a:r>
                  <a:rPr lang="en-US" sz="24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/>
                  <a:t>Cách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tạo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kenel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giống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toàn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feature channel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hoặc</a:t>
                </a:r>
                <a:r>
                  <a:rPr lang="en-US" sz="2400" dirty="0"/>
                  <a:t> centering [0, 1, 0]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hay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max-pooling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train, network input </a:t>
                </a:r>
                <a:r>
                  <a:rPr lang="en-US" sz="2400" dirty="0" err="1"/>
                  <a:t>lên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tới</a:t>
                </a:r>
                <a:r>
                  <a:rPr lang="en-US" sz="2400" dirty="0"/>
                  <a:t> 11 chunks </a:t>
                </a:r>
                <a:r>
                  <a:rPr lang="en-US" sz="2400" dirty="0" err="1"/>
                  <a:t>kéo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5-35 frame do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kenel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học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long-term temporal relationship </a:t>
                </a:r>
                <a:r>
                  <a:rPr lang="en-US" sz="2400" dirty="0" err="1"/>
                  <a:t>giữa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feature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121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Experiments on temporal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4534" cy="4023360"/>
          </a:xfrm>
        </p:spPr>
        <p:txBody>
          <a:bodyPr>
            <a:normAutofit/>
          </a:bodyPr>
          <a:lstStyle/>
          <a:p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kenel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kenel</a:t>
            </a:r>
            <a:r>
              <a:rPr lang="en-US" sz="2200" dirty="0"/>
              <a:t> [0, 1, 0]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rõ</a:t>
            </a:r>
            <a:r>
              <a:rPr lang="en-US" sz="2200" dirty="0"/>
              <a:t> </a:t>
            </a:r>
            <a:r>
              <a:rPr lang="en-US" sz="2200" dirty="0" err="1"/>
              <a:t>rệt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HMDB51 (</a:t>
            </a:r>
            <a:r>
              <a:rPr lang="en-US" sz="2200" dirty="0" err="1"/>
              <a:t>phỏng</a:t>
            </a:r>
            <a:r>
              <a:rPr lang="en-US" sz="2200" dirty="0"/>
              <a:t> </a:t>
            </a:r>
            <a:r>
              <a:rPr lang="en-US" sz="2200" dirty="0" err="1"/>
              <a:t>đoán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do </a:t>
            </a:r>
            <a:r>
              <a:rPr lang="en-US" sz="2200" dirty="0" err="1"/>
              <a:t>yếu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nature temporal </a:t>
            </a:r>
            <a:r>
              <a:rPr lang="en-US" sz="2200" dirty="0" err="1"/>
              <a:t>của</a:t>
            </a:r>
            <a:r>
              <a:rPr lang="en-US" sz="2200" dirty="0"/>
              <a:t> dataset </a:t>
            </a:r>
            <a:r>
              <a:rPr lang="en-US" sz="2200" dirty="0" err="1"/>
              <a:t>này</a:t>
            </a:r>
            <a:r>
              <a:rPr lang="en-US" sz="2200" dirty="0"/>
              <a:t> so </a:t>
            </a:r>
            <a:r>
              <a:rPr lang="en-US" sz="2200" dirty="0" err="1"/>
              <a:t>với</a:t>
            </a:r>
            <a:r>
              <a:rPr lang="en-US" sz="2200" dirty="0"/>
              <a:t> UCF101)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Max-pooling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. </a:t>
            </a:r>
            <a:r>
              <a:rPr lang="en-US" sz="2200" dirty="0" err="1"/>
              <a:t>Ngay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max-pooling </a:t>
            </a:r>
            <a:r>
              <a:rPr lang="en-US" sz="2200" dirty="0" err="1"/>
              <a:t>sau</a:t>
            </a:r>
            <a:r>
              <a:rPr lang="en-US" sz="2200" dirty="0"/>
              <a:t> conv layer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vẫn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frame </a:t>
            </a:r>
            <a:r>
              <a:rPr lang="en-US" sz="2200" dirty="0" err="1"/>
              <a:t>nhờ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temporal </a:t>
            </a:r>
            <a:r>
              <a:rPr lang="en-US" sz="2200" dirty="0" err="1"/>
              <a:t>kenel</a:t>
            </a:r>
            <a:r>
              <a:rPr lang="en-US" sz="2200" dirty="0"/>
              <a:t>.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12C28-11B1-4194-A0EA-CEAF9E74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1996178"/>
            <a:ext cx="4236720" cy="41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Going deeper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91" y="2674511"/>
            <a:ext cx="4111534" cy="3133148"/>
          </a:xfrm>
        </p:spPr>
        <p:txBody>
          <a:bodyPr>
            <a:normAutofit/>
          </a:bodyPr>
          <a:lstStyle/>
          <a:p>
            <a:r>
              <a:rPr lang="en-US" sz="2400" dirty="0"/>
              <a:t>Train </a:t>
            </a:r>
            <a:r>
              <a:rPr lang="en-US" sz="2400" dirty="0" err="1"/>
              <a:t>ResNets</a:t>
            </a:r>
            <a:r>
              <a:rPr lang="en-US" sz="2400" dirty="0"/>
              <a:t> 50 and 152 layer models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stream)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ResNet50 </a:t>
            </a:r>
            <a:r>
              <a:rPr lang="en-US" sz="2400" dirty="0" err="1"/>
              <a:t>cho</a:t>
            </a:r>
            <a:r>
              <a:rPr lang="en-US" sz="2400" dirty="0"/>
              <a:t> appearance </a:t>
            </a:r>
            <a:r>
              <a:rPr lang="en-US" sz="2400" dirty="0" err="1"/>
              <a:t>và</a:t>
            </a:r>
            <a:r>
              <a:rPr lang="en-US" sz="2400" dirty="0"/>
              <a:t> ResNet-152 </a:t>
            </a:r>
            <a:r>
              <a:rPr lang="en-US" sz="2400" dirty="0" err="1"/>
              <a:t>cho</a:t>
            </a:r>
            <a:r>
              <a:rPr lang="en-US" sz="2400" dirty="0"/>
              <a:t> motion stream </a:t>
            </a:r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B5CCA-09DA-495D-82A8-4AB5C463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18" y="2290840"/>
            <a:ext cx="5795962" cy="31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89D25DE-12B6-489D-808D-6A86ACAE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46873"/>
            <a:ext cx="4001315" cy="2500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200" dirty="0"/>
              <a:t>Spatiotemporal </a:t>
            </a:r>
            <a:r>
              <a:rPr lang="en-US" sz="2200" dirty="0" err="1"/>
              <a:t>ResNets</a:t>
            </a:r>
            <a:r>
              <a:rPr lang="en-US" sz="2200" dirty="0"/>
              <a:t> (ST-</a:t>
            </a:r>
            <a:r>
              <a:rPr lang="en-US" sz="2200" dirty="0" err="1"/>
              <a:t>ResNets</a:t>
            </a:r>
            <a:r>
              <a:rPr lang="en-US" sz="2200" dirty="0"/>
              <a:t>):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two-stream networks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ResNets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 </a:t>
            </a:r>
            <a:r>
              <a:rPr lang="en-US" sz="2200" dirty="0" err="1"/>
              <a:t>minh</a:t>
            </a:r>
            <a:r>
              <a:rPr lang="en-US" sz="2200" dirty="0"/>
              <a:t> </a:t>
            </a:r>
            <a:r>
              <a:rPr lang="en-US" sz="2200" dirty="0" err="1"/>
              <a:t>rằng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motion stream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đáng</a:t>
            </a:r>
            <a:r>
              <a:rPr lang="en-US" sz="2200" dirty="0"/>
              <a:t> </a:t>
            </a:r>
            <a:r>
              <a:rPr lang="en-US" sz="2200" dirty="0" err="1"/>
              <a:t>kể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Thảo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ST-</a:t>
            </a:r>
            <a:r>
              <a:rPr lang="en-US" sz="2200" dirty="0" err="1"/>
              <a:t>ResNets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long-term input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temporal filter (</a:t>
            </a:r>
            <a:r>
              <a:rPr lang="en-US" sz="2200" dirty="0" err="1"/>
              <a:t>thêm</a:t>
            </a:r>
            <a:r>
              <a:rPr lang="en-US" sz="2200" dirty="0"/>
              <a:t> layer)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ConvNet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action recognition </a:t>
            </a:r>
            <a:r>
              <a:rPr lang="en-US" sz="2200" dirty="0" err="1"/>
              <a:t>trong</a:t>
            </a:r>
            <a:r>
              <a:rPr lang="en-US" sz="2200" dirty="0"/>
              <a:t> video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kinh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fusing two stream, residual connection </a:t>
            </a:r>
            <a:r>
              <a:rPr lang="en-US" sz="2200" dirty="0" err="1"/>
              <a:t>và</a:t>
            </a:r>
            <a:r>
              <a:rPr lang="en-US" sz="2200" dirty="0"/>
              <a:t> temporal filter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ở </a:t>
            </a:r>
            <a:r>
              <a:rPr lang="en-US" sz="2200" dirty="0" err="1"/>
              <a:t>trên</a:t>
            </a: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Comparison with the 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594" y="4768904"/>
            <a:ext cx="5674129" cy="1450757"/>
          </a:xfrm>
        </p:spPr>
        <p:txBody>
          <a:bodyPr>
            <a:normAutofit/>
          </a:bodyPr>
          <a:lstStyle/>
          <a:p>
            <a:r>
              <a:rPr lang="en-US" sz="2400" dirty="0"/>
              <a:t>TSN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TSN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IDT flow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FF4FC-292A-4EE3-8750-D11185EF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6" y="1963784"/>
            <a:ext cx="2876225" cy="42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Optical flow-based motion information: Histograms Of Flow (HOF), Motion Boundary Histograms (MBH), HOG3D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3D spatiotemporal </a:t>
            </a:r>
            <a:r>
              <a:rPr lang="en-US" sz="2400" dirty="0" err="1"/>
              <a:t>ConvNet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LSTM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Two-stream </a:t>
            </a:r>
            <a:r>
              <a:rPr lang="en-US" sz="2400" dirty="0" err="1"/>
              <a:t>ConvNet</a:t>
            </a:r>
            <a:r>
              <a:rPr lang="en-US" sz="2400" dirty="0"/>
              <a:t> architecture, 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25453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Baseline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Two </a:t>
            </a:r>
            <a:r>
              <a:rPr lang="en-US" sz="2400" dirty="0" err="1"/>
              <a:t>ConvNet</a:t>
            </a:r>
            <a:r>
              <a:rPr lang="en-US" sz="2400" dirty="0"/>
              <a:t> streams: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Spatial appearance stream: RGB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Motion stream: stack of L = 10 horizontal and vertical optical flow frames</a:t>
            </a:r>
          </a:p>
          <a:p>
            <a:pPr marL="0" indent="0">
              <a:buNone/>
            </a:pPr>
            <a:r>
              <a:rPr lang="en-US" sz="2400" dirty="0"/>
              <a:t> Late fusion for final classification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stream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ResNets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residual block: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Ã¬nh áº£nh cÃ³ liÃªn quan">
            <a:extLst>
              <a:ext uri="{FF2B5EF4-FFF2-40B4-BE49-F238E27FC236}">
                <a16:creationId xmlns:a16="http://schemas.microsoft.com/office/drawing/2014/main" id="{7939CE6C-3A7E-478E-B82D-C31DF7AB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57" y="4010121"/>
            <a:ext cx="3289663" cy="19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A52468-0CF4-451E-B764-DA6003E5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4359729"/>
            <a:ext cx="6063180" cy="16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Connecting the two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two-stream </a:t>
            </a:r>
            <a:r>
              <a:rPr lang="en-US" sz="2200" dirty="0" err="1"/>
              <a:t>gốc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late-</a:t>
            </a:r>
            <a:r>
              <a:rPr lang="en-US" sz="2200" dirty="0" err="1"/>
              <a:t>fushion</a:t>
            </a:r>
            <a:r>
              <a:rPr lang="en-US" sz="2200" dirty="0"/>
              <a:t> =&gt;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thác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2 stream (fail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action e.g. brushing teeth, applying a lipstick or shaving a beard)</a:t>
            </a:r>
          </a:p>
          <a:p>
            <a:r>
              <a:rPr lang="en-US" sz="2200" dirty="0" err="1"/>
              <a:t>Liệt</a:t>
            </a:r>
            <a:r>
              <a:rPr lang="en-US" sz="2200" dirty="0"/>
              <a:t> </a:t>
            </a:r>
            <a:r>
              <a:rPr lang="en-US" sz="2200" dirty="0" err="1"/>
              <a:t>kê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early-</a:t>
            </a:r>
            <a:r>
              <a:rPr lang="en-US" sz="2200" dirty="0" err="1"/>
              <a:t>fushion</a:t>
            </a:r>
            <a:r>
              <a:rPr lang="en-US" sz="2200" dirty="0"/>
              <a:t>: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thấp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gốc</a:t>
            </a:r>
            <a:r>
              <a:rPr lang="en-US" sz="2200" dirty="0"/>
              <a:t> (</a:t>
            </a:r>
            <a:r>
              <a:rPr lang="en-US" sz="2200" dirty="0" err="1"/>
              <a:t>phỏng</a:t>
            </a:r>
            <a:r>
              <a:rPr lang="en-US" sz="2200" dirty="0"/>
              <a:t> </a:t>
            </a:r>
            <a:r>
              <a:rPr lang="en-US" sz="2200" dirty="0" err="1"/>
              <a:t>đoán</a:t>
            </a:r>
            <a:r>
              <a:rPr lang="en-US" sz="2200" dirty="0"/>
              <a:t> do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mạnh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bố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layer)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602D3-9471-4388-86A8-2FDA0DA5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02" y="3662337"/>
            <a:ext cx="8433955" cy="26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Connecting the two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Additive interaction:</a:t>
            </a:r>
          </a:p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: </a:t>
            </a:r>
            <a:r>
              <a:rPr lang="en-US" sz="2400" dirty="0" err="1"/>
              <a:t>cộng</a:t>
            </a:r>
            <a:r>
              <a:rPr lang="en-US" sz="2400" dirty="0"/>
              <a:t> motion residuals </a:t>
            </a:r>
            <a:r>
              <a:rPr lang="en-US" sz="2400" dirty="0" err="1"/>
              <a:t>vào</a:t>
            </a:r>
            <a:r>
              <a:rPr lang="en-US" sz="2400" dirty="0"/>
              <a:t> appearance stream (2-c)</a:t>
            </a:r>
          </a:p>
          <a:p>
            <a:endParaRPr lang="en-US" sz="2400" dirty="0"/>
          </a:p>
          <a:p>
            <a:r>
              <a:rPr lang="en-US" sz="2400" dirty="0"/>
              <a:t>Backward pass: </a:t>
            </a:r>
          </a:p>
          <a:p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6B724-4D5B-431D-AC2D-E3CD3873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86" y="2834117"/>
            <a:ext cx="4427628" cy="594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34E2F-982E-4BB7-AFFD-0246A1A6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86" y="3600329"/>
            <a:ext cx="6078531" cy="1474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D98D9-6D88-46C0-8700-07D740C58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186" y="5183595"/>
            <a:ext cx="6852625" cy="10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Connecting the two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Multiplicative interaction:</a:t>
            </a:r>
          </a:p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: </a:t>
            </a:r>
            <a:r>
              <a:rPr lang="en-US" sz="2400" dirty="0" err="1"/>
              <a:t>coi</a:t>
            </a:r>
            <a:r>
              <a:rPr lang="en-US" sz="2400" dirty="0"/>
              <a:t> motion signal </a:t>
            </a:r>
            <a:r>
              <a:rPr lang="en-US" sz="2400" dirty="0" err="1"/>
              <a:t>như</a:t>
            </a:r>
            <a:r>
              <a:rPr lang="en-US" sz="2400" dirty="0"/>
              <a:t> gated modulation </a:t>
            </a:r>
            <a:r>
              <a:rPr lang="en-US" sz="2400" dirty="0" err="1"/>
              <a:t>của</a:t>
            </a:r>
            <a:r>
              <a:rPr lang="en-US" sz="2400" dirty="0"/>
              <a:t> appearance features (2-d)</a:t>
            </a:r>
          </a:p>
          <a:p>
            <a:r>
              <a:rPr lang="en-US" sz="2400" dirty="0"/>
              <a:t>Elementwise multiplication</a:t>
            </a:r>
          </a:p>
          <a:p>
            <a:endParaRPr lang="en-US" sz="2400" dirty="0"/>
          </a:p>
          <a:p>
            <a:r>
              <a:rPr lang="en-US" sz="2400" dirty="0"/>
              <a:t>Backward pass: </a:t>
            </a:r>
          </a:p>
          <a:p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61D85-6413-4A55-A598-5CD7E870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45" y="3261815"/>
            <a:ext cx="4999264" cy="63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4DF82-F3DF-49EC-AC2F-1C0DD2CAE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311" y="2879876"/>
            <a:ext cx="3584271" cy="3306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312BE-C939-4D62-8AB0-334823D3B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44" y="4354420"/>
            <a:ext cx="7038903" cy="16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Connecting the two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Multiplicative interaction:</a:t>
            </a:r>
            <a:endParaRPr lang="en-US" sz="2400" dirty="0"/>
          </a:p>
          <a:p>
            <a:r>
              <a:rPr lang="en-US" sz="2400" dirty="0"/>
              <a:t>Backward pass: </a:t>
            </a:r>
          </a:p>
          <a:p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14DF82-F3DF-49EC-AC2F-1C0DD2CA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247" y="2670632"/>
            <a:ext cx="3584271" cy="3306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312BE-C939-4D62-8AB0-334823D3B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44" y="2794374"/>
            <a:ext cx="7038903" cy="162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904613-52C7-4F97-818A-7EB55777D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453" y="4591949"/>
            <a:ext cx="7439025" cy="8953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7118C9-7CE8-413E-AC8B-AC0BFF131CE0}"/>
              </a:ext>
            </a:extLst>
          </p:cNvPr>
          <p:cNvSpPr/>
          <p:nvPr/>
        </p:nvSpPr>
        <p:spPr>
          <a:xfrm>
            <a:off x="7324868" y="3694693"/>
            <a:ext cx="858080" cy="6910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0F6B95-1A23-4A6C-8E26-5E76A401464E}"/>
              </a:ext>
            </a:extLst>
          </p:cNvPr>
          <p:cNvSpPr/>
          <p:nvPr/>
        </p:nvSpPr>
        <p:spPr>
          <a:xfrm>
            <a:off x="8192609" y="4694086"/>
            <a:ext cx="858080" cy="6910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Two-stream multiplier networks</a:t>
            </a:r>
            <a:br>
              <a:rPr lang="en-US" dirty="0"/>
            </a:br>
            <a:r>
              <a:rPr lang="en-US" dirty="0"/>
              <a:t>	Connecting the two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Discussion:</a:t>
            </a:r>
          </a:p>
          <a:p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stream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feature</a:t>
            </a:r>
          </a:p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backpropagation, fusion gradient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qua 2 stream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stream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(</a:t>
            </a:r>
            <a:r>
              <a:rPr lang="en-US" sz="2400" dirty="0" err="1"/>
              <a:t>cộng</a:t>
            </a:r>
            <a:r>
              <a:rPr lang="en-US" sz="2400" dirty="0"/>
              <a:t>)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stream (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) (2-e),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 (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1 stream) (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do </a:t>
            </a:r>
            <a:r>
              <a:rPr lang="en-US" sz="2400" dirty="0" err="1"/>
              <a:t>spartial</a:t>
            </a:r>
            <a:r>
              <a:rPr lang="en-US" sz="2400" dirty="0"/>
              <a:t> steam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motion stream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train)</a:t>
            </a:r>
          </a:p>
          <a:p>
            <a:endParaRPr lang="en-US" sz="22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49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16387</TotalTime>
  <Words>1038</Words>
  <Application>Microsoft Office PowerPoint</Application>
  <PresentationFormat>Widescreen</PresentationFormat>
  <Paragraphs>115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Spatiotemporal Multiplier Networks for Video Action Recognition</vt:lpstr>
      <vt:lpstr>Introduction</vt:lpstr>
      <vt:lpstr>Related Work</vt:lpstr>
      <vt:lpstr>Two-stream multiplier networks  Baseline architecture</vt:lpstr>
      <vt:lpstr>Two-stream multiplier networks  Connecting the two streams</vt:lpstr>
      <vt:lpstr>Two-stream multiplier networks  Connecting the two streams</vt:lpstr>
      <vt:lpstr>Two-stream multiplier networks  Connecting the two streams</vt:lpstr>
      <vt:lpstr>Two-stream multiplier networks  Connecting the two streams</vt:lpstr>
      <vt:lpstr>Two-stream multiplier networks  Connecting the two streams</vt:lpstr>
      <vt:lpstr>Two-stream multiplier networks  Temporal filtering with feature identity</vt:lpstr>
      <vt:lpstr>Two-stream multiplier networks  Temporal filtering with feature identity</vt:lpstr>
      <vt:lpstr>Two-stream multiplier networks  Temporal filtering with feature identity</vt:lpstr>
      <vt:lpstr>Architecture details</vt:lpstr>
      <vt:lpstr>Architecture details  Training procedure</vt:lpstr>
      <vt:lpstr>Experimental results</vt:lpstr>
      <vt:lpstr>Experimental results  Analysis of Two-Stream connections</vt:lpstr>
      <vt:lpstr>Experimental results  Experiments on temporal aggregation</vt:lpstr>
      <vt:lpstr>Experimental results  Experiments on temporal aggregation</vt:lpstr>
      <vt:lpstr>Experimental results  Going deeper</vt:lpstr>
      <vt:lpstr>Experimental results  Comparison with the state-of-the-art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SilNet</dc:title>
  <dc:creator>Kaiser GX</dc:creator>
  <cp:lastModifiedBy>Kaiser GX</cp:lastModifiedBy>
  <cp:revision>148</cp:revision>
  <dcterms:created xsi:type="dcterms:W3CDTF">2017-05-25T19:13:45Z</dcterms:created>
  <dcterms:modified xsi:type="dcterms:W3CDTF">2018-05-18T07:44:23Z</dcterms:modified>
</cp:coreProperties>
</file>