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313" r:id="rId4"/>
    <p:sldId id="324" r:id="rId5"/>
    <p:sldId id="315" r:id="rId6"/>
    <p:sldId id="314" r:id="rId7"/>
    <p:sldId id="334" r:id="rId8"/>
    <p:sldId id="335" r:id="rId9"/>
    <p:sldId id="336" r:id="rId10"/>
    <p:sldId id="337" r:id="rId11"/>
    <p:sldId id="338" r:id="rId12"/>
    <p:sldId id="339" r:id="rId13"/>
    <p:sldId id="330" r:id="rId14"/>
    <p:sldId id="332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2D52A501-FDC6-4388-87F5-B3EF5BFCDF8F}"/>
    <pc:docChg chg="undo custSel addSld delSld modSld sldOrd">
      <pc:chgData name="Kaiser GX" userId="064cad1f84cd5131" providerId="LiveId" clId="{2D52A501-FDC6-4388-87F5-B3EF5BFCDF8F}" dt="2018-05-21T09:30:58.331" v="8180" actId="20577"/>
      <pc:docMkLst>
        <pc:docMk/>
      </pc:docMkLst>
      <pc:sldChg chg="modSp">
        <pc:chgData name="Kaiser GX" userId="064cad1f84cd5131" providerId="LiveId" clId="{2D52A501-FDC6-4388-87F5-B3EF5BFCDF8F}" dt="2018-05-10T18:46:19.866" v="15" actId="14100"/>
        <pc:sldMkLst>
          <pc:docMk/>
          <pc:sldMk cId="2312142023" sldId="256"/>
        </pc:sldMkLst>
        <pc:spChg chg="mod">
          <ac:chgData name="Kaiser GX" userId="064cad1f84cd5131" providerId="LiveId" clId="{2D52A501-FDC6-4388-87F5-B3EF5BFCDF8F}" dt="2018-05-10T18:45:21.381" v="1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0T18:46:19.866" v="15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">
        <pc:chgData name="Kaiser GX" userId="064cad1f84cd5131" providerId="LiveId" clId="{2D52A501-FDC6-4388-87F5-B3EF5BFCDF8F}" dt="2018-05-11T05:58:45.397" v="1803" actId="20577"/>
        <pc:sldMkLst>
          <pc:docMk/>
          <pc:sldMk cId="138209369" sldId="261"/>
        </pc:sldMkLst>
        <pc:spChg chg="mod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1T05:58:45.397" v="1803" actId="20577"/>
          <ac:spMkLst>
            <pc:docMk/>
            <pc:sldMk cId="138209369" sldId="261"/>
            <ac:spMk id="3" creationId="{00000000-0000-0000-0000-000000000000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1" creationId="{C33BF9DD-8A45-4EEE-B231-0A14D322E5F9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6" creationId="{9556C5A8-AD7E-4CE7-87BE-9EA3B5E1786F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8" creationId="{D5FBCAC9-BD8B-4F3B-AD74-EF37D4211349}"/>
          </ac:spMkLst>
        </pc:spChg>
        <pc:picChg chg="add mod ord">
          <ac:chgData name="Kaiser GX" userId="064cad1f84cd5131" providerId="LiveId" clId="{2D52A501-FDC6-4388-87F5-B3EF5BFCDF8F}" dt="2018-05-11T05:18:52.819" v="399" actId="14100"/>
          <ac:picMkLst>
            <pc:docMk/>
            <pc:sldMk cId="138209369" sldId="261"/>
            <ac:picMk id="4" creationId="{984EB3F7-BA56-4D25-B0AB-4D18645E8852}"/>
          </ac:picMkLst>
        </pc:picChg>
        <pc:picChg chg="del">
          <ac:chgData name="Kaiser GX" userId="064cad1f84cd5131" providerId="LiveId" clId="{2D52A501-FDC6-4388-87F5-B3EF5BFCDF8F}" dt="2018-05-11T04:45:04.874" v="17" actId="20577"/>
          <ac:picMkLst>
            <pc:docMk/>
            <pc:sldMk cId="138209369" sldId="261"/>
            <ac:picMk id="7" creationId="{B41240C5-45F2-424B-A0FE-6633C63CB2CE}"/>
          </ac:picMkLst>
        </pc:picChg>
        <pc:cxnChg chg="del">
          <ac:chgData name="Kaiser GX" userId="064cad1f84cd5131" providerId="LiveId" clId="{2D52A501-FDC6-4388-87F5-B3EF5BFCDF8F}" dt="2018-05-11T04:45:16.826" v="18" actId="26606"/>
          <ac:cxnSpMkLst>
            <pc:docMk/>
            <pc:sldMk cId="138209369" sldId="261"/>
            <ac:cxnSpMk id="27" creationId="{9020DCC9-F851-4562-BB20-1AB3C51BFD08}"/>
          </ac:cxnSpMkLst>
        </pc:cxnChg>
      </pc:sldChg>
      <pc:sldChg chg="modSp">
        <pc:chgData name="Kaiser GX" userId="064cad1f84cd5131" providerId="LiveId" clId="{2D52A501-FDC6-4388-87F5-B3EF5BFCDF8F}" dt="2018-05-11T05:29:26.624" v="1151" actId="20577"/>
        <pc:sldMkLst>
          <pc:docMk/>
          <pc:sldMk cId="2545378865" sldId="313"/>
        </pc:sldMkLst>
        <pc:spChg chg="mod">
          <ac:chgData name="Kaiser GX" userId="064cad1f84cd5131" providerId="LiveId" clId="{2D52A501-FDC6-4388-87F5-B3EF5BFCDF8F}" dt="2018-05-11T05:29:26.624" v="1151" actId="20577"/>
          <ac:spMkLst>
            <pc:docMk/>
            <pc:sldMk cId="2545378865" sldId="313"/>
            <ac:spMk id="3" creationId="{00000000-0000-0000-0000-000000000000}"/>
          </ac:spMkLst>
        </pc:spChg>
      </pc:sldChg>
      <pc:sldChg chg="addSp modSp">
        <pc:chgData name="Kaiser GX" userId="064cad1f84cd5131" providerId="LiveId" clId="{2D52A501-FDC6-4388-87F5-B3EF5BFCDF8F}" dt="2018-05-14T17:57:28.212" v="3831" actId="20577"/>
        <pc:sldMkLst>
          <pc:docMk/>
          <pc:sldMk cId="250863857" sldId="314"/>
        </pc:sldMkLst>
        <pc:spChg chg="mod">
          <ac:chgData name="Kaiser GX" userId="064cad1f84cd5131" providerId="LiveId" clId="{2D52A501-FDC6-4388-87F5-B3EF5BFCDF8F}" dt="2018-05-11T05:57:20.217" v="1781" actId="20577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4T17:57:28.212" v="3831" actId="20577"/>
          <ac:spMkLst>
            <pc:docMk/>
            <pc:sldMk cId="250863857" sldId="314"/>
            <ac:spMk id="3" creationId="{00000000-0000-0000-0000-000000000000}"/>
          </ac:spMkLst>
        </pc:spChg>
        <pc:picChg chg="add mod">
          <ac:chgData name="Kaiser GX" userId="064cad1f84cd5131" providerId="LiveId" clId="{2D52A501-FDC6-4388-87F5-B3EF5BFCDF8F}" dt="2018-05-11T06:04:49.233" v="2022" actId="1076"/>
          <ac:picMkLst>
            <pc:docMk/>
            <pc:sldMk cId="250863857" sldId="314"/>
            <ac:picMk id="4" creationId="{A4454DCF-99B6-46AE-B805-520C986F40C7}"/>
          </ac:picMkLst>
        </pc:picChg>
      </pc:sldChg>
      <pc:sldChg chg="addSp delSp modSp">
        <pc:chgData name="Kaiser GX" userId="064cad1f84cd5131" providerId="LiveId" clId="{2D52A501-FDC6-4388-87F5-B3EF5BFCDF8F}" dt="2018-05-11T05:56:52.791" v="1779" actId="14100"/>
        <pc:sldMkLst>
          <pc:docMk/>
          <pc:sldMk cId="3674096434" sldId="315"/>
        </pc:sldMkLst>
        <pc:spChg chg="mod">
          <ac:chgData name="Kaiser GX" userId="064cad1f84cd5131" providerId="LiveId" clId="{2D52A501-FDC6-4388-87F5-B3EF5BFCDF8F}" dt="2018-05-11T05:32:00.529" v="1154" actId="14100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1T05:56:27.519" v="1777" actId="255"/>
          <ac:spMkLst>
            <pc:docMk/>
            <pc:sldMk cId="3674096434" sldId="315"/>
            <ac:spMk id="3" creationId="{00000000-0000-0000-0000-000000000000}"/>
          </ac:spMkLst>
        </pc:spChg>
        <pc:picChg chg="add mod">
          <ac:chgData name="Kaiser GX" userId="064cad1f84cd5131" providerId="LiveId" clId="{2D52A501-FDC6-4388-87F5-B3EF5BFCDF8F}" dt="2018-05-11T05:37:32.072" v="1294" actId="1076"/>
          <ac:picMkLst>
            <pc:docMk/>
            <pc:sldMk cId="3674096434" sldId="315"/>
            <ac:picMk id="4" creationId="{FF584B8F-18F3-41FE-98F0-960BFE221FAD}"/>
          </ac:picMkLst>
        </pc:picChg>
        <pc:picChg chg="add mod">
          <ac:chgData name="Kaiser GX" userId="064cad1f84cd5131" providerId="LiveId" clId="{2D52A501-FDC6-4388-87F5-B3EF5BFCDF8F}" dt="2018-05-11T05:40:02.353" v="1398" actId="14100"/>
          <ac:picMkLst>
            <pc:docMk/>
            <pc:sldMk cId="3674096434" sldId="315"/>
            <ac:picMk id="6" creationId="{6302F461-BC07-47D1-A099-2B0B3FEF8A67}"/>
          </ac:picMkLst>
        </pc:picChg>
        <pc:picChg chg="add mod">
          <ac:chgData name="Kaiser GX" userId="064cad1f84cd5131" providerId="LiveId" clId="{2D52A501-FDC6-4388-87F5-B3EF5BFCDF8F}" dt="2018-05-11T05:43:14.421" v="1440" actId="14100"/>
          <ac:picMkLst>
            <pc:docMk/>
            <pc:sldMk cId="3674096434" sldId="315"/>
            <ac:picMk id="7" creationId="{24338C92-CE46-4927-A226-C5CED7720143}"/>
          </ac:picMkLst>
        </pc:picChg>
        <pc:picChg chg="del">
          <ac:chgData name="Kaiser GX" userId="064cad1f84cd5131" providerId="LiveId" clId="{2D52A501-FDC6-4388-87F5-B3EF5BFCDF8F}" dt="2018-05-11T05:35:11.894" v="1168" actId="14100"/>
          <ac:picMkLst>
            <pc:docMk/>
            <pc:sldMk cId="3674096434" sldId="315"/>
            <ac:picMk id="8" creationId="{32CAA52B-35AA-460F-AE68-7A264071DA75}"/>
          </ac:picMkLst>
        </pc:picChg>
        <pc:picChg chg="add mod">
          <ac:chgData name="Kaiser GX" userId="064cad1f84cd5131" providerId="LiveId" clId="{2D52A501-FDC6-4388-87F5-B3EF5BFCDF8F}" dt="2018-05-11T05:56:52.791" v="1779" actId="14100"/>
          <ac:picMkLst>
            <pc:docMk/>
            <pc:sldMk cId="3674096434" sldId="315"/>
            <ac:picMk id="9" creationId="{471BA367-3A81-487B-8E24-66A2ACC8F924}"/>
          </ac:picMkLst>
        </pc:picChg>
        <pc:picChg chg="del">
          <ac:chgData name="Kaiser GX" userId="064cad1f84cd5131" providerId="LiveId" clId="{2D52A501-FDC6-4388-87F5-B3EF5BFCDF8F}" dt="2018-05-11T05:34:06.182" v="1166" actId="14100"/>
          <ac:picMkLst>
            <pc:docMk/>
            <pc:sldMk cId="3674096434" sldId="315"/>
            <ac:picMk id="1028" creationId="{C1AF39F7-466F-4BCA-B38D-DE4333A3AAE4}"/>
          </ac:picMkLst>
        </pc:picChg>
      </pc:sldChg>
      <pc:sldChg chg="addSp delSp modSp mod setBg">
        <pc:chgData name="Kaiser GX" userId="064cad1f84cd5131" providerId="LiveId" clId="{2D52A501-FDC6-4388-87F5-B3EF5BFCDF8F}" dt="2018-05-11T05:33:41.123" v="1164" actId="26606"/>
        <pc:sldMkLst>
          <pc:docMk/>
          <pc:sldMk cId="1154531875" sldId="324"/>
        </pc:sldMkLst>
        <pc:spChg chg="mod or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" creationId="{00000000-0000-0000-0000-000000000000}"/>
          </ac:spMkLst>
        </pc:spChg>
        <pc:spChg chg="del mod">
          <ac:chgData name="Kaiser GX" userId="064cad1f84cd5131" providerId="LiveId" clId="{2D52A501-FDC6-4388-87F5-B3EF5BFCDF8F}" dt="2018-05-11T05:33:32.502" v="1161" actId="26606"/>
          <ac:spMkLst>
            <pc:docMk/>
            <pc:sldMk cId="1154531875" sldId="324"/>
            <ac:spMk id="3" creationId="{00000000-0000-0000-0000-000000000000}"/>
          </ac:spMkLst>
        </pc:spChg>
        <pc:spChg chg="add del">
          <ac:chgData name="Kaiser GX" userId="064cad1f84cd5131" providerId="LiveId" clId="{2D52A501-FDC6-4388-87F5-B3EF5BFCDF8F}" dt="2018-05-11T05:33:41.108" v="1163" actId="26606"/>
          <ac:spMkLst>
            <pc:docMk/>
            <pc:sldMk cId="1154531875" sldId="324"/>
            <ac:spMk id="9" creationId="{4E4490D0-3672-446A-AC12-B4830333BDDD}"/>
          </ac:spMkLst>
        </pc:spChg>
        <pc:spChg chg="add del">
          <ac:chgData name="Kaiser GX" userId="064cad1f84cd5131" providerId="LiveId" clId="{2D52A501-FDC6-4388-87F5-B3EF5BFCDF8F}" dt="2018-05-11T05:33:41.108" v="1163" actId="26606"/>
          <ac:spMkLst>
            <pc:docMk/>
            <pc:sldMk cId="1154531875" sldId="324"/>
            <ac:spMk id="11" creationId="{39CB82C2-DF65-4EC1-8280-F201D50F570B}"/>
          </ac:spMkLst>
        </pc:spChg>
        <pc:spChg chg="add del">
          <ac:chgData name="Kaiser GX" userId="064cad1f84cd5131" providerId="LiveId" clId="{2D52A501-FDC6-4388-87F5-B3EF5BFCDF8F}" dt="2018-05-11T05:33:41.108" v="1163" actId="26606"/>
          <ac:spMkLst>
            <pc:docMk/>
            <pc:sldMk cId="1154531875" sldId="324"/>
            <ac:spMk id="15" creationId="{C4AAA502-5435-489E-9538-3A40E6C71461}"/>
          </ac:spMkLst>
        </pc:spChg>
        <pc:spChg chg="add del">
          <ac:chgData name="Kaiser GX" userId="064cad1f84cd5131" providerId="LiveId" clId="{2D52A501-FDC6-4388-87F5-B3EF5BFCDF8F}" dt="2018-05-11T05:33:41.108" v="1163" actId="26606"/>
          <ac:spMkLst>
            <pc:docMk/>
            <pc:sldMk cId="1154531875" sldId="324"/>
            <ac:spMk id="17" creationId="{0D91DD17-237F-4811-BC0E-128EB1BD7CFE}"/>
          </ac:spMkLst>
        </pc:spChg>
        <pc:spChg chg="add del">
          <ac:chgData name="Kaiser GX" userId="064cad1f84cd5131" providerId="LiveId" clId="{2D52A501-FDC6-4388-87F5-B3EF5BFCDF8F}" dt="2018-05-11T05:33:41.108" v="1163" actId="26606"/>
          <ac:spMkLst>
            <pc:docMk/>
            <pc:sldMk cId="1154531875" sldId="324"/>
            <ac:spMk id="19" creationId="{DE42378B-2E28-4810-8421-7A473A40E376}"/>
          </ac:spMkLst>
        </pc:spChg>
        <pc:spChg chg="ad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3" creationId="{4E4490D0-3672-446A-AC12-B4830333BDDD}"/>
          </ac:spMkLst>
        </pc:spChg>
        <pc:spChg chg="ad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4" creationId="{39CB82C2-DF65-4EC1-8280-F201D50F570B}"/>
          </ac:spMkLst>
        </pc:spChg>
        <pc:spChg chg="ad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6" creationId="{FA4CD5CB-D209-4D70-8CA4-629731C59219}"/>
          </ac:spMkLst>
        </pc:spChg>
        <pc:spChg chg="ad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7" creationId="{593ACC25-C262-417A-8AA9-0641C772BDB6}"/>
          </ac:spMkLst>
        </pc:spChg>
        <pc:spChg chg="add">
          <ac:chgData name="Kaiser GX" userId="064cad1f84cd5131" providerId="LiveId" clId="{2D52A501-FDC6-4388-87F5-B3EF5BFCDF8F}" dt="2018-05-11T05:33:41.123" v="1164" actId="26606"/>
          <ac:spMkLst>
            <pc:docMk/>
            <pc:sldMk cId="1154531875" sldId="324"/>
            <ac:spMk id="28" creationId="{B4C27B90-DF2B-4D00-BA07-18ED774CD2F1}"/>
          </ac:spMkLst>
        </pc:spChg>
        <pc:picChg chg="add mod">
          <ac:chgData name="Kaiser GX" userId="064cad1f84cd5131" providerId="LiveId" clId="{2D52A501-FDC6-4388-87F5-B3EF5BFCDF8F}" dt="2018-05-11T05:33:41.123" v="1164" actId="26606"/>
          <ac:picMkLst>
            <pc:docMk/>
            <pc:sldMk cId="1154531875" sldId="324"/>
            <ac:picMk id="4" creationId="{49202570-4FEA-41BD-A3F9-55D2C83FD147}"/>
          </ac:picMkLst>
        </pc:picChg>
        <pc:picChg chg="del">
          <ac:chgData name="Kaiser GX" userId="064cad1f84cd5131" providerId="LiveId" clId="{2D52A501-FDC6-4388-87F5-B3EF5BFCDF8F}" dt="2018-05-11T05:32:20.801" v="1155" actId="26606"/>
          <ac:picMkLst>
            <pc:docMk/>
            <pc:sldMk cId="1154531875" sldId="324"/>
            <ac:picMk id="5" creationId="{D699EC97-60B5-4887-AFD3-4172A8BC354A}"/>
          </ac:picMkLst>
        </pc:picChg>
        <pc:picChg chg="del">
          <ac:chgData name="Kaiser GX" userId="064cad1f84cd5131" providerId="LiveId" clId="{2D52A501-FDC6-4388-87F5-B3EF5BFCDF8F}" dt="2018-05-11T05:32:23.877" v="1156" actId="26606"/>
          <ac:picMkLst>
            <pc:docMk/>
            <pc:sldMk cId="1154531875" sldId="324"/>
            <ac:picMk id="6" creationId="{161DC551-E07F-481F-A47A-4D9E6AC79AC6}"/>
          </ac:picMkLst>
        </pc:picChg>
        <pc:cxnChg chg="add del">
          <ac:chgData name="Kaiser GX" userId="064cad1f84cd5131" providerId="LiveId" clId="{2D52A501-FDC6-4388-87F5-B3EF5BFCDF8F}" dt="2018-05-11T05:33:41.108" v="1163" actId="26606"/>
          <ac:cxnSpMkLst>
            <pc:docMk/>
            <pc:sldMk cId="1154531875" sldId="324"/>
            <ac:cxnSpMk id="13" creationId="{7E1D4427-852B-4B37-8E76-0E9F1810BA2A}"/>
          </ac:cxnSpMkLst>
        </pc:cxnChg>
        <pc:cxnChg chg="add del">
          <ac:chgData name="Kaiser GX" userId="064cad1f84cd5131" providerId="LiveId" clId="{2D52A501-FDC6-4388-87F5-B3EF5BFCDF8F}" dt="2018-05-11T05:33:41.108" v="1163" actId="26606"/>
          <ac:cxnSpMkLst>
            <pc:docMk/>
            <pc:sldMk cId="1154531875" sldId="324"/>
            <ac:cxnSpMk id="21" creationId="{C9AC0290-4702-4519-B0F4-C2A46880997B}"/>
          </ac:cxnSpMkLst>
        </pc:cxnChg>
        <pc:cxnChg chg="add">
          <ac:chgData name="Kaiser GX" userId="064cad1f84cd5131" providerId="LiveId" clId="{2D52A501-FDC6-4388-87F5-B3EF5BFCDF8F}" dt="2018-05-11T05:33:41.123" v="1164" actId="26606"/>
          <ac:cxnSpMkLst>
            <pc:docMk/>
            <pc:sldMk cId="1154531875" sldId="324"/>
            <ac:cxnSpMk id="25" creationId="{7E1D4427-852B-4B37-8E76-0E9F1810BA2A}"/>
          </ac:cxnSpMkLst>
        </pc:cxnChg>
        <pc:cxnChg chg="add">
          <ac:chgData name="Kaiser GX" userId="064cad1f84cd5131" providerId="LiveId" clId="{2D52A501-FDC6-4388-87F5-B3EF5BFCDF8F}" dt="2018-05-11T05:33:41.123" v="1164" actId="26606"/>
          <ac:cxnSpMkLst>
            <pc:docMk/>
            <pc:sldMk cId="1154531875" sldId="324"/>
            <ac:cxnSpMk id="29" creationId="{5C6A2BAE-B461-4B55-8E1F-0722ABDD1393}"/>
          </ac:cxnSpMkLst>
        </pc:cxnChg>
      </pc:sldChg>
      <pc:sldChg chg="addSp delSp modSp modNotesTx">
        <pc:chgData name="Kaiser GX" userId="064cad1f84cd5131" providerId="LiveId" clId="{2D52A501-FDC6-4388-87F5-B3EF5BFCDF8F}" dt="2018-05-15T08:15:54.211" v="5795" actId="20577"/>
        <pc:sldMkLst>
          <pc:docMk/>
          <pc:sldMk cId="4025501891" sldId="330"/>
        </pc:sldMkLst>
        <pc:spChg chg="mod">
          <ac:chgData name="Kaiser GX" userId="064cad1f84cd5131" providerId="LiveId" clId="{2D52A501-FDC6-4388-87F5-B3EF5BFCDF8F}" dt="2018-05-15T03:29:52.382" v="4809" actId="20577"/>
          <ac:spMkLst>
            <pc:docMk/>
            <pc:sldMk cId="4025501891" sldId="330"/>
            <ac:spMk id="2" creationId="{95AD29EE-037D-48A4-9E8D-B323D9F8B5F5}"/>
          </ac:spMkLst>
        </pc:spChg>
        <pc:spChg chg="del mod">
          <ac:chgData name="Kaiser GX" userId="064cad1f84cd5131" providerId="LiveId" clId="{2D52A501-FDC6-4388-87F5-B3EF5BFCDF8F}" dt="2018-05-15T03:46:34.633" v="4811" actId="20577"/>
          <ac:spMkLst>
            <pc:docMk/>
            <pc:sldMk cId="4025501891" sldId="330"/>
            <ac:spMk id="3" creationId="{9CDE46B2-53B4-4134-A42A-C56DD8B35CFF}"/>
          </ac:spMkLst>
        </pc:spChg>
        <pc:spChg chg="add mod">
          <ac:chgData name="Kaiser GX" userId="064cad1f84cd5131" providerId="LiveId" clId="{2D52A501-FDC6-4388-87F5-B3EF5BFCDF8F}" dt="2018-05-15T03:46:37.290" v="4812" actId="20577"/>
          <ac:spMkLst>
            <pc:docMk/>
            <pc:sldMk cId="4025501891" sldId="330"/>
            <ac:spMk id="4" creationId="{8FCEEE62-BD23-4935-A8E0-3413022FA144}"/>
          </ac:spMkLst>
        </pc:spChg>
        <pc:spChg chg="add mod">
          <ac:chgData name="Kaiser GX" userId="064cad1f84cd5131" providerId="LiveId" clId="{2D52A501-FDC6-4388-87F5-B3EF5BFCDF8F}" dt="2018-05-15T08:02:45.316" v="5077" actId="20577"/>
          <ac:spMkLst>
            <pc:docMk/>
            <pc:sldMk cId="4025501891" sldId="330"/>
            <ac:spMk id="5" creationId="{00E47BD2-4D14-4AED-8CA6-3373C6D0EE8E}"/>
          </ac:spMkLst>
        </pc:spChg>
        <pc:spChg chg="add mod">
          <ac:chgData name="Kaiser GX" userId="064cad1f84cd5131" providerId="LiveId" clId="{2D52A501-FDC6-4388-87F5-B3EF5BFCDF8F}" dt="2018-05-15T08:03:01.732" v="5107" actId="20577"/>
          <ac:spMkLst>
            <pc:docMk/>
            <pc:sldMk cId="4025501891" sldId="330"/>
            <ac:spMk id="6" creationId="{D3A08F94-F19B-40B2-B79E-D83E8065D918}"/>
          </ac:spMkLst>
        </pc:spChg>
        <pc:spChg chg="add mod">
          <ac:chgData name="Kaiser GX" userId="064cad1f84cd5131" providerId="LiveId" clId="{2D52A501-FDC6-4388-87F5-B3EF5BFCDF8F}" dt="2018-05-15T08:15:54.211" v="5795" actId="20577"/>
          <ac:spMkLst>
            <pc:docMk/>
            <pc:sldMk cId="4025501891" sldId="330"/>
            <ac:spMk id="7" creationId="{3B8317A4-D482-465B-9D63-4B7129062CFF}"/>
          </ac:spMkLst>
        </pc:spChg>
      </pc:sldChg>
      <pc:sldChg chg="addSp delSp modSp modNotesTx">
        <pc:chgData name="Kaiser GX" userId="064cad1f84cd5131" providerId="LiveId" clId="{2D52A501-FDC6-4388-87F5-B3EF5BFCDF8F}" dt="2018-05-15T09:59:42.598" v="6810" actId="20577"/>
        <pc:sldMkLst>
          <pc:docMk/>
          <pc:sldMk cId="3947429651" sldId="332"/>
        </pc:sldMkLst>
        <pc:spChg chg="mod">
          <ac:chgData name="Kaiser GX" userId="064cad1f84cd5131" providerId="LiveId" clId="{2D52A501-FDC6-4388-87F5-B3EF5BFCDF8F}" dt="2018-05-15T08:27:10.300" v="5818" actId="20577"/>
          <ac:spMkLst>
            <pc:docMk/>
            <pc:sldMk cId="3947429651" sldId="332"/>
            <ac:spMk id="2" creationId="{00000000-0000-0000-0000-000000000000}"/>
          </ac:spMkLst>
        </pc:spChg>
        <pc:spChg chg="del mod">
          <ac:chgData name="Kaiser GX" userId="064cad1f84cd5131" providerId="LiveId" clId="{2D52A501-FDC6-4388-87F5-B3EF5BFCDF8F}" dt="2018-05-15T08:28:09.753" v="5820" actId="20577"/>
          <ac:spMkLst>
            <pc:docMk/>
            <pc:sldMk cId="3947429651" sldId="332"/>
            <ac:spMk id="3" creationId="{00000000-0000-0000-0000-000000000000}"/>
          </ac:spMkLst>
        </pc:spChg>
        <pc:spChg chg="add mod">
          <ac:chgData name="Kaiser GX" userId="064cad1f84cd5131" providerId="LiveId" clId="{2D52A501-FDC6-4388-87F5-B3EF5BFCDF8F}" dt="2018-05-15T08:28:16.269" v="5828" actId="20577"/>
          <ac:spMkLst>
            <pc:docMk/>
            <pc:sldMk cId="3947429651" sldId="332"/>
            <ac:spMk id="4" creationId="{BAB935E9-C3D9-485A-A20F-70156C31E59F}"/>
          </ac:spMkLst>
        </pc:spChg>
        <pc:spChg chg="add mod">
          <ac:chgData name="Kaiser GX" userId="064cad1f84cd5131" providerId="LiveId" clId="{2D52A501-FDC6-4388-87F5-B3EF5BFCDF8F}" dt="2018-05-15T08:31:54.725" v="6227" actId="20577"/>
          <ac:spMkLst>
            <pc:docMk/>
            <pc:sldMk cId="3947429651" sldId="332"/>
            <ac:spMk id="6" creationId="{EB7962FD-D97C-4D04-81EE-7F870961FD8C}"/>
          </ac:spMkLst>
        </pc:spChg>
        <pc:spChg chg="add mod">
          <ac:chgData name="Kaiser GX" userId="064cad1f84cd5131" providerId="LiveId" clId="{2D52A501-FDC6-4388-87F5-B3EF5BFCDF8F}" dt="2018-05-15T08:28:30.241" v="5839" actId="20577"/>
          <ac:spMkLst>
            <pc:docMk/>
            <pc:sldMk cId="3947429651" sldId="332"/>
            <ac:spMk id="7" creationId="{E404B9B8-6BBD-4828-8D06-A27CFFF217B7}"/>
          </ac:spMkLst>
        </pc:spChg>
        <pc:spChg chg="add mod">
          <ac:chgData name="Kaiser GX" userId="064cad1f84cd5131" providerId="LiveId" clId="{2D52A501-FDC6-4388-87F5-B3EF5BFCDF8F}" dt="2018-05-15T09:07:14.842" v="6332" actId="20577"/>
          <ac:spMkLst>
            <pc:docMk/>
            <pc:sldMk cId="3947429651" sldId="332"/>
            <ac:spMk id="8" creationId="{7A914C56-6FB6-432B-9441-BFF93738F84D}"/>
          </ac:spMkLst>
        </pc:spChg>
      </pc:sldChg>
      <pc:sldChg chg="addSp delSp modSp add">
        <pc:chgData name="Kaiser GX" userId="064cad1f84cd5131" providerId="LiveId" clId="{2D52A501-FDC6-4388-87F5-B3EF5BFCDF8F}" dt="2018-05-15T08:08:13.862" v="5276" actId="20577"/>
        <pc:sldMkLst>
          <pc:docMk/>
          <pc:sldMk cId="649050807" sldId="334"/>
        </pc:sldMkLst>
        <pc:spChg chg="mod">
          <ac:chgData name="Kaiser GX" userId="064cad1f84cd5131" providerId="LiveId" clId="{2D52A501-FDC6-4388-87F5-B3EF5BFCDF8F}" dt="2018-05-15T08:08:13.862" v="5276" actId="20577"/>
          <ac:spMkLst>
            <pc:docMk/>
            <pc:sldMk cId="649050807" sldId="334"/>
            <ac:spMk id="3" creationId="{00000000-0000-0000-0000-000000000000}"/>
          </ac:spMkLst>
        </pc:spChg>
        <pc:spChg chg="add mod">
          <ac:chgData name="Kaiser GX" userId="064cad1f84cd5131" providerId="LiveId" clId="{2D52A501-FDC6-4388-87F5-B3EF5BFCDF8F}" dt="2018-05-15T08:08:05.431" v="5260" actId="27636"/>
          <ac:spMkLst>
            <pc:docMk/>
            <pc:sldMk cId="649050807" sldId="334"/>
            <ac:spMk id="8" creationId="{8A7C1064-E8B4-4C83-9AD3-4030AF1269A6}"/>
          </ac:spMkLst>
        </pc:spChg>
        <pc:picChg chg="del">
          <ac:chgData name="Kaiser GX" userId="064cad1f84cd5131" providerId="LiveId" clId="{2D52A501-FDC6-4388-87F5-B3EF5BFCDF8F}" dt="2018-05-11T06:07:03.343" v="2125" actId="14100"/>
          <ac:picMkLst>
            <pc:docMk/>
            <pc:sldMk cId="649050807" sldId="334"/>
            <ac:picMk id="4" creationId="{A4454DCF-99B6-46AE-B805-520C986F40C7}"/>
          </ac:picMkLst>
        </pc:picChg>
        <pc:picChg chg="add mod">
          <ac:chgData name="Kaiser GX" userId="064cad1f84cd5131" providerId="LiveId" clId="{2D52A501-FDC6-4388-87F5-B3EF5BFCDF8F}" dt="2018-05-11T06:18:19.444" v="2518" actId="1076"/>
          <ac:picMkLst>
            <pc:docMk/>
            <pc:sldMk cId="649050807" sldId="334"/>
            <ac:picMk id="6" creationId="{4427FD74-8FEA-46D3-8B9D-9C8BBE42D5D5}"/>
          </ac:picMkLst>
        </pc:picChg>
        <pc:picChg chg="add mod">
          <ac:chgData name="Kaiser GX" userId="064cad1f84cd5131" providerId="LiveId" clId="{2D52A501-FDC6-4388-87F5-B3EF5BFCDF8F}" dt="2018-05-11T06:19:00.921" v="2525" actId="1076"/>
          <ac:picMkLst>
            <pc:docMk/>
            <pc:sldMk cId="649050807" sldId="334"/>
            <ac:picMk id="7" creationId="{7E706A03-E6F8-422A-9C1E-27B189093CBD}"/>
          </ac:picMkLst>
        </pc:picChg>
      </pc:sldChg>
      <pc:sldChg chg="delSp modSp add ord">
        <pc:chgData name="Kaiser GX" userId="064cad1f84cd5131" providerId="LiveId" clId="{2D52A501-FDC6-4388-87F5-B3EF5BFCDF8F}" dt="2018-05-14T17:57:39.606" v="3835" actId="20577"/>
        <pc:sldMkLst>
          <pc:docMk/>
          <pc:sldMk cId="4172058637" sldId="335"/>
        </pc:sldMkLst>
        <pc:spChg chg="mod">
          <ac:chgData name="Kaiser GX" userId="064cad1f84cd5131" providerId="LiveId" clId="{2D52A501-FDC6-4388-87F5-B3EF5BFCDF8F}" dt="2018-05-14T17:57:39.606" v="3835" actId="20577"/>
          <ac:spMkLst>
            <pc:docMk/>
            <pc:sldMk cId="4172058637" sldId="335"/>
            <ac:spMk id="3" creationId="{00000000-0000-0000-0000-000000000000}"/>
          </ac:spMkLst>
        </pc:spChg>
        <pc:picChg chg="del">
          <ac:chgData name="Kaiser GX" userId="064cad1f84cd5131" providerId="LiveId" clId="{2D52A501-FDC6-4388-87F5-B3EF5BFCDF8F}" dt="2018-05-11T06:19:49.920" v="2538" actId="20577"/>
          <ac:picMkLst>
            <pc:docMk/>
            <pc:sldMk cId="4172058637" sldId="335"/>
            <ac:picMk id="4" creationId="{A4454DCF-99B6-46AE-B805-520C986F40C7}"/>
          </ac:picMkLst>
        </pc:picChg>
      </pc:sldChg>
      <pc:sldChg chg="addSp delSp modSp add">
        <pc:chgData name="Kaiser GX" userId="064cad1f84cd5131" providerId="LiveId" clId="{2D52A501-FDC6-4388-87F5-B3EF5BFCDF8F}" dt="2018-05-21T09:05:18.685" v="8178" actId="20577"/>
        <pc:sldMkLst>
          <pc:docMk/>
          <pc:sldMk cId="161440533" sldId="336"/>
        </pc:sldMkLst>
        <pc:spChg chg="del mod">
          <ac:chgData name="Kaiser GX" userId="064cad1f84cd5131" providerId="LiveId" clId="{2D52A501-FDC6-4388-87F5-B3EF5BFCDF8F}" dt="2018-05-14T17:10:45.879" v="2714" actId="1076"/>
          <ac:spMkLst>
            <pc:docMk/>
            <pc:sldMk cId="161440533" sldId="336"/>
            <ac:spMk id="3" creationId="{00000000-0000-0000-0000-000000000000}"/>
          </ac:spMkLst>
        </pc:spChg>
        <pc:spChg chg="add del mod">
          <ac:chgData name="Kaiser GX" userId="064cad1f84cd5131" providerId="LiveId" clId="{2D52A501-FDC6-4388-87F5-B3EF5BFCDF8F}" dt="2018-05-14T17:10:35.724" v="2710" actId="1076"/>
          <ac:spMkLst>
            <pc:docMk/>
            <pc:sldMk cId="161440533" sldId="336"/>
            <ac:spMk id="4" creationId="{1C84CCDC-0A14-4541-BE91-D653EE149B88}"/>
          </ac:spMkLst>
        </pc:spChg>
        <pc:spChg chg="add del mod">
          <ac:chgData name="Kaiser GX" userId="064cad1f84cd5131" providerId="LiveId" clId="{2D52A501-FDC6-4388-87F5-B3EF5BFCDF8F}" dt="2018-05-14T17:10:35.724" v="2710" actId="1076"/>
          <ac:spMkLst>
            <pc:docMk/>
            <pc:sldMk cId="161440533" sldId="336"/>
            <ac:spMk id="6" creationId="{3EDD5FE2-6C32-4E2B-8E67-D76AD18924F9}"/>
          </ac:spMkLst>
        </pc:spChg>
        <pc:spChg chg="add del mod">
          <ac:chgData name="Kaiser GX" userId="064cad1f84cd5131" providerId="LiveId" clId="{2D52A501-FDC6-4388-87F5-B3EF5BFCDF8F}" dt="2018-05-14T17:10:35.724" v="2710" actId="1076"/>
          <ac:spMkLst>
            <pc:docMk/>
            <pc:sldMk cId="161440533" sldId="336"/>
            <ac:spMk id="7" creationId="{D8E87567-5E97-45E5-9C08-F15D060691BF}"/>
          </ac:spMkLst>
        </pc:spChg>
        <pc:spChg chg="add del mod">
          <ac:chgData name="Kaiser GX" userId="064cad1f84cd5131" providerId="LiveId" clId="{2D52A501-FDC6-4388-87F5-B3EF5BFCDF8F}" dt="2018-05-14T17:10:34.037" v="2706" actId="1076"/>
          <ac:spMkLst>
            <pc:docMk/>
            <pc:sldMk cId="161440533" sldId="336"/>
            <ac:spMk id="8" creationId="{D780911B-3DC1-4A5A-8E1E-F5F20A423343}"/>
          </ac:spMkLst>
        </pc:spChg>
        <pc:spChg chg="add del mod">
          <ac:chgData name="Kaiser GX" userId="064cad1f84cd5131" providerId="LiveId" clId="{2D52A501-FDC6-4388-87F5-B3EF5BFCDF8F}" dt="2018-05-14T17:10:34.037" v="2706" actId="1076"/>
          <ac:spMkLst>
            <pc:docMk/>
            <pc:sldMk cId="161440533" sldId="336"/>
            <ac:spMk id="9" creationId="{7D5F9355-3630-4C17-B7DF-D21CF48A35CC}"/>
          </ac:spMkLst>
        </pc:spChg>
        <pc:spChg chg="add del mod">
          <ac:chgData name="Kaiser GX" userId="064cad1f84cd5131" providerId="LiveId" clId="{2D52A501-FDC6-4388-87F5-B3EF5BFCDF8F}" dt="2018-05-14T17:10:34.037" v="2706" actId="1076"/>
          <ac:spMkLst>
            <pc:docMk/>
            <pc:sldMk cId="161440533" sldId="336"/>
            <ac:spMk id="10" creationId="{D14128E6-32C1-4F59-A079-1ADDA591C985}"/>
          </ac:spMkLst>
        </pc:spChg>
        <pc:spChg chg="add del mod">
          <ac:chgData name="Kaiser GX" userId="064cad1f84cd5131" providerId="LiveId" clId="{2D52A501-FDC6-4388-87F5-B3EF5BFCDF8F}" dt="2018-05-14T17:10:34.037" v="2706" actId="1076"/>
          <ac:spMkLst>
            <pc:docMk/>
            <pc:sldMk cId="161440533" sldId="336"/>
            <ac:spMk id="11" creationId="{5DFD6EA8-5682-4A81-AF8A-64FDA8F48A52}"/>
          </ac:spMkLst>
        </pc:spChg>
        <pc:spChg chg="add del mod">
          <ac:chgData name="Kaiser GX" userId="064cad1f84cd5131" providerId="LiveId" clId="{2D52A501-FDC6-4388-87F5-B3EF5BFCDF8F}" dt="2018-05-14T17:10:34.037" v="2706" actId="1076"/>
          <ac:spMkLst>
            <pc:docMk/>
            <pc:sldMk cId="161440533" sldId="336"/>
            <ac:spMk id="12" creationId="{7E90D427-CEAF-455F-A421-27C67FC02C72}"/>
          </ac:spMkLst>
        </pc:spChg>
        <pc:spChg chg="add mod">
          <ac:chgData name="Kaiser GX" userId="064cad1f84cd5131" providerId="LiveId" clId="{2D52A501-FDC6-4388-87F5-B3EF5BFCDF8F}" dt="2018-05-14T17:24:27.013" v="2720" actId="20577"/>
          <ac:spMkLst>
            <pc:docMk/>
            <pc:sldMk cId="161440533" sldId="336"/>
            <ac:spMk id="13" creationId="{8B572C7C-8542-4221-852C-66EAE80531D4}"/>
          </ac:spMkLst>
        </pc:spChg>
        <pc:spChg chg="add mod">
          <ac:chgData name="Kaiser GX" userId="064cad1f84cd5131" providerId="LiveId" clId="{2D52A501-FDC6-4388-87F5-B3EF5BFCDF8F}" dt="2018-05-21T09:05:18.603" v="8175" actId="27636"/>
          <ac:spMkLst>
            <pc:docMk/>
            <pc:sldMk cId="161440533" sldId="336"/>
            <ac:spMk id="14" creationId="{5906D07C-12F0-4A8D-BE6D-DA3B3A5FEAEF}"/>
          </ac:spMkLst>
        </pc:spChg>
        <pc:spChg chg="add mod">
          <ac:chgData name="Kaiser GX" userId="064cad1f84cd5131" providerId="LiveId" clId="{2D52A501-FDC6-4388-87F5-B3EF5BFCDF8F}" dt="2018-05-14T17:24:49.049" v="2725" actId="20577"/>
          <ac:spMkLst>
            <pc:docMk/>
            <pc:sldMk cId="161440533" sldId="336"/>
            <ac:spMk id="15" creationId="{03E8728B-0A29-42FC-8A74-B8FF8055BF13}"/>
          </ac:spMkLst>
        </pc:spChg>
        <pc:spChg chg="add mod">
          <ac:chgData name="Kaiser GX" userId="064cad1f84cd5131" providerId="LiveId" clId="{2D52A501-FDC6-4388-87F5-B3EF5BFCDF8F}" dt="2018-05-21T09:05:18.685" v="8178" actId="20577"/>
          <ac:spMkLst>
            <pc:docMk/>
            <pc:sldMk cId="161440533" sldId="336"/>
            <ac:spMk id="16" creationId="{36A5E181-712F-41A2-A888-29BD5914B51D}"/>
          </ac:spMkLst>
        </pc:spChg>
        <pc:picChg chg="add mod">
          <ac:chgData name="Kaiser GX" userId="064cad1f84cd5131" providerId="LiveId" clId="{2D52A501-FDC6-4388-87F5-B3EF5BFCDF8F}" dt="2018-05-14T17:34:32.105" v="3006" actId="1076"/>
          <ac:picMkLst>
            <pc:docMk/>
            <pc:sldMk cId="161440533" sldId="336"/>
            <ac:picMk id="17" creationId="{845C2AC4-AD81-4FCC-93DC-83851C994E67}"/>
          </ac:picMkLst>
        </pc:picChg>
        <pc:picChg chg="add mod">
          <ac:chgData name="Kaiser GX" userId="064cad1f84cd5131" providerId="LiveId" clId="{2D52A501-FDC6-4388-87F5-B3EF5BFCDF8F}" dt="2018-05-14T17:55:07.460" v="3795" actId="1076"/>
          <ac:picMkLst>
            <pc:docMk/>
            <pc:sldMk cId="161440533" sldId="336"/>
            <ac:picMk id="18" creationId="{66353D51-4976-4CED-8AB4-E96297CCFCCE}"/>
          </ac:picMkLst>
        </pc:picChg>
        <pc:picChg chg="add mod">
          <ac:chgData name="Kaiser GX" userId="064cad1f84cd5131" providerId="LiveId" clId="{2D52A501-FDC6-4388-87F5-B3EF5BFCDF8F}" dt="2018-05-14T17:54:58.369" v="3794" actId="1076"/>
          <ac:picMkLst>
            <pc:docMk/>
            <pc:sldMk cId="161440533" sldId="336"/>
            <ac:picMk id="19" creationId="{1D3D0185-B6A0-42B7-92B9-23A0CE5F9868}"/>
          </ac:picMkLst>
        </pc:picChg>
      </pc:sldChg>
      <pc:sldChg chg="addSp delSp modSp add">
        <pc:chgData name="Kaiser GX" userId="064cad1f84cd5131" providerId="LiveId" clId="{2D52A501-FDC6-4388-87F5-B3EF5BFCDF8F}" dt="2018-05-14T17:56:16.513" v="3829" actId="20577"/>
        <pc:sldMkLst>
          <pc:docMk/>
          <pc:sldMk cId="2606401031" sldId="337"/>
        </pc:sldMkLst>
        <pc:spChg chg="mod">
          <ac:chgData name="Kaiser GX" userId="064cad1f84cd5131" providerId="LiveId" clId="{2D52A501-FDC6-4388-87F5-B3EF5BFCDF8F}" dt="2018-05-14T17:47:12.688" v="3509" actId="20577"/>
          <ac:spMkLst>
            <pc:docMk/>
            <pc:sldMk cId="2606401031" sldId="337"/>
            <ac:spMk id="13" creationId="{8B572C7C-8542-4221-852C-66EAE80531D4}"/>
          </ac:spMkLst>
        </pc:spChg>
        <pc:spChg chg="mod">
          <ac:chgData name="Kaiser GX" userId="064cad1f84cd5131" providerId="LiveId" clId="{2D52A501-FDC6-4388-87F5-B3EF5BFCDF8F}" dt="2018-05-14T17:50:41.451" v="3642" actId="20577"/>
          <ac:spMkLst>
            <pc:docMk/>
            <pc:sldMk cId="2606401031" sldId="337"/>
            <ac:spMk id="14" creationId="{5906D07C-12F0-4A8D-BE6D-DA3B3A5FEAEF}"/>
          </ac:spMkLst>
        </pc:spChg>
        <pc:spChg chg="mod">
          <ac:chgData name="Kaiser GX" userId="064cad1f84cd5131" providerId="LiveId" clId="{2D52A501-FDC6-4388-87F5-B3EF5BFCDF8F}" dt="2018-05-14T17:47:04.042" v="3495" actId="20577"/>
          <ac:spMkLst>
            <pc:docMk/>
            <pc:sldMk cId="2606401031" sldId="337"/>
            <ac:spMk id="15" creationId="{03E8728B-0A29-42FC-8A74-B8FF8055BF13}"/>
          </ac:spMkLst>
        </pc:spChg>
        <pc:spChg chg="mod">
          <ac:chgData name="Kaiser GX" userId="064cad1f84cd5131" providerId="LiveId" clId="{2D52A501-FDC6-4388-87F5-B3EF5BFCDF8F}" dt="2018-05-14T17:56:16.513" v="3829" actId="20577"/>
          <ac:spMkLst>
            <pc:docMk/>
            <pc:sldMk cId="2606401031" sldId="337"/>
            <ac:spMk id="16" creationId="{36A5E181-712F-41A2-A888-29BD5914B51D}"/>
          </ac:spMkLst>
        </pc:spChg>
        <pc:picChg chg="add mod">
          <ac:chgData name="Kaiser GX" userId="064cad1f84cd5131" providerId="LiveId" clId="{2D52A501-FDC6-4388-87F5-B3EF5BFCDF8F}" dt="2018-05-14T17:48:22.551" v="3525" actId="1076"/>
          <ac:picMkLst>
            <pc:docMk/>
            <pc:sldMk cId="2606401031" sldId="337"/>
            <ac:picMk id="11" creationId="{E4FB2E5D-FEFC-4D67-981D-D1305B750F3A}"/>
          </ac:picMkLst>
        </pc:picChg>
        <pc:picChg chg="del">
          <ac:chgData name="Kaiser GX" userId="064cad1f84cd5131" providerId="LiveId" clId="{2D52A501-FDC6-4388-87F5-B3EF5BFCDF8F}" dt="2018-05-14T17:47:28.205" v="3512" actId="20577"/>
          <ac:picMkLst>
            <pc:docMk/>
            <pc:sldMk cId="2606401031" sldId="337"/>
            <ac:picMk id="17" creationId="{845C2AC4-AD81-4FCC-93DC-83851C994E67}"/>
          </ac:picMkLst>
        </pc:picChg>
        <pc:picChg chg="del">
          <ac:chgData name="Kaiser GX" userId="064cad1f84cd5131" providerId="LiveId" clId="{2D52A501-FDC6-4388-87F5-B3EF5BFCDF8F}" dt="2018-05-14T17:47:39.933" v="3516" actId="20577"/>
          <ac:picMkLst>
            <pc:docMk/>
            <pc:sldMk cId="2606401031" sldId="337"/>
            <ac:picMk id="18" creationId="{66353D51-4976-4CED-8AB4-E96297CCFCCE}"/>
          </ac:picMkLst>
        </pc:picChg>
        <pc:picChg chg="mod">
          <ac:chgData name="Kaiser GX" userId="064cad1f84cd5131" providerId="LiveId" clId="{2D52A501-FDC6-4388-87F5-B3EF5BFCDF8F}" dt="2018-05-14T17:47:43.819" v="3517" actId="1076"/>
          <ac:picMkLst>
            <pc:docMk/>
            <pc:sldMk cId="2606401031" sldId="337"/>
            <ac:picMk id="19" creationId="{1D3D0185-B6A0-42B7-92B9-23A0CE5F9868}"/>
          </ac:picMkLst>
        </pc:picChg>
      </pc:sldChg>
      <pc:sldChg chg="addSp modSp">
        <pc:chgData name="Kaiser GX" userId="064cad1f84cd5131" providerId="LiveId" clId="{2D52A501-FDC6-4388-87F5-B3EF5BFCDF8F}" dt="2018-05-15T02:08:05.680" v="4404" actId="20577"/>
        <pc:sldMkLst>
          <pc:docMk/>
          <pc:sldMk cId="3554161612" sldId="338"/>
        </pc:sldMkLst>
        <pc:spChg chg="mod">
          <ac:chgData name="Kaiser GX" userId="064cad1f84cd5131" providerId="LiveId" clId="{2D52A501-FDC6-4388-87F5-B3EF5BFCDF8F}" dt="2018-05-15T01:08:51.224" v="4003" actId="20577"/>
          <ac:spMkLst>
            <pc:docMk/>
            <pc:sldMk cId="3554161612" sldId="338"/>
            <ac:spMk id="3" creationId="{00000000-0000-0000-0000-000000000000}"/>
          </ac:spMkLst>
        </pc:spChg>
        <pc:graphicFrameChg chg="add mod modGraphic">
          <ac:chgData name="Kaiser GX" userId="064cad1f84cd5131" providerId="LiveId" clId="{2D52A501-FDC6-4388-87F5-B3EF5BFCDF8F}" dt="2018-05-15T02:08:05.680" v="4404" actId="20577"/>
          <ac:graphicFrameMkLst>
            <pc:docMk/>
            <pc:sldMk cId="3554161612" sldId="338"/>
            <ac:graphicFrameMk id="4" creationId="{40B9E717-83F5-43C5-AA2E-9A3CF1B43397}"/>
          </ac:graphicFrameMkLst>
        </pc:graphicFrameChg>
        <pc:picChg chg="add mod">
          <ac:chgData name="Kaiser GX" userId="064cad1f84cd5131" providerId="LiveId" clId="{2D52A501-FDC6-4388-87F5-B3EF5BFCDF8F}" dt="2018-05-15T01:58:10.594" v="4060" actId="1076"/>
          <ac:picMkLst>
            <pc:docMk/>
            <pc:sldMk cId="3554161612" sldId="338"/>
            <ac:picMk id="6" creationId="{E446FE54-6ED0-4D7E-AF98-0C920407ADF6}"/>
          </ac:picMkLst>
        </pc:picChg>
        <pc:picChg chg="add mod">
          <ac:chgData name="Kaiser GX" userId="064cad1f84cd5131" providerId="LiveId" clId="{2D52A501-FDC6-4388-87F5-B3EF5BFCDF8F}" dt="2018-05-15T02:06:49.605" v="4213" actId="1076"/>
          <ac:picMkLst>
            <pc:docMk/>
            <pc:sldMk cId="3554161612" sldId="338"/>
            <ac:picMk id="7" creationId="{CCD3FE02-4C17-4B8D-8C35-4BD220683447}"/>
          </ac:picMkLst>
        </pc:picChg>
      </pc:sldChg>
      <pc:sldChg chg="addSp modSp add ord">
        <pc:chgData name="Kaiser GX" userId="064cad1f84cd5131" providerId="LiveId" clId="{2D52A501-FDC6-4388-87F5-B3EF5BFCDF8F}" dt="2018-05-21T09:12:40.391" v="8179" actId="20577"/>
        <pc:sldMkLst>
          <pc:docMk/>
          <pc:sldMk cId="1015775332" sldId="339"/>
        </pc:sldMkLst>
        <pc:spChg chg="mod">
          <ac:chgData name="Kaiser GX" userId="064cad1f84cd5131" providerId="LiveId" clId="{2D52A501-FDC6-4388-87F5-B3EF5BFCDF8F}" dt="2018-05-21T09:12:40.391" v="8179" actId="20577"/>
          <ac:spMkLst>
            <pc:docMk/>
            <pc:sldMk cId="1015775332" sldId="339"/>
            <ac:spMk id="3" creationId="{00000000-0000-0000-0000-000000000000}"/>
          </ac:spMkLst>
        </pc:spChg>
        <pc:picChg chg="add mod">
          <ac:chgData name="Kaiser GX" userId="064cad1f84cd5131" providerId="LiveId" clId="{2D52A501-FDC6-4388-87F5-B3EF5BFCDF8F}" dt="2018-05-15T03:28:49.364" v="4806" actId="1076"/>
          <ac:picMkLst>
            <pc:docMk/>
            <pc:sldMk cId="1015775332" sldId="339"/>
            <ac:picMk id="4" creationId="{3B1E27D7-CC61-4B02-9E95-2039B7A6334E}"/>
          </ac:picMkLst>
        </pc:picChg>
      </pc:sldChg>
      <pc:sldChg chg="addSp delSp modSp add modNotesTx">
        <pc:chgData name="Kaiser GX" userId="064cad1f84cd5131" providerId="LiveId" clId="{2D52A501-FDC6-4388-87F5-B3EF5BFCDF8F}" dt="2018-05-15T09:59:38.120" v="6809" actId="20577"/>
        <pc:sldMkLst>
          <pc:docMk/>
          <pc:sldMk cId="3161784122" sldId="340"/>
        </pc:sldMkLst>
        <pc:spChg chg="mod">
          <ac:chgData name="Kaiser GX" userId="064cad1f84cd5131" providerId="LiveId" clId="{2D52A501-FDC6-4388-87F5-B3EF5BFCDF8F}" dt="2018-05-15T09:10:40.865" v="6352" actId="20577"/>
          <ac:spMkLst>
            <pc:docMk/>
            <pc:sldMk cId="3161784122" sldId="340"/>
            <ac:spMk id="2" creationId="{00000000-0000-0000-0000-000000000000}"/>
          </ac:spMkLst>
        </pc:spChg>
        <pc:spChg chg="add del mod">
          <ac:chgData name="Kaiser GX" userId="064cad1f84cd5131" providerId="LiveId" clId="{2D52A501-FDC6-4388-87F5-B3EF5BFCDF8F}" dt="2018-05-15T09:09:03.379" v="6344" actId="20577"/>
          <ac:spMkLst>
            <pc:docMk/>
            <pc:sldMk cId="3161784122" sldId="340"/>
            <ac:spMk id="3" creationId="{55049FD9-1CE2-4827-969C-AE4BC117F3DC}"/>
          </ac:spMkLst>
        </pc:spChg>
        <pc:spChg chg="del">
          <ac:chgData name="Kaiser GX" userId="064cad1f84cd5131" providerId="LiveId" clId="{2D52A501-FDC6-4388-87F5-B3EF5BFCDF8F}" dt="2018-05-15T09:09:13.468" v="6347" actId="20577"/>
          <ac:spMkLst>
            <pc:docMk/>
            <pc:sldMk cId="3161784122" sldId="340"/>
            <ac:spMk id="4" creationId="{BAB935E9-C3D9-485A-A20F-70156C31E59F}"/>
          </ac:spMkLst>
        </pc:spChg>
        <pc:spChg chg="del">
          <ac:chgData name="Kaiser GX" userId="064cad1f84cd5131" providerId="LiveId" clId="{2D52A501-FDC6-4388-87F5-B3EF5BFCDF8F}" dt="2018-05-15T09:09:28.381" v="6350" actId="20577"/>
          <ac:spMkLst>
            <pc:docMk/>
            <pc:sldMk cId="3161784122" sldId="340"/>
            <ac:spMk id="6" creationId="{EB7962FD-D97C-4D04-81EE-7F870961FD8C}"/>
          </ac:spMkLst>
        </pc:spChg>
        <pc:spChg chg="del">
          <ac:chgData name="Kaiser GX" userId="064cad1f84cd5131" providerId="LiveId" clId="{2D52A501-FDC6-4388-87F5-B3EF5BFCDF8F}" dt="2018-05-15T09:09:06.499" v="6345" actId="20577"/>
          <ac:spMkLst>
            <pc:docMk/>
            <pc:sldMk cId="3161784122" sldId="340"/>
            <ac:spMk id="7" creationId="{E404B9B8-6BBD-4828-8D06-A27CFFF217B7}"/>
          </ac:spMkLst>
        </pc:spChg>
        <pc:spChg chg="del">
          <ac:chgData name="Kaiser GX" userId="064cad1f84cd5131" providerId="LiveId" clId="{2D52A501-FDC6-4388-87F5-B3EF5BFCDF8F}" dt="2018-05-15T09:08:58.608" v="6343" actId="20577"/>
          <ac:spMkLst>
            <pc:docMk/>
            <pc:sldMk cId="3161784122" sldId="340"/>
            <ac:spMk id="8" creationId="{7A914C56-6FB6-432B-9441-BFF93738F84D}"/>
          </ac:spMkLst>
        </pc:spChg>
        <pc:spChg chg="add del mod">
          <ac:chgData name="Kaiser GX" userId="064cad1f84cd5131" providerId="LiveId" clId="{2D52A501-FDC6-4388-87F5-B3EF5BFCDF8F}" dt="2018-05-15T09:09:09.688" v="6346" actId="20577"/>
          <ac:spMkLst>
            <pc:docMk/>
            <pc:sldMk cId="3161784122" sldId="340"/>
            <ac:spMk id="9" creationId="{B62CBA36-8A08-467C-B9A7-0162784522F8}"/>
          </ac:spMkLst>
        </pc:spChg>
        <pc:spChg chg="add del mod">
          <ac:chgData name="Kaiser GX" userId="064cad1f84cd5131" providerId="LiveId" clId="{2D52A501-FDC6-4388-87F5-B3EF5BFCDF8F}" dt="2018-05-15T09:09:17.314" v="6348" actId="20577"/>
          <ac:spMkLst>
            <pc:docMk/>
            <pc:sldMk cId="3161784122" sldId="340"/>
            <ac:spMk id="10" creationId="{558C03C8-BF3F-42D8-A160-1D7B609BC471}"/>
          </ac:spMkLst>
        </pc:spChg>
        <pc:spChg chg="add mod">
          <ac:chgData name="Kaiser GX" userId="064cad1f84cd5131" providerId="LiveId" clId="{2D52A501-FDC6-4388-87F5-B3EF5BFCDF8F}" dt="2018-05-15T09:43:08.739" v="6566" actId="20577"/>
          <ac:spMkLst>
            <pc:docMk/>
            <pc:sldMk cId="3161784122" sldId="340"/>
            <ac:spMk id="11" creationId="{BCF2BF48-284B-409B-8AED-11BCE11DAD55}"/>
          </ac:spMkLst>
        </pc:spChg>
      </pc:sldChg>
      <pc:sldChg chg="modSp add modNotesTx">
        <pc:chgData name="Kaiser GX" userId="064cad1f84cd5131" providerId="LiveId" clId="{2D52A501-FDC6-4388-87F5-B3EF5BFCDF8F}" dt="2018-05-21T09:30:58.331" v="8180" actId="20577"/>
        <pc:sldMkLst>
          <pc:docMk/>
          <pc:sldMk cId="2554445481" sldId="341"/>
        </pc:sldMkLst>
        <pc:spChg chg="mod">
          <ac:chgData name="Kaiser GX" userId="064cad1f84cd5131" providerId="LiveId" clId="{2D52A501-FDC6-4388-87F5-B3EF5BFCDF8F}" dt="2018-05-21T09:30:58.331" v="8180" actId="20577"/>
          <ac:spMkLst>
            <pc:docMk/>
            <pc:sldMk cId="2554445481" sldId="341"/>
            <ac:spMk id="11" creationId="{BCF2BF48-284B-409B-8AED-11BCE11DAD55}"/>
          </ac:spMkLst>
        </pc:spChg>
      </pc:sldChg>
      <pc:sldChg chg="addSp modSp add modNotesTx">
        <pc:chgData name="Kaiser GX" userId="064cad1f84cd5131" providerId="LiveId" clId="{2D52A501-FDC6-4388-87F5-B3EF5BFCDF8F}" dt="2018-05-15T15:09:37.628" v="7094" actId="1076"/>
        <pc:sldMkLst>
          <pc:docMk/>
          <pc:sldMk cId="1615856044" sldId="342"/>
        </pc:sldMkLst>
        <pc:spChg chg="mod">
          <ac:chgData name="Kaiser GX" userId="064cad1f84cd5131" providerId="LiveId" clId="{2D52A501-FDC6-4388-87F5-B3EF5BFCDF8F}" dt="2018-05-15T09:57:48.273" v="6806" actId="207"/>
          <ac:spMkLst>
            <pc:docMk/>
            <pc:sldMk cId="1615856044" sldId="342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5T15:07:49.023" v="7088" actId="20577"/>
          <ac:spMkLst>
            <pc:docMk/>
            <pc:sldMk cId="1615856044" sldId="342"/>
            <ac:spMk id="11" creationId="{BCF2BF48-284B-409B-8AED-11BCE11DAD55}"/>
          </ac:spMkLst>
        </pc:spChg>
        <pc:picChg chg="add mod">
          <ac:chgData name="Kaiser GX" userId="064cad1f84cd5131" providerId="LiveId" clId="{2D52A501-FDC6-4388-87F5-B3EF5BFCDF8F}" dt="2018-05-15T15:09:37.628" v="7094" actId="1076"/>
          <ac:picMkLst>
            <pc:docMk/>
            <pc:sldMk cId="1615856044" sldId="342"/>
            <ac:picMk id="3" creationId="{AA2F4129-6394-4A1D-B759-DD603F15F076}"/>
          </ac:picMkLst>
        </pc:picChg>
      </pc:sldChg>
      <pc:sldChg chg="addSp delSp modSp add">
        <pc:chgData name="Kaiser GX" userId="064cad1f84cd5131" providerId="LiveId" clId="{2D52A501-FDC6-4388-87F5-B3EF5BFCDF8F}" dt="2018-05-15T15:54:50.595" v="7337" actId="1076"/>
        <pc:sldMkLst>
          <pc:docMk/>
          <pc:sldMk cId="3593522202" sldId="343"/>
        </pc:sldMkLst>
        <pc:spChg chg="mod">
          <ac:chgData name="Kaiser GX" userId="064cad1f84cd5131" providerId="LiveId" clId="{2D52A501-FDC6-4388-87F5-B3EF5BFCDF8F}" dt="2018-05-15T15:53:48.731" v="7329" actId="20577"/>
          <ac:spMkLst>
            <pc:docMk/>
            <pc:sldMk cId="3593522202" sldId="343"/>
            <ac:spMk id="11" creationId="{BCF2BF48-284B-409B-8AED-11BCE11DAD55}"/>
          </ac:spMkLst>
        </pc:spChg>
        <pc:picChg chg="del">
          <ac:chgData name="Kaiser GX" userId="064cad1f84cd5131" providerId="LiveId" clId="{2D52A501-FDC6-4388-87F5-B3EF5BFCDF8F}" dt="2018-05-15T15:50:07.691" v="7260" actId="1076"/>
          <ac:picMkLst>
            <pc:docMk/>
            <pc:sldMk cId="3593522202" sldId="343"/>
            <ac:picMk id="3" creationId="{AA2F4129-6394-4A1D-B759-DD603F15F076}"/>
          </ac:picMkLst>
        </pc:picChg>
        <pc:picChg chg="add mod">
          <ac:chgData name="Kaiser GX" userId="064cad1f84cd5131" providerId="LiveId" clId="{2D52A501-FDC6-4388-87F5-B3EF5BFCDF8F}" dt="2018-05-15T15:54:50.595" v="7337" actId="1076"/>
          <ac:picMkLst>
            <pc:docMk/>
            <pc:sldMk cId="3593522202" sldId="343"/>
            <ac:picMk id="4" creationId="{6FFDB05E-87A7-4FA9-9C88-FB8A089E8B59}"/>
          </ac:picMkLst>
        </pc:picChg>
      </pc:sldChg>
      <pc:sldChg chg="addSp delSp modSp add">
        <pc:chgData name="Kaiser GX" userId="064cad1f84cd5131" providerId="LiveId" clId="{2D52A501-FDC6-4388-87F5-B3EF5BFCDF8F}" dt="2018-05-15T16:29:31.199" v="7930" actId="1076"/>
        <pc:sldMkLst>
          <pc:docMk/>
          <pc:sldMk cId="3604452878" sldId="344"/>
        </pc:sldMkLst>
        <pc:spChg chg="mod">
          <ac:chgData name="Kaiser GX" userId="064cad1f84cd5131" providerId="LiveId" clId="{2D52A501-FDC6-4388-87F5-B3EF5BFCDF8F}" dt="2018-05-15T16:29:16.699" v="7928" actId="14100"/>
          <ac:spMkLst>
            <pc:docMk/>
            <pc:sldMk cId="3604452878" sldId="344"/>
            <ac:spMk id="11" creationId="{BCF2BF48-284B-409B-8AED-11BCE11DAD55}"/>
          </ac:spMkLst>
        </pc:spChg>
        <pc:picChg chg="add mod">
          <ac:chgData name="Kaiser GX" userId="064cad1f84cd5131" providerId="LiveId" clId="{2D52A501-FDC6-4388-87F5-B3EF5BFCDF8F}" dt="2018-05-15T16:29:31.199" v="7930" actId="1076"/>
          <ac:picMkLst>
            <pc:docMk/>
            <pc:sldMk cId="3604452878" sldId="344"/>
            <ac:picMk id="3" creationId="{21923078-732A-4752-AB7F-D2AB482C94A5}"/>
          </ac:picMkLst>
        </pc:picChg>
        <pc:picChg chg="del">
          <ac:chgData name="Kaiser GX" userId="064cad1f84cd5131" providerId="LiveId" clId="{2D52A501-FDC6-4388-87F5-B3EF5BFCDF8F}" dt="2018-05-15T16:16:25.207" v="7342" actId="1076"/>
          <ac:picMkLst>
            <pc:docMk/>
            <pc:sldMk cId="3604452878" sldId="344"/>
            <ac:picMk id="4" creationId="{6FFDB05E-87A7-4FA9-9C88-FB8A089E8B59}"/>
          </ac:picMkLst>
        </pc:picChg>
      </pc:sldChg>
      <pc:sldChg chg="addSp delSp modSp add">
        <pc:chgData name="Kaiser GX" userId="064cad1f84cd5131" providerId="LiveId" clId="{2D52A501-FDC6-4388-87F5-B3EF5BFCDF8F}" dt="2018-05-15T16:53:54.507" v="8085" actId="1076"/>
        <pc:sldMkLst>
          <pc:docMk/>
          <pc:sldMk cId="1293516713" sldId="345"/>
        </pc:sldMkLst>
        <pc:spChg chg="mod">
          <ac:chgData name="Kaiser GX" userId="064cad1f84cd5131" providerId="LiveId" clId="{2D52A501-FDC6-4388-87F5-B3EF5BFCDF8F}" dt="2018-05-15T16:35:02.100" v="7932" actId="1076"/>
          <ac:spMkLst>
            <pc:docMk/>
            <pc:sldMk cId="1293516713" sldId="345"/>
            <ac:spMk id="2" creationId="{00000000-0000-0000-0000-000000000000}"/>
          </ac:spMkLst>
        </pc:spChg>
        <pc:spChg chg="add del mod">
          <ac:chgData name="Kaiser GX" userId="064cad1f84cd5131" providerId="LiveId" clId="{2D52A501-FDC6-4388-87F5-B3EF5BFCDF8F}" dt="2018-05-15T16:35:19.165" v="7934" actId="1076"/>
          <ac:spMkLst>
            <pc:docMk/>
            <pc:sldMk cId="1293516713" sldId="345"/>
            <ac:spMk id="4" creationId="{84CA4C20-D280-4522-98F5-BC88440ECC51}"/>
          </ac:spMkLst>
        </pc:spChg>
        <pc:spChg chg="add del mod">
          <ac:chgData name="Kaiser GX" userId="064cad1f84cd5131" providerId="LiveId" clId="{2D52A501-FDC6-4388-87F5-B3EF5BFCDF8F}" dt="2018-05-15T16:35:19.165" v="7934" actId="1076"/>
          <ac:spMkLst>
            <pc:docMk/>
            <pc:sldMk cId="1293516713" sldId="345"/>
            <ac:spMk id="6" creationId="{C357C00C-E986-4C2D-8FFF-85DFBB0B0D07}"/>
          </ac:spMkLst>
        </pc:spChg>
        <pc:spChg chg="mod">
          <ac:chgData name="Kaiser GX" userId="064cad1f84cd5131" providerId="LiveId" clId="{2D52A501-FDC6-4388-87F5-B3EF5BFCDF8F}" dt="2018-05-15T16:53:23.995" v="8082" actId="1076"/>
          <ac:spMkLst>
            <pc:docMk/>
            <pc:sldMk cId="1293516713" sldId="345"/>
            <ac:spMk id="11" creationId="{BCF2BF48-284B-409B-8AED-11BCE11DAD55}"/>
          </ac:spMkLst>
        </pc:spChg>
        <pc:picChg chg="del">
          <ac:chgData name="Kaiser GX" userId="064cad1f84cd5131" providerId="LiveId" clId="{2D52A501-FDC6-4388-87F5-B3EF5BFCDF8F}" dt="2018-05-15T16:35:10.393" v="7933" actId="1076"/>
          <ac:picMkLst>
            <pc:docMk/>
            <pc:sldMk cId="1293516713" sldId="345"/>
            <ac:picMk id="3" creationId="{21923078-732A-4752-AB7F-D2AB482C94A5}"/>
          </ac:picMkLst>
        </pc:picChg>
        <pc:picChg chg="add mod">
          <ac:chgData name="Kaiser GX" userId="064cad1f84cd5131" providerId="LiveId" clId="{2D52A501-FDC6-4388-87F5-B3EF5BFCDF8F}" dt="2018-05-15T16:53:54.507" v="8085" actId="1076"/>
          <ac:picMkLst>
            <pc:docMk/>
            <pc:sldMk cId="1293516713" sldId="345"/>
            <ac:picMk id="7" creationId="{3846E0C4-F466-47AF-8693-2B393114CBA5}"/>
          </ac:picMkLst>
        </pc:picChg>
      </pc:sldChg>
      <pc:sldChg chg="addSp delSp modSp add">
        <pc:chgData name="Kaiser GX" userId="064cad1f84cd5131" providerId="LiveId" clId="{2D52A501-FDC6-4388-87F5-B3EF5BFCDF8F}" dt="2018-05-15T16:56:52.041" v="8102" actId="1076"/>
        <pc:sldMkLst>
          <pc:docMk/>
          <pc:sldMk cId="3323303315" sldId="346"/>
        </pc:sldMkLst>
        <pc:spChg chg="mod">
          <ac:chgData name="Kaiser GX" userId="064cad1f84cd5131" providerId="LiveId" clId="{2D52A501-FDC6-4388-87F5-B3EF5BFCDF8F}" dt="2018-05-15T16:55:29.507" v="8097" actId="207"/>
          <ac:spMkLst>
            <pc:docMk/>
            <pc:sldMk cId="3323303315" sldId="346"/>
            <ac:spMk id="11" creationId="{BCF2BF48-284B-409B-8AED-11BCE11DAD55}"/>
          </ac:spMkLst>
        </pc:spChg>
        <pc:picChg chg="add mod">
          <ac:chgData name="Kaiser GX" userId="064cad1f84cd5131" providerId="LiveId" clId="{2D52A501-FDC6-4388-87F5-B3EF5BFCDF8F}" dt="2018-05-15T16:56:52.041" v="8102" actId="1076"/>
          <ac:picMkLst>
            <pc:docMk/>
            <pc:sldMk cId="3323303315" sldId="346"/>
            <ac:picMk id="3" creationId="{DE5CB853-2302-4503-A8C5-6FA073914892}"/>
          </ac:picMkLst>
        </pc:picChg>
        <pc:picChg chg="del">
          <ac:chgData name="Kaiser GX" userId="064cad1f84cd5131" providerId="LiveId" clId="{2D52A501-FDC6-4388-87F5-B3EF5BFCDF8F}" dt="2018-05-15T16:56:02.610" v="8098" actId="1076"/>
          <ac:picMkLst>
            <pc:docMk/>
            <pc:sldMk cId="3323303315" sldId="346"/>
            <ac:picMk id="7" creationId="{3846E0C4-F466-47AF-8693-2B393114CBA5}"/>
          </ac:picMkLst>
        </pc:picChg>
      </pc:sldChg>
      <pc:sldChg chg="addSp delSp modSp add">
        <pc:chgData name="Kaiser GX" userId="064cad1f84cd5131" providerId="LiveId" clId="{2D52A501-FDC6-4388-87F5-B3EF5BFCDF8F}" dt="2018-05-15T17:11:34.788" v="8113" actId="14100"/>
        <pc:sldMkLst>
          <pc:docMk/>
          <pc:sldMk cId="4241866986" sldId="347"/>
        </pc:sldMkLst>
        <pc:spChg chg="mod">
          <ac:chgData name="Kaiser GX" userId="064cad1f84cd5131" providerId="LiveId" clId="{2D52A501-FDC6-4388-87F5-B3EF5BFCDF8F}" dt="2018-05-15T16:57:22.576" v="8105" actId="14100"/>
          <ac:spMkLst>
            <pc:docMk/>
            <pc:sldMk cId="4241866986" sldId="347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5T17:10:23.792" v="8107" actId="207"/>
          <ac:spMkLst>
            <pc:docMk/>
            <pc:sldMk cId="4241866986" sldId="347"/>
            <ac:spMk id="11" creationId="{BCF2BF48-284B-409B-8AED-11BCE11DAD55}"/>
          </ac:spMkLst>
        </pc:spChg>
        <pc:picChg chg="del">
          <ac:chgData name="Kaiser GX" userId="064cad1f84cd5131" providerId="LiveId" clId="{2D52A501-FDC6-4388-87F5-B3EF5BFCDF8F}" dt="2018-05-15T17:10:26.090" v="8108" actId="14100"/>
          <ac:picMkLst>
            <pc:docMk/>
            <pc:sldMk cId="4241866986" sldId="347"/>
            <ac:picMk id="3" creationId="{DE5CB853-2302-4503-A8C5-6FA073914892}"/>
          </ac:picMkLst>
        </pc:picChg>
        <pc:picChg chg="add mod">
          <ac:chgData name="Kaiser GX" userId="064cad1f84cd5131" providerId="LiveId" clId="{2D52A501-FDC6-4388-87F5-B3EF5BFCDF8F}" dt="2018-05-15T17:11:34.788" v="8113" actId="14100"/>
          <ac:picMkLst>
            <pc:docMk/>
            <pc:sldMk cId="4241866986" sldId="347"/>
            <ac:picMk id="4" creationId="{4C5342A4-233B-456B-AD25-FC0048CA14C4}"/>
          </ac:picMkLst>
        </pc:picChg>
      </pc:sldChg>
      <pc:sldChg chg="addSp delSp modSp add">
        <pc:chgData name="Kaiser GX" userId="064cad1f84cd5131" providerId="LiveId" clId="{2D52A501-FDC6-4388-87F5-B3EF5BFCDF8F}" dt="2018-05-15T17:14:39.061" v="8150" actId="1076"/>
        <pc:sldMkLst>
          <pc:docMk/>
          <pc:sldMk cId="3545412141" sldId="348"/>
        </pc:sldMkLst>
        <pc:spChg chg="mod">
          <ac:chgData name="Kaiser GX" userId="064cad1f84cd5131" providerId="LiveId" clId="{2D52A501-FDC6-4388-87F5-B3EF5BFCDF8F}" dt="2018-05-15T17:13:11.385" v="8145" actId="1076"/>
          <ac:spMkLst>
            <pc:docMk/>
            <pc:sldMk cId="3545412141" sldId="348"/>
            <ac:spMk id="11" creationId="{BCF2BF48-284B-409B-8AED-11BCE11DAD55}"/>
          </ac:spMkLst>
        </pc:spChg>
        <pc:picChg chg="add mod">
          <ac:chgData name="Kaiser GX" userId="064cad1f84cd5131" providerId="LiveId" clId="{2D52A501-FDC6-4388-87F5-B3EF5BFCDF8F}" dt="2018-05-15T17:14:39.061" v="8150" actId="1076"/>
          <ac:picMkLst>
            <pc:docMk/>
            <pc:sldMk cId="3545412141" sldId="348"/>
            <ac:picMk id="3" creationId="{EB595291-300D-4764-BCDB-44F4946F8CA3}"/>
          </ac:picMkLst>
        </pc:picChg>
        <pc:picChg chg="del">
          <ac:chgData name="Kaiser GX" userId="064cad1f84cd5131" providerId="LiveId" clId="{2D52A501-FDC6-4388-87F5-B3EF5BFCDF8F}" dt="2018-05-15T17:12:02.050" v="8117" actId="1076"/>
          <ac:picMkLst>
            <pc:docMk/>
            <pc:sldMk cId="3545412141" sldId="348"/>
            <ac:picMk id="4" creationId="{4C5342A4-233B-456B-AD25-FC0048CA14C4}"/>
          </ac:picMkLst>
        </pc:picChg>
      </pc:sldChg>
    </pc:docChg>
  </pc:docChgLst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  <pc:docChgLst>
    <pc:chgData name="Kaiser GX" userId="064cad1f84cd5131" providerId="LiveId" clId="{936E1FFE-F435-488E-AAEB-00AD6E6E9CDF}"/>
    <pc:docChg chg="undo custSel addSld delSld modSld sldOrd">
      <pc:chgData name="Kaiser GX" userId="064cad1f84cd5131" providerId="LiveId" clId="{936E1FFE-F435-488E-AAEB-00AD6E6E9CDF}" dt="2018-05-04T08:00:09.152" v="5410" actId="1076"/>
      <pc:docMkLst>
        <pc:docMk/>
      </pc:docMkLst>
      <pc:sldChg chg="modSp">
        <pc:chgData name="Kaiser GX" userId="064cad1f84cd5131" providerId="LiveId" clId="{936E1FFE-F435-488E-AAEB-00AD6E6E9CDF}" dt="2018-05-03T17:20:48.134" v="6" actId="20577"/>
        <pc:sldMkLst>
          <pc:docMk/>
          <pc:sldMk cId="2312142023" sldId="256"/>
        </pc:sldMkLst>
        <pc:spChg chg="mod">
          <ac:chgData name="Kaiser GX" userId="064cad1f84cd5131" providerId="LiveId" clId="{936E1FFE-F435-488E-AAEB-00AD6E6E9CDF}" dt="2018-05-03T17:20:25.964" v="4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17:20:48.134" v="6" actId="20577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mod setBg">
        <pc:chgData name="Kaiser GX" userId="064cad1f84cd5131" providerId="LiveId" clId="{936E1FFE-F435-488E-AAEB-00AD6E6E9CDF}" dt="2018-05-03T23:48:50.605" v="747" actId="207"/>
        <pc:sldMkLst>
          <pc:docMk/>
          <pc:sldMk cId="138209369" sldId="261"/>
        </pc:sldMkLst>
        <pc:spChg chg="mo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23:48:50.605" v="747" actId="207"/>
          <ac:spMkLst>
            <pc:docMk/>
            <pc:sldMk cId="138209369" sldId="261"/>
            <ac:spMk id="3" creationId="{00000000-0000-0000-0000-000000000000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9" creationId="{52ABB703-2B0E-4C3B-B4A2-F3973548E561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1" creationId="{82A73093-4B9D-420D-B17E-52293703A1D4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3" creationId="{E95DA498-D9A2-4DA9-B9DA-B3776E08CF7E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7" creationId="{284B70D5-875B-433D-BDBD-1522A85D6C1D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8" creationId="{17FC539C-B783-4B03-9F9E-D13430F3F64F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9" creationId="{1E299956-A9E7-4FC1-A0B1-D590CA9730E8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2" creationId="{52ABB703-2B0E-4C3B-B4A2-F3973548E561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3" creationId="{82A73093-4B9D-420D-B17E-52293703A1D4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4" creationId="{E95DA498-D9A2-4DA9-B9DA-B3776E08CF7E}"/>
          </ac:spMkLst>
        </pc:spChg>
        <pc:picChg chg="add mod ord">
          <ac:chgData name="Kaiser GX" userId="064cad1f84cd5131" providerId="LiveId" clId="{936E1FFE-F435-488E-AAEB-00AD6E6E9CDF}" dt="2018-05-03T23:47:49.513" v="744" actId="26606"/>
          <ac:picMkLst>
            <pc:docMk/>
            <pc:sldMk cId="138209369" sldId="261"/>
            <ac:picMk id="4" creationId="{A2EFAC6D-FC1D-468D-A42F-37E10751EF59}"/>
          </ac:picMkLst>
        </pc:picChg>
        <pc:cxnChg chg="add del">
          <ac:chgData name="Kaiser GX" userId="064cad1f84cd5131" providerId="LiveId" clId="{936E1FFE-F435-488E-AAEB-00AD6E6E9CDF}" dt="2018-05-03T23:47:46.419" v="741" actId="26606"/>
          <ac:cxnSpMkLst>
            <pc:docMk/>
            <pc:sldMk cId="138209369" sldId="261"/>
            <ac:cxnSpMk id="15" creationId="{9C21570E-E159-49A6-9891-FA397B7A92D3}"/>
          </ac:cxnSpMkLst>
        </pc:cxnChg>
        <pc:cxnChg chg="add del">
          <ac:chgData name="Kaiser GX" userId="064cad1f84cd5131" providerId="LiveId" clId="{936E1FFE-F435-488E-AAEB-00AD6E6E9CDF}" dt="2018-05-03T23:47:49.513" v="743" actId="26606"/>
          <ac:cxnSpMkLst>
            <pc:docMk/>
            <pc:sldMk cId="138209369" sldId="261"/>
            <ac:cxnSpMk id="20" creationId="{C947DF4A-614C-4B4C-8B80-E5B9D8E8CFED}"/>
          </ac:cxnSpMkLst>
        </pc:cxnChg>
        <pc:cxnChg chg="add">
          <ac:chgData name="Kaiser GX" userId="064cad1f84cd5131" providerId="LiveId" clId="{936E1FFE-F435-488E-AAEB-00AD6E6E9CDF}" dt="2018-05-03T23:47:49.513" v="744" actId="26606"/>
          <ac:cxnSpMkLst>
            <pc:docMk/>
            <pc:sldMk cId="138209369" sldId="261"/>
            <ac:cxnSpMk id="25" creationId="{9C21570E-E159-49A6-9891-FA397B7A92D3}"/>
          </ac:cxnSpMkLst>
        </pc:cxnChg>
      </pc:sldChg>
      <pc:sldChg chg="addSp delSp modSp modNotesTx">
        <pc:chgData name="Kaiser GX" userId="064cad1f84cd5131" providerId="LiveId" clId="{936E1FFE-F435-488E-AAEB-00AD6E6E9CDF}" dt="2018-05-04T05:13:26.787" v="1346" actId="255"/>
        <pc:sldMkLst>
          <pc:docMk/>
          <pc:sldMk cId="2545378865" sldId="313"/>
        </pc:sldMkLst>
        <pc:spChg chg="mod">
          <ac:chgData name="Kaiser GX" userId="064cad1f84cd5131" providerId="LiveId" clId="{936E1FFE-F435-488E-AAEB-00AD6E6E9CDF}" dt="2018-05-04T03:39:38.532" v="773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3:40:05.476" v="776" actId="5793"/>
          <ac:spMkLst>
            <pc:docMk/>
            <pc:sldMk cId="2545378865" sldId="313"/>
            <ac:spMk id="3" creationId="{00000000-0000-0000-0000-000000000000}"/>
          </ac:spMkLst>
        </pc:spChg>
        <pc:spChg chg="del">
          <ac:chgData name="Kaiser GX" userId="064cad1f84cd5131" providerId="LiveId" clId="{936E1FFE-F435-488E-AAEB-00AD6E6E9CDF}" dt="2018-05-04T03:39:23.509" v="759" actId="255"/>
          <ac:spMkLst>
            <pc:docMk/>
            <pc:sldMk cId="2545378865" sldId="313"/>
            <ac:spMk id="5" creationId="{00000000-0000-0000-0000-000000000000}"/>
          </ac:spMkLst>
        </pc:spChg>
        <pc:graphicFrameChg chg="add mod modGraphic">
          <ac:chgData name="Kaiser GX" userId="064cad1f84cd5131" providerId="LiveId" clId="{936E1FFE-F435-488E-AAEB-00AD6E6E9CDF}" dt="2018-05-04T05:13:26.787" v="1346" actId="255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 add del ord modNotesTx">
        <pc:chgData name="Kaiser GX" userId="064cad1f84cd5131" providerId="LiveId" clId="{936E1FFE-F435-488E-AAEB-00AD6E6E9CDF}" dt="2018-05-04T05:23:23.638" v="2029" actId="20577"/>
        <pc:sldMkLst>
          <pc:docMk/>
          <pc:sldMk cId="250863857" sldId="314"/>
        </pc:sldMkLst>
        <pc:spChg chg="mod">
          <ac:chgData name="Kaiser GX" userId="064cad1f84cd5131" providerId="LiveId" clId="{936E1FFE-F435-488E-AAEB-00AD6E6E9CDF}" dt="2018-05-04T05:12:35.682" v="1322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5:23:23.638" v="2029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6" creationId="{2F6205AA-EA0B-427E-A6E5-8DA9EE51C69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7" creationId="{90D1C509-FC82-43F1-AC30-B95AF58B70B2}"/>
          </ac:spMkLst>
        </pc:spChg>
        <pc:picChg chg="add del mod">
          <ac:chgData name="Kaiser GX" userId="064cad1f84cd5131" providerId="LiveId" clId="{936E1FFE-F435-488E-AAEB-00AD6E6E9CDF}" dt="2018-05-04T05:12:23.646" v="1320" actId="20577"/>
          <ac:picMkLst>
            <pc:docMk/>
            <pc:sldMk cId="250863857" sldId="314"/>
            <ac:picMk id="4" creationId="{C841CF29-9EAF-4CB3-AEDD-7A94926F759F}"/>
          </ac:picMkLst>
        </pc:picChg>
      </pc:sldChg>
      <pc:sldChg chg="modSp add ord">
        <pc:chgData name="Kaiser GX" userId="064cad1f84cd5131" providerId="LiveId" clId="{936E1FFE-F435-488E-AAEB-00AD6E6E9CDF}" dt="2018-05-04T04:46:09.921" v="1312" actId="1076"/>
        <pc:sldMkLst>
          <pc:docMk/>
          <pc:sldMk cId="3674096434" sldId="315"/>
        </pc:sldMkLst>
        <pc:spChg chg="mod">
          <ac:chgData name="Kaiser GX" userId="064cad1f84cd5131" providerId="LiveId" clId="{936E1FFE-F435-488E-AAEB-00AD6E6E9CDF}" dt="2018-05-04T04:45:21.692" v="1305" actId="20577"/>
          <ac:spMkLst>
            <pc:docMk/>
            <pc:sldMk cId="3674096434" sldId="315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75B78086-52EA-4FF5-ACB8-2979596DA66F}"/>
    <pc:docChg chg="undo redo custSel addSld delSld modSld sldOrd">
      <pc:chgData name="Kaiser GX" userId="064cad1f84cd5131" providerId="LiveId" clId="{75B78086-52EA-4FF5-ACB8-2979596DA66F}" dt="2018-04-21T16:26:57.241" v="4718" actId="5793"/>
      <pc:docMkLst>
        <pc:docMk/>
      </pc:docMkLst>
      <pc:sldChg chg="modSp">
        <pc:chgData name="Kaiser GX" userId="064cad1f84cd5131" providerId="LiveId" clId="{75B78086-52EA-4FF5-ACB8-2979596DA66F}" dt="2018-04-19T17:46:40.187" v="13" actId="14100"/>
        <pc:sldMkLst>
          <pc:docMk/>
          <pc:sldMk cId="2312142023" sldId="256"/>
        </pc:sldMkLst>
        <pc:spChg chg="mod">
          <ac:chgData name="Kaiser GX" userId="064cad1f84cd5131" providerId="LiveId" clId="{75B78086-52EA-4FF5-ACB8-2979596DA66F}" dt="2018-04-19T17:45:42.412" v="6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19T17:46:40.187" v="13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modSp">
        <pc:chgData name="Kaiser GX" userId="064cad1f84cd5131" providerId="LiveId" clId="{75B78086-52EA-4FF5-ACB8-2979596DA66F}" dt="2018-04-20T10:05:18.220" v="925" actId="207"/>
        <pc:sldMkLst>
          <pc:docMk/>
          <pc:sldMk cId="138209369" sldId="261"/>
        </pc:sldMkLst>
        <pc:spChg chg="mod">
          <ac:chgData name="Kaiser GX" userId="064cad1f84cd5131" providerId="LiveId" clId="{75B78086-52EA-4FF5-ACB8-2979596DA66F}" dt="2018-04-20T04:14:48.232" v="15" actId="207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0:05:18.220" v="925" actId="207"/>
          <ac:spMkLst>
            <pc:docMk/>
            <pc:sldMk cId="138209369" sldId="261"/>
            <ac:spMk id="3" creationId="{00000000-0000-0000-0000-000000000000}"/>
          </ac:spMkLst>
        </pc:spChg>
      </pc:sldChg>
      <pc:sldChg chg="modSp add del modNotesTx">
        <pc:chgData name="Kaiser GX" userId="064cad1f84cd5131" providerId="LiveId" clId="{75B78086-52EA-4FF5-ACB8-2979596DA66F}" dt="2018-04-20T16:43:33.941" v="2515" actId="2696"/>
        <pc:sldMkLst>
          <pc:docMk/>
          <pc:sldMk cId="2545378865" sldId="313"/>
        </pc:sldMkLst>
        <pc:spChg chg="mod">
          <ac:chgData name="Kaiser GX" userId="064cad1f84cd5131" providerId="LiveId" clId="{75B78086-52EA-4FF5-ACB8-2979596DA66F}" dt="2018-04-20T11:16:34.091" v="1527" actId="2696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6:43:20.557" v="2513" actId="20577"/>
          <ac:spMkLst>
            <pc:docMk/>
            <pc:sldMk cId="2545378865" sldId="313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19213A7B-182B-498D-BF21-AA6EA3FB1016}"/>
    <pc:docChg chg="undo redo custSel addSld delSld modSld">
      <pc:chgData name="Kaiser GX" userId="064cad1f84cd5131" providerId="LiveId" clId="{19213A7B-182B-498D-BF21-AA6EA3FB1016}" dt="2018-05-10T18:00:01.174" v="4932" actId="26606"/>
      <pc:docMkLst>
        <pc:docMk/>
      </pc:docMkLst>
      <pc:sldChg chg="modSp">
        <pc:chgData name="Kaiser GX" userId="064cad1f84cd5131" providerId="LiveId" clId="{19213A7B-182B-498D-BF21-AA6EA3FB1016}" dt="2018-05-10T04:49:01.975" v="40" actId="14100"/>
        <pc:sldMkLst>
          <pc:docMk/>
          <pc:sldMk cId="2312142023" sldId="256"/>
        </pc:sldMkLst>
        <pc:spChg chg="mod">
          <ac:chgData name="Kaiser GX" userId="064cad1f84cd5131" providerId="LiveId" clId="{19213A7B-182B-498D-BF21-AA6EA3FB1016}" dt="2018-05-10T04:46:00.479" v="4" actId="14100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4:49:01.975" v="40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delDesignElem">
        <pc:chgData name="Kaiser GX" userId="064cad1f84cd5131" providerId="LiveId" clId="{19213A7B-182B-498D-BF21-AA6EA3FB1016}" dt="2018-05-10T09:32:19.742" v="732" actId="14100"/>
        <pc:sldMkLst>
          <pc:docMk/>
          <pc:sldMk cId="138209369" sldId="261"/>
        </pc:sldMkLst>
        <pc:spChg chg="mo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9:32:15.482" v="731" actId="14100"/>
          <ac:spMkLst>
            <pc:docMk/>
            <pc:sldMk cId="138209369" sldId="261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5" creationId="{8EBDCC14-746A-4670-86C7-5C478C74A64F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6" creationId="{40A19072-28A4-49A8-B0EA-AAC4179A2A3D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2" creationId="{52ABB703-2B0E-4C3B-B4A2-F3973548E561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4" creationId="{82A73093-4B9D-420D-B17E-52293703A1D4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6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1" creationId="{C33BF9DD-8A45-4EEE-B231-0A14D322E5F9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2" creationId="{52ABB703-2B0E-4C3B-B4A2-F3973548E561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3" creationId="{82A73093-4B9D-420D-B17E-52293703A1D4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4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6" creationId="{9556C5A8-AD7E-4CE7-87BE-9EA3B5E1786F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8" creationId="{D5FBCAC9-BD8B-4F3B-AD74-EF37D4211349}"/>
          </ac:spMkLst>
        </pc:spChg>
        <pc:picChg chg="del">
          <ac:chgData name="Kaiser GX" userId="064cad1f84cd5131" providerId="LiveId" clId="{19213A7B-182B-498D-BF21-AA6EA3FB1016}" dt="2018-05-10T08:26:52.382" v="41" actId="14100"/>
          <ac:picMkLst>
            <pc:docMk/>
            <pc:sldMk cId="138209369" sldId="261"/>
            <ac:picMk id="4" creationId="{A2EFAC6D-FC1D-468D-A42F-37E10751EF59}"/>
          </ac:picMkLst>
        </pc:picChg>
        <pc:picChg chg="add mod ord">
          <ac:chgData name="Kaiser GX" userId="064cad1f84cd5131" providerId="LiveId" clId="{19213A7B-182B-498D-BF21-AA6EA3FB1016}" dt="2018-05-10T09:32:19.742" v="732" actId="14100"/>
          <ac:picMkLst>
            <pc:docMk/>
            <pc:sldMk cId="138209369" sldId="261"/>
            <ac:picMk id="7" creationId="{B41240C5-45F2-424B-A0FE-6633C63CB2CE}"/>
          </ac:picMkLst>
        </pc:picChg>
        <pc:cxnChg chg="add del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10" creationId="{9C21570E-E159-49A6-9891-FA397B7A92D3}"/>
          </ac:cxnSpMkLst>
        </pc:cxnChg>
        <pc:cxnChg chg="del">
          <ac:chgData name="Kaiser GX" userId="064cad1f84cd5131" providerId="LiveId" clId="{19213A7B-182B-498D-BF21-AA6EA3FB1016}" dt="2018-05-10T08:27:05.310" v="43" actId="14100"/>
          <ac:cxnSpMkLst>
            <pc:docMk/>
            <pc:sldMk cId="138209369" sldId="261"/>
            <ac:cxnSpMk id="25" creationId="{9C21570E-E159-49A6-9891-FA397B7A92D3}"/>
          </ac:cxnSpMkLst>
        </pc:cxnChg>
        <pc:cxnChg chg="add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27" creationId="{9020DCC9-F851-4562-BB20-1AB3C51BFD08}"/>
          </ac:cxnSpMkLst>
        </pc:cxnChg>
      </pc:sldChg>
      <pc:sldChg chg="addSp delSp modSp">
        <pc:chgData name="Kaiser GX" userId="064cad1f84cd5131" providerId="LiveId" clId="{19213A7B-182B-498D-BF21-AA6EA3FB1016}" dt="2018-05-10T10:38:55.983" v="1664" actId="20577"/>
        <pc:sldMkLst>
          <pc:docMk/>
          <pc:sldMk cId="2545378865" sldId="313"/>
        </pc:sldMkLst>
        <pc:spChg chg="mod">
          <ac:chgData name="Kaiser GX" userId="064cad1f84cd5131" providerId="LiveId" clId="{19213A7B-182B-498D-BF21-AA6EA3FB1016}" dt="2018-05-10T10:38:55.983" v="1664" actId="20577"/>
          <ac:spMkLst>
            <pc:docMk/>
            <pc:sldMk cId="2545378865" sldId="313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5" creationId="{4F0DA9B8-664A-48EE-BBB9-4E7DDF736D16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6" creationId="{34E18FD5-C6BD-4ED8-80A3-05060C4B336A}"/>
          </ac:spMkLst>
        </pc:spChg>
        <pc:graphicFrameChg chg="del">
          <ac:chgData name="Kaiser GX" userId="064cad1f84cd5131" providerId="LiveId" clId="{19213A7B-182B-498D-BF21-AA6EA3FB1016}" dt="2018-05-10T09:30:02.317" v="638" actId="20577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">
        <pc:chgData name="Kaiser GX" userId="064cad1f84cd5131" providerId="LiveId" clId="{19213A7B-182B-498D-BF21-AA6EA3FB1016}" dt="2018-05-10T13:14:55.183" v="2835" actId="20577"/>
        <pc:sldMkLst>
          <pc:docMk/>
          <pc:sldMk cId="250863857" sldId="314"/>
        </pc:sldMkLst>
        <pc:spChg chg="mod">
          <ac:chgData name="Kaiser GX" userId="064cad1f84cd5131" providerId="LiveId" clId="{19213A7B-182B-498D-BF21-AA6EA3FB1016}" dt="2018-05-10T12:41:42.338" v="1963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3:14:55.183" v="2835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4" creationId="{7D55FD43-5933-4A49-85B7-077120A197B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6" creationId="{5BCB5CBC-D9DE-4D8B-B94E-C65D4B707CC2}"/>
          </ac:spMkLst>
        </pc:spChg>
      </pc:sldChg>
      <pc:sldChg chg="addSp delSp modSp">
        <pc:chgData name="Kaiser GX" userId="064cad1f84cd5131" providerId="LiveId" clId="{19213A7B-182B-498D-BF21-AA6EA3FB1016}" dt="2018-05-10T12:40:52.073" v="1958" actId="1076"/>
        <pc:sldMkLst>
          <pc:docMk/>
          <pc:sldMk cId="3674096434" sldId="315"/>
        </pc:sldMkLst>
        <pc:spChg chg="mod">
          <ac:chgData name="Kaiser GX" userId="064cad1f84cd5131" providerId="LiveId" clId="{19213A7B-182B-498D-BF21-AA6EA3FB1016}" dt="2018-05-10T12:28:30.561" v="1685" actId="20577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2:33:38.249" v="1945" actId="20577"/>
          <ac:spMkLst>
            <pc:docMk/>
            <pc:sldMk cId="3674096434" sldId="315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6" creationId="{5EA7FE34-8B62-4B52-AD88-ED487C6D18A1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7" creationId="{9DCCB214-49D2-4EC7-95EF-71FC58CB1490}"/>
          </ac:spMkLst>
        </pc:spChg>
        <pc:picChg chg="del">
          <ac:chgData name="Kaiser GX" userId="064cad1f84cd5131" providerId="LiveId" clId="{19213A7B-182B-498D-BF21-AA6EA3FB1016}" dt="2018-05-10T12:28:35.271" v="1686" actId="1076"/>
          <ac:picMkLst>
            <pc:docMk/>
            <pc:sldMk cId="3674096434" sldId="315"/>
            <ac:picMk id="4" creationId="{C841CF29-9EAF-4CB3-AEDD-7A94926F759F}"/>
          </ac:picMkLst>
        </pc:picChg>
        <pc:picChg chg="add mod">
          <ac:chgData name="Kaiser GX" userId="064cad1f84cd5131" providerId="LiveId" clId="{19213A7B-182B-498D-BF21-AA6EA3FB1016}" dt="2018-05-10T12:33:46.098" v="1947" actId="1076"/>
          <ac:picMkLst>
            <pc:docMk/>
            <pc:sldMk cId="3674096434" sldId="315"/>
            <ac:picMk id="8" creationId="{32CAA52B-35AA-460F-AE68-7A264071DA75}"/>
          </ac:picMkLst>
        </pc:picChg>
        <pc:picChg chg="add del mod">
          <ac:chgData name="Kaiser GX" userId="064cad1f84cd5131" providerId="LiveId" clId="{19213A7B-182B-498D-BF21-AA6EA3FB1016}" dt="2018-05-10T12:40:36.545" v="1955" actId="1076"/>
          <ac:picMkLst>
            <pc:docMk/>
            <pc:sldMk cId="3674096434" sldId="315"/>
            <ac:picMk id="1026" creationId="{C67E7051-412A-49DE-8A8E-F3ABE73CD6B6}"/>
          </ac:picMkLst>
        </pc:picChg>
        <pc:picChg chg="add mod">
          <ac:chgData name="Kaiser GX" userId="064cad1f84cd5131" providerId="LiveId" clId="{19213A7B-182B-498D-BF21-AA6EA3FB1016}" dt="2018-05-10T12:40:52.073" v="1958" actId="1076"/>
          <ac:picMkLst>
            <pc:docMk/>
            <pc:sldMk cId="3674096434" sldId="315"/>
            <ac:picMk id="1028" creationId="{C1AF39F7-466F-4BCA-B38D-DE4333A3AAE4}"/>
          </ac:picMkLst>
        </pc:picChg>
      </pc:sldChg>
      <pc:sldChg chg="addSp delSp modSp add">
        <pc:chgData name="Kaiser GX" userId="064cad1f84cd5131" providerId="LiveId" clId="{19213A7B-182B-498D-BF21-AA6EA3FB1016}" dt="2018-05-10T10:39:29.791" v="1676" actId="1076"/>
        <pc:sldMkLst>
          <pc:docMk/>
          <pc:sldMk cId="1154531875" sldId="324"/>
        </pc:sldMkLst>
        <pc:spChg chg="mod">
          <ac:chgData name="Kaiser GX" userId="064cad1f84cd5131" providerId="LiveId" clId="{19213A7B-182B-498D-BF21-AA6EA3FB1016}" dt="2018-05-10T10:20:15.367" v="1334" actId="20577"/>
          <ac:spMkLst>
            <pc:docMk/>
            <pc:sldMk cId="1154531875" sldId="324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0:39:21.963" v="1675" actId="20577"/>
          <ac:spMkLst>
            <pc:docMk/>
            <pc:sldMk cId="1154531875" sldId="324"/>
            <ac:spMk id="3" creationId="{00000000-0000-0000-0000-000000000000}"/>
          </ac:spMkLst>
        </pc:spChg>
        <pc:picChg chg="add del mod">
          <ac:chgData name="Kaiser GX" userId="064cad1f84cd5131" providerId="LiveId" clId="{19213A7B-182B-498D-BF21-AA6EA3FB1016}" dt="2018-05-10T10:22:03.724" v="1340" actId="1076"/>
          <ac:picMkLst>
            <pc:docMk/>
            <pc:sldMk cId="1154531875" sldId="324"/>
            <ac:picMk id="4" creationId="{40D6CF56-5FFC-42FD-BA57-4A5F941514DD}"/>
          </ac:picMkLst>
        </pc:picChg>
        <pc:picChg chg="add mod">
          <ac:chgData name="Kaiser GX" userId="064cad1f84cd5131" providerId="LiveId" clId="{19213A7B-182B-498D-BF21-AA6EA3FB1016}" dt="2018-05-10T10:39:12.130" v="1667" actId="1076"/>
          <ac:picMkLst>
            <pc:docMk/>
            <pc:sldMk cId="1154531875" sldId="324"/>
            <ac:picMk id="5" creationId="{D699EC97-60B5-4887-AFD3-4172A8BC354A}"/>
          </ac:picMkLst>
        </pc:picChg>
        <pc:picChg chg="add mod">
          <ac:chgData name="Kaiser GX" userId="064cad1f84cd5131" providerId="LiveId" clId="{19213A7B-182B-498D-BF21-AA6EA3FB1016}" dt="2018-05-10T10:39:29.791" v="1676" actId="1076"/>
          <ac:picMkLst>
            <pc:docMk/>
            <pc:sldMk cId="1154531875" sldId="324"/>
            <ac:picMk id="6" creationId="{161DC551-E07F-481F-A47A-4D9E6AC79AC6}"/>
          </ac:picMkLst>
        </pc:picChg>
      </pc:sldChg>
      <pc:sldChg chg="modSp add">
        <pc:chgData name="Kaiser GX" userId="064cad1f84cd5131" providerId="LiveId" clId="{19213A7B-182B-498D-BF21-AA6EA3FB1016}" dt="2018-05-10T17:08:27.645" v="4290" actId="26606"/>
        <pc:sldMkLst>
          <pc:docMk/>
          <pc:sldMk cId="4025501891" sldId="330"/>
        </pc:sldMkLst>
        <pc:spChg chg="mod">
          <ac:chgData name="Kaiser GX" userId="064cad1f84cd5131" providerId="LiveId" clId="{19213A7B-182B-498D-BF21-AA6EA3FB1016}" dt="2018-05-10T16:27:41.489" v="4194" actId="26606"/>
          <ac:spMkLst>
            <pc:docMk/>
            <pc:sldMk cId="4025501891" sldId="330"/>
            <ac:spMk id="2" creationId="{95AD29EE-037D-48A4-9E8D-B323D9F8B5F5}"/>
          </ac:spMkLst>
        </pc:spChg>
        <pc:spChg chg="mod">
          <ac:chgData name="Kaiser GX" userId="064cad1f84cd5131" providerId="LiveId" clId="{19213A7B-182B-498D-BF21-AA6EA3FB1016}" dt="2018-05-10T17:08:27.645" v="4290" actId="26606"/>
          <ac:spMkLst>
            <pc:docMk/>
            <pc:sldMk cId="4025501891" sldId="330"/>
            <ac:spMk id="3" creationId="{9CDE46B2-53B4-4134-A42A-C56DD8B35CFF}"/>
          </ac:spMkLst>
        </pc:spChg>
      </pc:sldChg>
      <pc:sldChg chg="modSp">
        <pc:chgData name="Kaiser GX" userId="064cad1f84cd5131" providerId="LiveId" clId="{19213A7B-182B-498D-BF21-AA6EA3FB1016}" dt="2018-05-10T17:47:06.166" v="4914" actId="26606"/>
        <pc:sldMkLst>
          <pc:docMk/>
          <pc:sldMk cId="3947429651" sldId="332"/>
        </pc:sldMkLst>
        <pc:spChg chg="mod">
          <ac:chgData name="Kaiser GX" userId="064cad1f84cd5131" providerId="LiveId" clId="{19213A7B-182B-498D-BF21-AA6EA3FB1016}" dt="2018-05-10T17:47:06.166" v="4914" actId="26606"/>
          <ac:spMkLst>
            <pc:docMk/>
            <pc:sldMk cId="3947429651" sldId="332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7:39:31.208" v="4906" actId="255"/>
          <ac:spMkLst>
            <pc:docMk/>
            <pc:sldMk cId="3947429651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weight: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clip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clips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6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4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1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3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1A4B1B-F100-411E-95BB-B0463AC4968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-1"/>
            <a:ext cx="10464799" cy="3125755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UntrimmedNets</a:t>
            </a:r>
            <a:r>
              <a:rPr lang="en-US" sz="6000" dirty="0"/>
              <a:t> for Weakly Supervised Action Recognition and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853543"/>
            <a:ext cx="9976196" cy="2425338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/>
              <a:t>Limin</a:t>
            </a:r>
            <a:r>
              <a:rPr lang="en-US" sz="1600" dirty="0"/>
              <a:t> Wang, </a:t>
            </a:r>
            <a:r>
              <a:rPr lang="en-US" sz="1600" dirty="0" err="1"/>
              <a:t>Yuanjun</a:t>
            </a:r>
            <a:r>
              <a:rPr lang="en-US" sz="1600" dirty="0"/>
              <a:t> </a:t>
            </a:r>
            <a:r>
              <a:rPr lang="en-US" sz="1600" dirty="0" err="1"/>
              <a:t>XionG</a:t>
            </a:r>
            <a:r>
              <a:rPr lang="en-US" sz="1600" dirty="0"/>
              <a:t>, </a:t>
            </a:r>
            <a:r>
              <a:rPr lang="en-US" sz="1600" dirty="0" err="1"/>
              <a:t>Dahua</a:t>
            </a:r>
            <a:r>
              <a:rPr lang="en-US" sz="1600" dirty="0"/>
              <a:t> Lin, Luc Van </a:t>
            </a:r>
            <a:r>
              <a:rPr lang="en-US" sz="1600" dirty="0" err="1"/>
              <a:t>Gool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72C7C-8542-4221-852C-66EAE8053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cap="none" dirty="0"/>
              <a:t>classification module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06D07C-12F0-4A8D-BE6D-DA3B3A5FE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clips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classification score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E8728B-0A29-42FC-8A74-B8FF8055B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cap="none" dirty="0"/>
              <a:t>selection module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6A5E181-712F-41A2-A888-29BD5914B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clips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3D0185-B6A0-42B7-92B9-23A0CE5F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71" y="2724836"/>
            <a:ext cx="3003228" cy="704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B2E5D-FEFC-4D67-981D-D1305B750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72" y="2675454"/>
            <a:ext cx="2719711" cy="7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Video prediction</a:t>
            </a:r>
            <a:r>
              <a:rPr lang="en-US" sz="2400" dirty="0"/>
              <a:t>: </a:t>
            </a:r>
            <a:r>
              <a:rPr lang="en-US" sz="2400" dirty="0" err="1"/>
              <a:t>đưa</a:t>
            </a:r>
            <a:r>
              <a:rPr lang="en-US" sz="2400" dirty="0"/>
              <a:t> ra prediction score </a:t>
            </a:r>
            <a:r>
              <a:rPr lang="en-US" sz="2400" dirty="0" err="1"/>
              <a:t>cho</a:t>
            </a:r>
            <a:r>
              <a:rPr lang="en-US" sz="2400" dirty="0"/>
              <a:t> untrimmed video V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classification </a:t>
            </a:r>
            <a:r>
              <a:rPr lang="en-US" sz="2400" dirty="0" err="1"/>
              <a:t>và</a:t>
            </a:r>
            <a:r>
              <a:rPr lang="en-US" sz="2400" dirty="0"/>
              <a:t> selection score.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B9E717-83F5-43C5-AA2E-9A3CF1B43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15209"/>
              </p:ext>
            </p:extLst>
          </p:nvPr>
        </p:nvGraphicFramePr>
        <p:xfrm>
          <a:off x="1801091" y="2687320"/>
          <a:ext cx="8128000" cy="3256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8008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30426025"/>
                    </a:ext>
                  </a:extLst>
                </a:gridCol>
              </a:tblGrid>
              <a:tr h="4640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Soft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67109"/>
                  </a:ext>
                </a:extLst>
              </a:tr>
              <a:tr h="2792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rank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clips </a:t>
                      </a:r>
                      <a:r>
                        <a:rPr lang="en-US" dirty="0" err="1"/>
                        <a:t>nên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 classification score (normalized score)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mỗi</a:t>
                      </a:r>
                      <a:r>
                        <a:rPr lang="en-US" dirty="0"/>
                        <a:t> clips </a:t>
                      </a:r>
                      <a:r>
                        <a:rPr lang="en-US" dirty="0" err="1"/>
                        <a:t>giúp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026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46FE54-6ED0-4D7E-AF98-0C920407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28" y="3212381"/>
            <a:ext cx="2538412" cy="141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3FE02-4C17-4B8D-8C35-4BD22068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941" y="3857414"/>
            <a:ext cx="2538413" cy="6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Back propagation </a:t>
                </a:r>
                <a:r>
                  <a:rPr lang="en-US" sz="2400" dirty="0" err="1"/>
                  <a:t>chuẩn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cross-</a:t>
                </a:r>
                <a:r>
                  <a:rPr lang="en-US" sz="2400" dirty="0" err="1"/>
                  <a:t>entropi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video V </a:t>
                </a:r>
                <a:r>
                  <a:rPr lang="en-US" sz="2400" dirty="0" err="1"/>
                  <a:t>chứa</a:t>
                </a:r>
                <a:r>
                  <a:rPr lang="en-US" sz="2400" dirty="0"/>
                  <a:t> action </a:t>
                </a:r>
                <a:r>
                  <a:rPr lang="en-US" sz="2400" dirty="0" err="1"/>
                  <a:t>thuộc</a:t>
                </a:r>
                <a:r>
                  <a:rPr lang="en-US" sz="2400" dirty="0"/>
                  <a:t>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(= 0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M: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training video</a:t>
                </a:r>
              </a:p>
              <a:p>
                <a:pPr marL="0" indent="0">
                  <a:buNone/>
                </a:pPr>
                <a:r>
                  <a:rPr lang="en-US" sz="2400" dirty="0"/>
                  <a:t> Weight decay rate: 0.0005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video </a:t>
                </a:r>
                <a:r>
                  <a:rPr lang="en-US" sz="2400" dirty="0" err="1"/>
                  <a:t>chứa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action </a:t>
                </a:r>
                <a:r>
                  <a:rPr lang="en-US" sz="2400" dirty="0" err="1"/>
                  <a:t>thuộc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class </a:t>
                </a:r>
                <a:r>
                  <a:rPr lang="en-US" sz="2400" dirty="0" err="1"/>
                  <a:t>thì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chuẩn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vector label y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121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A0210-57C5-4491-9275-BA0A3BBE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207" y="2219155"/>
            <a:ext cx="4193585" cy="1209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E27D7-CC61-4B02-9E95-2039B7A6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05" y="5501218"/>
            <a:ext cx="2124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9EE-037D-48A4-9E8D-B323D9F8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Recognition and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EEE62-BD23-4935-A8E0-3413022F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recognition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47BD2-4D14-4AED-8CA6-3373C6D0EE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two stream CNNs </a:t>
            </a:r>
            <a:r>
              <a:rPr lang="en-US" dirty="0" err="1"/>
              <a:t>hoặc</a:t>
            </a:r>
            <a:r>
              <a:rPr lang="en-US" dirty="0"/>
              <a:t> temporal segment networks</a:t>
            </a:r>
          </a:p>
          <a:p>
            <a:r>
              <a:rPr lang="en-US" dirty="0"/>
              <a:t>Sample a single frame (or 5 frame stacking of optical flow) every 30 frames</a:t>
            </a:r>
          </a:p>
          <a:p>
            <a:r>
              <a:rPr lang="en-US" dirty="0"/>
              <a:t>Recognition score </a:t>
            </a:r>
            <a:r>
              <a:rPr lang="en-US" dirty="0" err="1"/>
              <a:t>của</a:t>
            </a:r>
            <a:r>
              <a:rPr lang="en-US" dirty="0"/>
              <a:t> sampled frame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top k pooling (k=20)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video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A08F94-F19B-40B2-B79E-D83E8065D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Action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317A4-D482-465B-9D63-4B7129062C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UntrimmedNet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soft selection output recognition score + attention weight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clip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detect action)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attention weight,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background </a:t>
            </a:r>
            <a:r>
              <a:rPr lang="en-US" dirty="0" err="1"/>
              <a:t>với</a:t>
            </a:r>
            <a:r>
              <a:rPr lang="en-US" dirty="0"/>
              <a:t> thresholding (=0.0001) </a:t>
            </a:r>
          </a:p>
          <a:p>
            <a:r>
              <a:rPr lang="en-US" dirty="0" err="1"/>
              <a:t>Đưa</a:t>
            </a:r>
            <a:r>
              <a:rPr lang="en-US" dirty="0"/>
              <a:t> ra detection result </a:t>
            </a:r>
            <a:r>
              <a:rPr lang="en-US" dirty="0" err="1"/>
              <a:t>bằng</a:t>
            </a:r>
            <a:r>
              <a:rPr lang="en-US" dirty="0"/>
              <a:t> thresholding (=0.5)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classification score</a:t>
            </a:r>
          </a:p>
        </p:txBody>
      </p:sp>
    </p:spTree>
    <p:extLst>
      <p:ext uri="{BB962C8B-B14F-4D97-AF65-F5344CB8AC3E}">
        <p14:creationId xmlns:p14="http://schemas.microsoft.com/office/powerpoint/2010/main" val="402550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935E9-C3D9-485A-A20F-70156C3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thumos14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962FD-D97C-4D04-81EE-7F870961F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101 classes </a:t>
            </a:r>
            <a:r>
              <a:rPr lang="en-US" dirty="0" err="1"/>
              <a:t>cho</a:t>
            </a:r>
            <a:r>
              <a:rPr lang="en-US" dirty="0"/>
              <a:t> action recognition</a:t>
            </a:r>
          </a:p>
          <a:p>
            <a:r>
              <a:rPr lang="en-US" dirty="0"/>
              <a:t>20 classes </a:t>
            </a:r>
            <a:r>
              <a:rPr lang="en-US" dirty="0" err="1"/>
              <a:t>cho</a:t>
            </a:r>
            <a:r>
              <a:rPr lang="en-US" dirty="0"/>
              <a:t> action detection</a:t>
            </a:r>
          </a:p>
          <a:p>
            <a:r>
              <a:rPr lang="en-US" dirty="0"/>
              <a:t>4 part: training data, validation data, </a:t>
            </a:r>
            <a:r>
              <a:rPr lang="en-US" dirty="0" err="1"/>
              <a:t>testion</a:t>
            </a:r>
            <a:r>
              <a:rPr lang="en-US" dirty="0"/>
              <a:t> data, background data</a:t>
            </a:r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validation data (1010 videos) </a:t>
            </a:r>
            <a:r>
              <a:rPr lang="en-US" dirty="0" err="1"/>
              <a:t>để</a:t>
            </a:r>
            <a:r>
              <a:rPr lang="en-US" dirty="0"/>
              <a:t> train </a:t>
            </a:r>
            <a:r>
              <a:rPr lang="en-US" dirty="0" err="1"/>
              <a:t>và</a:t>
            </a:r>
            <a:r>
              <a:rPr lang="en-US" dirty="0"/>
              <a:t> test data (1574 videos)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4B9B8-6BBD-4828-8D06-A27CFFF21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Activitynet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914C56-6FB6-432B-9441-BFF93738F8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100 activity classes</a:t>
            </a:r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: 4819 videos training, 2383 videos validation, 2480 videos testing</a:t>
            </a:r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learning </a:t>
            </a:r>
            <a:r>
              <a:rPr lang="en-US" dirty="0" err="1"/>
              <a:t>UntrimmedNets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training data </a:t>
            </a:r>
            <a:r>
              <a:rPr lang="en-US" dirty="0" err="1"/>
              <a:t>và</a:t>
            </a:r>
            <a:r>
              <a:rPr lang="en-US" dirty="0"/>
              <a:t> testing </a:t>
            </a:r>
            <a:r>
              <a:rPr lang="en-US" dirty="0" err="1"/>
              <a:t>trên</a:t>
            </a:r>
            <a:r>
              <a:rPr lang="en-US" dirty="0"/>
              <a:t> validation data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Implementation details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deep architectures </a:t>
            </a:r>
            <a:r>
              <a:rPr lang="en-US" sz="2400" dirty="0" err="1"/>
              <a:t>cho</a:t>
            </a:r>
            <a:r>
              <a:rPr lang="en-US" sz="2400" dirty="0"/>
              <a:t> module feature extraction: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Two Stream CNNs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Temporal Segment Network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two stream inputs (RGB and Optical Flow)</a:t>
            </a:r>
          </a:p>
          <a:p>
            <a:pPr marL="0" indent="0">
              <a:buNone/>
            </a:pPr>
            <a:r>
              <a:rPr lang="en-US" sz="2400" dirty="0"/>
              <a:t> Temporal Segment Network </a:t>
            </a:r>
            <a:r>
              <a:rPr lang="en-US" sz="2400" dirty="0" err="1"/>
              <a:t>có</a:t>
            </a:r>
            <a:r>
              <a:rPr lang="en-US" sz="2400" dirty="0"/>
              <a:t> 3 segments </a:t>
            </a:r>
            <a:r>
              <a:rPr lang="en-US" sz="2400" dirty="0" err="1"/>
              <a:t>nhằm</a:t>
            </a:r>
            <a:r>
              <a:rPr lang="en-US" sz="2400" dirty="0"/>
              <a:t> capture </a:t>
            </a:r>
            <a:r>
              <a:rPr lang="en-US" sz="2400" dirty="0" err="1"/>
              <a:t>được</a:t>
            </a:r>
            <a:r>
              <a:rPr lang="en-US" sz="2400" dirty="0"/>
              <a:t> temporal information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Spatial stream: 1 RGB frame </a:t>
            </a:r>
            <a:r>
              <a:rPr lang="en-US" sz="2400" dirty="0" err="1"/>
              <a:t>và</a:t>
            </a:r>
            <a:r>
              <a:rPr lang="en-US" sz="2400" dirty="0"/>
              <a:t> temporal stream: 5-frame stacks TVL1 optical flow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Implementation details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Inception architecture </a:t>
            </a:r>
            <a:r>
              <a:rPr lang="en-US" sz="2400" dirty="0" err="1"/>
              <a:t>với</a:t>
            </a:r>
            <a:r>
              <a:rPr lang="en-US" sz="2400" dirty="0"/>
              <a:t> Batch Normalization</a:t>
            </a:r>
          </a:p>
          <a:p>
            <a:r>
              <a:rPr lang="en-US" sz="2400" dirty="0"/>
              <a:t>Hai stream pre-trained </a:t>
            </a:r>
            <a:r>
              <a:rPr lang="en-US" sz="2400" dirty="0" err="1"/>
              <a:t>từ</a:t>
            </a:r>
            <a:r>
              <a:rPr lang="en-US" sz="2400" dirty="0"/>
              <a:t> ImageNet</a:t>
            </a:r>
          </a:p>
          <a:p>
            <a:r>
              <a:rPr lang="en-US" sz="2400" dirty="0"/>
              <a:t>Optimized </a:t>
            </a:r>
            <a:r>
              <a:rPr lang="en-US" sz="2400" dirty="0" err="1"/>
              <a:t>với</a:t>
            </a:r>
            <a:r>
              <a:rPr lang="en-US" sz="2400" dirty="0"/>
              <a:t> mini-batch stochastic gradient algorithm: batch size 256 </a:t>
            </a:r>
            <a:r>
              <a:rPr lang="en-US" sz="2400" dirty="0" err="1"/>
              <a:t>và</a:t>
            </a:r>
            <a:r>
              <a:rPr lang="en-US" sz="2400" dirty="0"/>
              <a:t> momentum 0.9</a:t>
            </a:r>
          </a:p>
          <a:p>
            <a:r>
              <a:rPr lang="en-US" sz="2400" dirty="0"/>
              <a:t>Learning rate: 0.001</a:t>
            </a:r>
          </a:p>
          <a:p>
            <a:r>
              <a:rPr lang="en-US" sz="2400" dirty="0"/>
              <a:t>High dropout ratios (0.8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spatial stream </a:t>
            </a:r>
            <a:r>
              <a:rPr lang="en-US" sz="2400" dirty="0" err="1"/>
              <a:t>và</a:t>
            </a:r>
            <a:r>
              <a:rPr lang="en-US" sz="2400" dirty="0"/>
              <a:t> 0.7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temporal stream)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Exploration studies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Clip sampling</a:t>
            </a:r>
          </a:p>
          <a:p>
            <a:r>
              <a:rPr lang="en-US" sz="2400" dirty="0"/>
              <a:t>7 clips </a:t>
            </a:r>
            <a:r>
              <a:rPr lang="en-US" sz="2400" dirty="0" err="1"/>
              <a:t>được</a:t>
            </a:r>
            <a:r>
              <a:rPr lang="en-US" sz="2400" dirty="0"/>
              <a:t> random sampled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video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shot based sampling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action boundary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4129-6394-4A1D-B759-DD603F1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667559"/>
            <a:ext cx="4973274" cy="2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Exploration studies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Feature extraction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temporal segment networks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two stream networks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both hard </a:t>
            </a:r>
            <a:r>
              <a:rPr lang="en-US" sz="2400" dirty="0" err="1"/>
              <a:t>và</a:t>
            </a:r>
            <a:r>
              <a:rPr lang="en-US" sz="2400" dirty="0"/>
              <a:t> soft selection modules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long-term modeling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clip.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DB05E-87A7-4FA9-9C88-FB8A089E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29" y="3272502"/>
            <a:ext cx="5772150" cy="27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Exploration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CF2BF48-284B-409B-8AED-11BCE11DA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4827699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Number of proposals</a:t>
                </a:r>
              </a:p>
              <a:p>
                <a:r>
                  <a:rPr lang="en-US" sz="2200" dirty="0" err="1"/>
                  <a:t>Số</a:t>
                </a:r>
                <a:r>
                  <a:rPr lang="en-US" sz="2200" dirty="0"/>
                  <a:t> l</a:t>
                </a:r>
                <a:r>
                  <a:rPr lang="vi-VN" sz="2200" dirty="0"/>
                  <a:t>ư</a:t>
                </a:r>
                <a:r>
                  <a:rPr lang="en-US" sz="2200" dirty="0" err="1"/>
                  <a:t>ợng</a:t>
                </a:r>
                <a:r>
                  <a:rPr lang="en-US" sz="2200" dirty="0"/>
                  <a:t> clips đ</a:t>
                </a:r>
                <a:r>
                  <a:rPr lang="vi-VN" sz="2200" dirty="0"/>
                  <a:t>ư</a:t>
                </a:r>
                <a:r>
                  <a:rPr lang="en-US" sz="2200" dirty="0" err="1"/>
                  <a:t>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lấy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mẫu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từ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mỗi</a:t>
                </a:r>
                <a:r>
                  <a:rPr lang="en-US" sz="2200" dirty="0"/>
                  <a:t> video </a:t>
                </a:r>
                <a:r>
                  <a:rPr lang="en-US" sz="2200" dirty="0" err="1"/>
                  <a:t>cũng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rất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trọng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Do GPU memory </a:t>
                </a:r>
                <a:r>
                  <a:rPr lang="en-US" sz="2200" dirty="0" err="1"/>
                  <a:t>bị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giới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hạn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nên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cần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cân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bằng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giữa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lượng</a:t>
                </a:r>
                <a:r>
                  <a:rPr lang="en-US" sz="2200" dirty="0"/>
                  <a:t> clips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video </a:t>
                </a:r>
                <a:r>
                  <a:rPr lang="en-US" sz="2200" dirty="0" err="1"/>
                  <a:t>mỗi</a:t>
                </a:r>
                <a:r>
                  <a:rPr lang="en-US" sz="2200" dirty="0"/>
                  <a:t> batch.</a:t>
                </a:r>
              </a:p>
              <a:p>
                <a:r>
                  <a:rPr lang="en-US" sz="2200" dirty="0" err="1"/>
                  <a:t>Trong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nghiệm</a:t>
                </a:r>
                <a:r>
                  <a:rPr lang="en-US" sz="2200" dirty="0"/>
                  <a:t>, set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clips 5, 7, 9.</a:t>
                </a:r>
              </a:p>
              <a:p>
                <a:r>
                  <a:rPr lang="en-US" sz="2200" dirty="0" err="1"/>
                  <a:t>Trong</a:t>
                </a:r>
                <a:r>
                  <a:rPr lang="en-US" sz="2200" dirty="0"/>
                  <a:t> hard selection module, </a:t>
                </a:r>
                <a:r>
                  <a:rPr lang="en-US" sz="2200" dirty="0" err="1"/>
                  <a:t>tham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k </a:t>
                </a:r>
                <a:r>
                  <a:rPr lang="en-US" sz="2200" dirty="0" err="1"/>
                  <a:t>trong</a:t>
                </a:r>
                <a:r>
                  <a:rPr lang="en-US" sz="2200" dirty="0"/>
                  <a:t> top-k pooling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200" dirty="0"/>
                  <a:t> (N: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clips)</a:t>
                </a:r>
              </a:p>
              <a:p>
                <a:r>
                  <a:rPr lang="en-US" sz="2200" dirty="0" err="1"/>
                  <a:t>Kết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</a:t>
                </a:r>
                <a:r>
                  <a:rPr lang="en-US" sz="2200" dirty="0"/>
                  <a:t>: set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clips = 7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CF2BF48-284B-409B-8AED-11BCE11DA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4827699" cy="4023360"/>
              </a:xfrm>
              <a:blipFill>
                <a:blip r:embed="rId3"/>
                <a:stretch>
                  <a:fillRect l="-1894" t="-2879" r="-4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23078-732A-4752-AB7F-D2AB482C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4212"/>
            <a:ext cx="5392348" cy="25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EB3F7-BA56-4D25-B0AB-4D18645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40" y="2084269"/>
            <a:ext cx="3859140" cy="3859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14068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weakly supervised (WSR-WSD)</a:t>
            </a:r>
          </a:p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UntrimmedNet</a:t>
            </a:r>
            <a:r>
              <a:rPr lang="en-US" sz="2400" dirty="0"/>
              <a:t> (end to end architecture) input </a:t>
            </a:r>
            <a:r>
              <a:rPr lang="en-US" sz="2400" dirty="0" err="1"/>
              <a:t>là</a:t>
            </a:r>
            <a:r>
              <a:rPr lang="en-US" sz="2400" dirty="0"/>
              <a:t> untrimmed video</a:t>
            </a:r>
          </a:p>
          <a:p>
            <a:r>
              <a:rPr lang="en-US" sz="2400" dirty="0" err="1"/>
              <a:t>Gồm</a:t>
            </a:r>
            <a:r>
              <a:rPr lang="en-US" sz="2400" dirty="0"/>
              <a:t> 3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feature extraction module, classification module </a:t>
            </a:r>
            <a:r>
              <a:rPr lang="en-US" sz="2400" dirty="0" err="1"/>
              <a:t>và</a:t>
            </a:r>
            <a:r>
              <a:rPr lang="en-US" sz="2400" dirty="0"/>
              <a:t> selection module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action model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dectect</a:t>
            </a:r>
            <a:r>
              <a:rPr lang="en-US" sz="2400" dirty="0"/>
              <a:t> action instances</a:t>
            </a:r>
          </a:p>
          <a:p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2 dataset: THUMOS14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AcitivityNet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	Evaluation on WSR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Effectiveness of selection module</a:t>
            </a:r>
          </a:p>
          <a:p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selection module (so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temporal segment network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segment = 21)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6E0C4-F466-47AF-8693-2B393114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44" y="3077635"/>
            <a:ext cx="4601255" cy="27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	Evaluation on WSR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Comparison with the state of </a:t>
            </a:r>
            <a:r>
              <a:rPr lang="en-US" sz="2400" dirty="0" err="1">
                <a:solidFill>
                  <a:schemeClr val="accent1"/>
                </a:solidFill>
              </a:rPr>
              <a:t>of</a:t>
            </a:r>
            <a:r>
              <a:rPr lang="en-US" sz="2400" dirty="0">
                <a:solidFill>
                  <a:schemeClr val="accent1"/>
                </a:solidFill>
              </a:rPr>
              <a:t> the art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CB853-2302-4503-A8C5-6FA07391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27" y="2502601"/>
            <a:ext cx="5763305" cy="3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Evaluation on WSD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Qualitative results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342A4-233B-456B-AD25-FC0048CA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8" y="1933356"/>
            <a:ext cx="6376759" cy="41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Evaluation on WSD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F2BF48-284B-409B-8AED-11BCE11D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Quantitative results</a:t>
            </a:r>
          </a:p>
          <a:p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standard intersection over union (</a:t>
            </a:r>
            <a:r>
              <a:rPr lang="en-US" sz="2400" dirty="0" err="1"/>
              <a:t>IoU</a:t>
            </a:r>
            <a:r>
              <a:rPr lang="en-US" sz="2400" dirty="0"/>
              <a:t>) criteria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95291-300D-4764-BCDB-44F4946F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22" y="2924430"/>
            <a:ext cx="6819155" cy="30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: </a:t>
            </a:r>
            <a:r>
              <a:rPr lang="en-US" sz="2400" dirty="0" err="1"/>
              <a:t>UntrimmedNet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untrimmed video </a:t>
            </a:r>
            <a:r>
              <a:rPr lang="en-US" sz="2400" dirty="0" err="1"/>
              <a:t>làm</a:t>
            </a:r>
            <a:r>
              <a:rPr lang="en-US" sz="2400" dirty="0"/>
              <a:t> input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2 </a:t>
            </a:r>
            <a:r>
              <a:rPr lang="en-US" sz="2400" dirty="0" err="1"/>
              <a:t>loại</a:t>
            </a:r>
            <a:r>
              <a:rPr lang="en-US" sz="2400" dirty="0"/>
              <a:t> weakly supervised learning </a:t>
            </a:r>
            <a:r>
              <a:rPr lang="en-US" sz="2400" dirty="0" err="1"/>
              <a:t>trong</a:t>
            </a:r>
            <a:r>
              <a:rPr lang="en-US" sz="2400" dirty="0"/>
              <a:t> video: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Movie script: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action </a:t>
            </a:r>
            <a:r>
              <a:rPr lang="en-US" sz="2400" dirty="0" err="1"/>
              <a:t>trong</a:t>
            </a:r>
            <a:r>
              <a:rPr lang="en-US" sz="2400" dirty="0"/>
              <a:t> video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Ordered list of action classes: </a:t>
            </a:r>
            <a:r>
              <a:rPr lang="en-US" sz="2400" dirty="0" err="1"/>
              <a:t>Các</a:t>
            </a:r>
            <a:r>
              <a:rPr lang="en-US" sz="2400" dirty="0"/>
              <a:t> action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Untrimmed video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thách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action </a:t>
            </a:r>
            <a:r>
              <a:rPr lang="en-US" sz="2400" dirty="0" err="1"/>
              <a:t>trong</a:t>
            </a:r>
            <a:r>
              <a:rPr lang="en-US" sz="2400" dirty="0"/>
              <a:t> video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202570-4FEA-41BD-A3F9-55D2C83F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637831"/>
            <a:ext cx="6912217" cy="3058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Learning from Untrimmed Videos</a:t>
            </a:r>
          </a:p>
        </p:txBody>
      </p:sp>
    </p:spTree>
    <p:extLst>
      <p:ext uri="{BB962C8B-B14F-4D97-AF65-F5344CB8AC3E}">
        <p14:creationId xmlns:p14="http://schemas.microsoft.com/office/powerpoint/2010/main" val="11545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Clip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: Untrimmed video V </a:t>
            </a:r>
            <a:r>
              <a:rPr lang="en-US" sz="2400" dirty="0" err="1"/>
              <a:t>có</a:t>
            </a:r>
            <a:r>
              <a:rPr lang="en-US" sz="2400" dirty="0"/>
              <a:t> T frames</a:t>
            </a:r>
          </a:p>
          <a:p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N clips:</a:t>
            </a:r>
          </a:p>
          <a:p>
            <a:r>
              <a:rPr lang="en-US" sz="2400" dirty="0" err="1"/>
              <a:t>Mỗi</a:t>
            </a:r>
            <a:r>
              <a:rPr lang="en-US" sz="2400" dirty="0"/>
              <a:t> clips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: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Uniform sampling: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Shot-based sampling: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action instance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shot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HOG </a:t>
            </a:r>
            <a:r>
              <a:rPr lang="en-US" sz="2400" dirty="0" err="1"/>
              <a:t>giữa</a:t>
            </a:r>
            <a:r>
              <a:rPr lang="en-US" sz="2400" dirty="0"/>
              <a:t> 2 frame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Merge </a:t>
            </a:r>
            <a:r>
              <a:rPr lang="en-US" sz="2400" dirty="0" err="1"/>
              <a:t>các</a:t>
            </a:r>
            <a:r>
              <a:rPr lang="en-US" sz="2400" dirty="0"/>
              <a:t> clips </a:t>
            </a:r>
            <a:r>
              <a:rPr lang="en-US" sz="2400" dirty="0" err="1"/>
              <a:t>cho</a:t>
            </a:r>
            <a:r>
              <a:rPr lang="en-US" sz="2400" dirty="0"/>
              <a:t> training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4B8F-18F3-41FE-98F0-960BFE22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2254023"/>
            <a:ext cx="2080532" cy="532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F461-BC07-47D1-A099-2B0B3FEF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85" y="2813431"/>
            <a:ext cx="1832937" cy="45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38C92-CE46-4927-A226-C5CED7720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052" y="3809690"/>
            <a:ext cx="4987002" cy="532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BA367-3A81-487B-8E24-66A2ACC8F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26" y="5229670"/>
            <a:ext cx="6123894" cy="3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module: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training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Feature extraction module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clip:  </a:t>
            </a:r>
          </a:p>
          <a:p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2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Two-Stream CNN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Temporal Segment Network </a:t>
            </a:r>
          </a:p>
          <a:p>
            <a:pPr marL="0" indent="0">
              <a:buNone/>
            </a:pPr>
            <a:r>
              <a:rPr lang="en-US" sz="2400" dirty="0"/>
              <a:t>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cặt</a:t>
            </a: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54DCF-99B6-46AE-B805-520C986F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2801030"/>
            <a:ext cx="2319201" cy="4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4 module: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học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training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Classification module</a:t>
                </a:r>
              </a:p>
              <a:p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clips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action class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score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clip c (attention weight)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: model parameter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feature vector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clip 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704" t="-287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7C1064-E8B4-4C83-9AD3-4030AF12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/>
              <a:t>Softmax</a:t>
            </a:r>
            <a:r>
              <a:rPr lang="en-US" sz="2400" dirty="0"/>
              <a:t> score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clips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action instance.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7FD74-8FEA-46D3-8B9D-9C8BBE42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453" y="3624942"/>
            <a:ext cx="2570169" cy="4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06A03-E6F8-422A-9C1E-27B18909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71" y="1845734"/>
            <a:ext cx="4033158" cy="11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module: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training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Selection module: </a:t>
            </a:r>
            <a:r>
              <a:rPr lang="en-US" sz="2400" dirty="0" err="1"/>
              <a:t>chọn</a:t>
            </a:r>
            <a:r>
              <a:rPr lang="en-US" sz="2400" dirty="0"/>
              <a:t> ra clips </a:t>
            </a:r>
            <a:r>
              <a:rPr lang="en-US" sz="2400" dirty="0" err="1"/>
              <a:t>chứa</a:t>
            </a:r>
            <a:r>
              <a:rPr lang="en-US" sz="2400" dirty="0"/>
              <a:t> action instance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Hard selection based on the principle of multiple instance learning (MIL)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Soft selection based on the attention-based modeling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Untrimmed Videos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UntrimmedNets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72C7C-8542-4221-852C-66EAE8053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Hard selection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5906D07C-12F0-4A8D-BE6D-DA3B3A5FEAE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Mục </a:t>
                </a:r>
                <a:r>
                  <a:rPr lang="en-US" dirty="0" err="1"/>
                  <a:t>tiêu</a:t>
                </a:r>
                <a:r>
                  <a:rPr lang="en-US" dirty="0"/>
                  <a:t>: </a:t>
                </a:r>
                <a:r>
                  <a:rPr lang="en-US" dirty="0" err="1"/>
                  <a:t>chọn</a:t>
                </a:r>
                <a:r>
                  <a:rPr lang="en-US" dirty="0"/>
                  <a:t> ra k clips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class</a:t>
                </a:r>
              </a:p>
              <a:p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Chọn</a:t>
                </a:r>
                <a:r>
                  <a:rPr lang="en-US" dirty="0"/>
                  <a:t> k instances (clips) </a:t>
                </a:r>
                <a:r>
                  <a:rPr lang="en-US" dirty="0" err="1"/>
                  <a:t>có</a:t>
                </a:r>
                <a:r>
                  <a:rPr lang="en-US" dirty="0"/>
                  <a:t> classification score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class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gồm</a:t>
                </a:r>
                <a:r>
                  <a:rPr lang="en-US" dirty="0"/>
                  <a:t> k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clips </a:t>
                </a:r>
                <a:r>
                  <a:rPr lang="en-US" dirty="0" err="1"/>
                  <a:t>cho</a:t>
                </a:r>
                <a:r>
                  <a:rPr lang="en-US" dirty="0"/>
                  <a:t> score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class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5906D07C-12F0-4A8D-BE6D-DA3B3A5FE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11" t="-1805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E8728B-0A29-42FC-8A74-B8FF8055B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/>
              <a:t>Soft selection method</a:t>
            </a:r>
            <a:endParaRPr lang="en-US" b="1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36A5E181-712F-41A2-A888-29BD5914B51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Mục </a:t>
                </a:r>
                <a:r>
                  <a:rPr lang="en-US" dirty="0" err="1"/>
                  <a:t>tiêu</a:t>
                </a:r>
                <a:r>
                  <a:rPr lang="en-US" dirty="0"/>
                  <a:t>: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đánh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clips</a:t>
                </a:r>
              </a:p>
              <a:p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Linear transformation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feature ở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classification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Softmax</a:t>
                </a:r>
                <a:r>
                  <a:rPr lang="en-US" dirty="0"/>
                  <a:t> layer:</a:t>
                </a:r>
              </a:p>
            </p:txBody>
          </p:sp>
        </mc:Choice>
        <mc:Fallback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36A5E181-712F-41A2-A888-29BD5914B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96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5C2AC4-AD81-4FCC-93DC-83851C994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91" y="4223229"/>
            <a:ext cx="2304963" cy="319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53D51-4976-4CED-8AB4-E96297CCF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28" y="4102920"/>
            <a:ext cx="1970314" cy="337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D0185-B6A0-42B7-92B9-23A0CE5F9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199" y="4901897"/>
            <a:ext cx="3003228" cy="7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15393</TotalTime>
  <Words>1167</Words>
  <Application>Microsoft Office PowerPoint</Application>
  <PresentationFormat>Widescreen</PresentationFormat>
  <Paragraphs>171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Retrospect</vt:lpstr>
      <vt:lpstr>UntrimmedNets for Weakly Supervised Action Recognition and Detection</vt:lpstr>
      <vt:lpstr>Introduction</vt:lpstr>
      <vt:lpstr>Related Work</vt:lpstr>
      <vt:lpstr>Learning from Untrimmed Videos</vt:lpstr>
      <vt:lpstr>Learning from Untrimmed Videos  Clip sampling</vt:lpstr>
      <vt:lpstr>Learning from Untrimmed Videos  UntrimmedNets</vt:lpstr>
      <vt:lpstr>Learning from Untrimmed Videos  UntrimmedNets</vt:lpstr>
      <vt:lpstr>Learning from Untrimmed Videos  UntrimmedNets</vt:lpstr>
      <vt:lpstr>Learning from Untrimmed Videos  UntrimmedNets</vt:lpstr>
      <vt:lpstr>Learning from Untrimmed Videos  UntrimmedNets</vt:lpstr>
      <vt:lpstr>Learning from Untrimmed Videos  UntrimmedNets</vt:lpstr>
      <vt:lpstr>Learning from Untrimmed Videos   Training</vt:lpstr>
      <vt:lpstr>Action Recognition and Detection</vt:lpstr>
      <vt:lpstr>Experiments  Datasets</vt:lpstr>
      <vt:lpstr>Experiments  Implementation details</vt:lpstr>
      <vt:lpstr>Experiments  Implementation details</vt:lpstr>
      <vt:lpstr>Experiments  Exploration studies</vt:lpstr>
      <vt:lpstr>Experiments  Exploration studies</vt:lpstr>
      <vt:lpstr>Experiments  Exploration studies</vt:lpstr>
      <vt:lpstr>Experiments  Evaluation on WSR</vt:lpstr>
      <vt:lpstr>Experiments  Evaluation on WSR</vt:lpstr>
      <vt:lpstr>Experiments  Evaluation on WSD</vt:lpstr>
      <vt:lpstr>Experiments  Evaluation on WSD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SilNet</dc:title>
  <dc:creator>Kaiser GX</dc:creator>
  <cp:lastModifiedBy>Kaiser GX</cp:lastModifiedBy>
  <cp:revision>148</cp:revision>
  <dcterms:created xsi:type="dcterms:W3CDTF">2017-05-25T19:13:45Z</dcterms:created>
  <dcterms:modified xsi:type="dcterms:W3CDTF">2018-05-21T09:31:09Z</dcterms:modified>
</cp:coreProperties>
</file>