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7"/>
  </p:notesMasterIdLst>
  <p:sldIdLst>
    <p:sldId id="256" r:id="rId2"/>
    <p:sldId id="258" r:id="rId3"/>
    <p:sldId id="347" r:id="rId4"/>
    <p:sldId id="348" r:id="rId5"/>
    <p:sldId id="350" r:id="rId6"/>
    <p:sldId id="351" r:id="rId7"/>
    <p:sldId id="352" r:id="rId8"/>
    <p:sldId id="353" r:id="rId9"/>
    <p:sldId id="354" r:id="rId10"/>
    <p:sldId id="349" r:id="rId11"/>
    <p:sldId id="355" r:id="rId12"/>
    <p:sldId id="356" r:id="rId13"/>
    <p:sldId id="357" r:id="rId14"/>
    <p:sldId id="359" r:id="rId15"/>
    <p:sldId id="360" r:id="rId16"/>
  </p:sldIdLst>
  <p:sldSz cx="9144000" cy="5143500" type="screen16x9"/>
  <p:notesSz cx="6858000" cy="9144000"/>
  <p:embeddedFontLst>
    <p:embeddedFont>
      <p:font typeface="Bahnschrift SemiBold" panose="020B0502040204020203" pitchFamily="34" charset="0"/>
      <p:bold r:id="rId18"/>
    </p:embeddedFont>
    <p:embeddedFont>
      <p:font typeface="Crimson Text" panose="020B0604020202020204" charset="0"/>
      <p:regular r:id="rId19"/>
      <p:bold r:id="rId20"/>
      <p:italic r:id="rId21"/>
      <p:boldItalic r:id="rId22"/>
    </p:embeddedFont>
    <p:embeddedFont>
      <p:font typeface="Fira Sans" panose="020B0503050000020004" pitchFamily="34" charset="0"/>
      <p:regular r:id="rId23"/>
      <p:bold r:id="rId24"/>
      <p:italic r:id="rId25"/>
      <p:boldItalic r:id="rId26"/>
    </p:embeddedFont>
    <p:embeddedFont>
      <p:font typeface="Fira Sans Medium" panose="020B0603050000020004" pitchFamily="34" charset="0"/>
      <p:regular r:id="rId27"/>
      <p:italic r:id="rId28"/>
    </p:embeddedFont>
    <p:embeddedFont>
      <p:font typeface="Fira Sans SemiBold" panose="020B0603050000020004" pitchFamily="34" charset="0"/>
      <p:bold r:id="rId29"/>
      <p:boldItalic r:id="rId30"/>
    </p:embeddedFont>
    <p:embeddedFont>
      <p:font typeface="Lucida Handwriting" panose="03010101010101010101" pitchFamily="66" charset="0"/>
      <p:regular r:id="rId31"/>
    </p:embeddedFont>
    <p:embeddedFont>
      <p:font typeface="Montserrat" panose="00000500000000000000" pitchFamily="2" charset="0"/>
      <p:regular r:id="rId32"/>
      <p:bold r:id="rId33"/>
      <p:italic r:id="rId34"/>
      <p:boldItalic r:id="rId35"/>
    </p:embeddedFont>
    <p:embeddedFont>
      <p:font typeface="Vidaloka"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FEBB3B-CE5D-4C16-B995-ABD0E5B675ED}">
  <a:tblStyle styleId="{39FEBB3B-CE5D-4C16-B995-ABD0E5B675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92" d="100"/>
          <a:sy n="92" d="100"/>
        </p:scale>
        <p:origin x="6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216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408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445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129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14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583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cc7554a049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cc7554a049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5054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0135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220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203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840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891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59" r:id="rId4"/>
    <p:sldLayoutId id="2147483662" r:id="rId5"/>
    <p:sldLayoutId id="2147483667" r:id="rId6"/>
    <p:sldLayoutId id="2147483696" r:id="rId7"/>
    <p:sldLayoutId id="2147483697" r:id="rId8"/>
    <p:sldLayoutId id="2147483698" r:id="rId9"/>
    <p:sldLayoutId id="214748369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idx="4294967295"/>
          </p:nvPr>
        </p:nvSpPr>
        <p:spPr>
          <a:xfrm>
            <a:off x="0" y="1892300"/>
            <a:ext cx="9144000" cy="15763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 sz="6000"/>
            </a:br>
            <a:br>
              <a:rPr lang="en" sz="6000">
                <a:latin typeface="Fira Sans Medium" panose="020B0603050000020004" pitchFamily="34" charset="0"/>
              </a:rPr>
            </a:br>
            <a:r>
              <a:rPr lang="en" sz="4800">
                <a:latin typeface="Fira Sans Medium" panose="020B0603050000020004" pitchFamily="34" charset="0"/>
              </a:rPr>
              <a:t>Xây dựng hệ thống đánh giá </a:t>
            </a:r>
            <a:br>
              <a:rPr lang="en" sz="4800">
                <a:latin typeface="Fira Sans Medium" panose="020B0603050000020004" pitchFamily="34" charset="0"/>
              </a:rPr>
            </a:br>
            <a:r>
              <a:rPr lang="en" sz="4800">
                <a:latin typeface="Fira Sans Medium" panose="020B0603050000020004" pitchFamily="34" charset="0"/>
              </a:rPr>
              <a:t>năng lực nhân viên </a:t>
            </a:r>
            <a:br>
              <a:rPr lang="en" sz="4800">
                <a:latin typeface="Fira Sans Medium" panose="020B0603050000020004" pitchFamily="34" charset="0"/>
              </a:rPr>
            </a:br>
            <a:r>
              <a:rPr lang="en" sz="4800">
                <a:latin typeface="Fira Sans Medium" panose="020B0603050000020004" pitchFamily="34" charset="0"/>
              </a:rPr>
              <a:t>dựa trên chỉ số KPI</a:t>
            </a:r>
            <a:endParaRPr sz="4800">
              <a:latin typeface="Fira Sans Medium" panose="020B0603050000020004" pitchFamily="34" charset="0"/>
            </a:endParaRPr>
          </a:p>
        </p:txBody>
      </p:sp>
      <p:sp>
        <p:nvSpPr>
          <p:cNvPr id="483" name="Google Shape;483;p59"/>
          <p:cNvSpPr txBox="1">
            <a:spLocks noGrp="1"/>
          </p:cNvSpPr>
          <p:nvPr>
            <p:ph type="subTitle" idx="4294967295"/>
          </p:nvPr>
        </p:nvSpPr>
        <p:spPr>
          <a:xfrm>
            <a:off x="353291" y="3737426"/>
            <a:ext cx="2919413" cy="6270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Giảng viên hướng dẫn:</a:t>
            </a:r>
          </a:p>
          <a:p>
            <a:pPr marL="0" lvl="0" indent="0" algn="ctr" rtl="0">
              <a:spcBef>
                <a:spcPts val="0"/>
              </a:spcBef>
              <a:spcAft>
                <a:spcPts val="0"/>
              </a:spcAft>
              <a:buClr>
                <a:schemeClr val="dk1"/>
              </a:buClr>
              <a:buSzPts val="1100"/>
              <a:buFont typeface="Arial"/>
              <a:buNone/>
            </a:pPr>
            <a:r>
              <a:rPr lang="en">
                <a:solidFill>
                  <a:schemeClr val="dk1"/>
                </a:solidFill>
              </a:rPr>
              <a:t>Nguyễn Khắc Quốc</a:t>
            </a:r>
            <a:endParaRPr/>
          </a:p>
        </p:txBody>
      </p:sp>
      <p:pic>
        <p:nvPicPr>
          <p:cNvPr id="2" name="Picture 1">
            <a:extLst>
              <a:ext uri="{FF2B5EF4-FFF2-40B4-BE49-F238E27FC236}">
                <a16:creationId xmlns:a16="http://schemas.microsoft.com/office/drawing/2014/main" id="{36DAD451-D771-7486-00A9-8B82265654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0683" y="333813"/>
            <a:ext cx="705421" cy="705421"/>
          </a:xfrm>
          <a:prstGeom prst="rect">
            <a:avLst/>
          </a:prstGeom>
          <a:noFill/>
        </p:spPr>
      </p:pic>
      <p:sp>
        <p:nvSpPr>
          <p:cNvPr id="3" name="Google Shape;483;p59">
            <a:extLst>
              <a:ext uri="{FF2B5EF4-FFF2-40B4-BE49-F238E27FC236}">
                <a16:creationId xmlns:a16="http://schemas.microsoft.com/office/drawing/2014/main" id="{D86E74D1-905F-62E9-6288-DC1E3609A051}"/>
              </a:ext>
            </a:extLst>
          </p:cNvPr>
          <p:cNvSpPr txBox="1">
            <a:spLocks/>
          </p:cNvSpPr>
          <p:nvPr/>
        </p:nvSpPr>
        <p:spPr>
          <a:xfrm>
            <a:off x="5871298" y="3737588"/>
            <a:ext cx="2774916" cy="626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Montserrat"/>
              <a:buNone/>
              <a:defRPr sz="16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800">
                <a:solidFill>
                  <a:schemeClr val="dk1"/>
                </a:solidFill>
              </a:rPr>
              <a:t>Sinh viên thực hiện:</a:t>
            </a:r>
          </a:p>
          <a:p>
            <a:pPr marL="0" indent="0">
              <a:buClr>
                <a:schemeClr val="dk1"/>
              </a:buClr>
              <a:buSzPts val="1100"/>
              <a:buFont typeface="Arial"/>
              <a:buNone/>
            </a:pPr>
            <a:r>
              <a:rPr lang="en-US" sz="1800">
                <a:solidFill>
                  <a:schemeClr val="dk1"/>
                </a:solidFill>
              </a:rPr>
              <a:t>Huỳnh Hữu Hiếu</a:t>
            </a:r>
            <a:endParaRPr lang="vi-VN" sz="1800"/>
          </a:p>
        </p:txBody>
      </p:sp>
      <p:pic>
        <p:nvPicPr>
          <p:cNvPr id="4" name="Picture 3">
            <a:extLst>
              <a:ext uri="{FF2B5EF4-FFF2-40B4-BE49-F238E27FC236}">
                <a16:creationId xmlns:a16="http://schemas.microsoft.com/office/drawing/2014/main" id="{50C45A26-88A9-679F-5602-FEDE89CC160E}"/>
              </a:ext>
            </a:extLst>
          </p:cNvPr>
          <p:cNvPicPr>
            <a:picLocks noChangeAspect="1"/>
          </p:cNvPicPr>
          <p:nvPr/>
        </p:nvPicPr>
        <p:blipFill>
          <a:blip r:embed="rId4"/>
          <a:stretch>
            <a:fillRect/>
          </a:stretch>
        </p:blipFill>
        <p:spPr>
          <a:xfrm>
            <a:off x="1456495" y="329176"/>
            <a:ext cx="568046" cy="7100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82"/>
                                        </p:tgtEl>
                                      </p:cBhvr>
                                    </p:animEffect>
                                    <p:anim calcmode="lin" valueType="num">
                                      <p:cBhvr>
                                        <p:cTn id="7" dur="1000"/>
                                        <p:tgtEl>
                                          <p:spTgt spid="482"/>
                                        </p:tgtEl>
                                        <p:attrNameLst>
                                          <p:attrName>ppt_x</p:attrName>
                                        </p:attrNameLst>
                                      </p:cBhvr>
                                      <p:tavLst>
                                        <p:tav tm="0">
                                          <p:val>
                                            <p:strVal val="ppt_x"/>
                                          </p:val>
                                        </p:tav>
                                        <p:tav tm="100000">
                                          <p:val>
                                            <p:strVal val="ppt_x"/>
                                          </p:val>
                                        </p:tav>
                                      </p:tavLst>
                                    </p:anim>
                                    <p:anim calcmode="lin" valueType="num">
                                      <p:cBhvr>
                                        <p:cTn id="8" dur="1000"/>
                                        <p:tgtEl>
                                          <p:spTgt spid="482"/>
                                        </p:tgtEl>
                                        <p:attrNameLst>
                                          <p:attrName>ppt_y</p:attrName>
                                        </p:attrNameLst>
                                      </p:cBhvr>
                                      <p:tavLst>
                                        <p:tav tm="0">
                                          <p:val>
                                            <p:strVal val="ppt_y"/>
                                          </p:val>
                                        </p:tav>
                                        <p:tav tm="100000">
                                          <p:val>
                                            <p:strVal val="ppt_y+.1"/>
                                          </p:val>
                                        </p:tav>
                                      </p:tavLst>
                                    </p:anim>
                                    <p:set>
                                      <p:cBhvr>
                                        <p:cTn id="9" dur="1" fill="hold">
                                          <p:stCondLst>
                                            <p:cond delay="999"/>
                                          </p:stCondLst>
                                        </p:cTn>
                                        <p:tgtEl>
                                          <p:spTgt spid="482"/>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483">
                                            <p:txEl>
                                              <p:pRg st="0" end="0"/>
                                            </p:txEl>
                                          </p:spTgt>
                                        </p:tgtEl>
                                      </p:cBhvr>
                                    </p:animEffect>
                                    <p:anim calcmode="lin" valueType="num">
                                      <p:cBhvr>
                                        <p:cTn id="12" dur="1000"/>
                                        <p:tgtEl>
                                          <p:spTgt spid="483">
                                            <p:txEl>
                                              <p:pRg st="0" end="0"/>
                                            </p:txEl>
                                          </p:spTgt>
                                        </p:tgtEl>
                                        <p:attrNameLst>
                                          <p:attrName>ppt_x</p:attrName>
                                        </p:attrNameLst>
                                      </p:cBhvr>
                                      <p:tavLst>
                                        <p:tav tm="0">
                                          <p:val>
                                            <p:strVal val="ppt_x"/>
                                          </p:val>
                                        </p:tav>
                                        <p:tav tm="100000">
                                          <p:val>
                                            <p:strVal val="ppt_x"/>
                                          </p:val>
                                        </p:tav>
                                      </p:tavLst>
                                    </p:anim>
                                    <p:anim calcmode="lin" valueType="num">
                                      <p:cBhvr>
                                        <p:cTn id="13" dur="1000"/>
                                        <p:tgtEl>
                                          <p:spTgt spid="483">
                                            <p:txEl>
                                              <p:pRg st="0" end="0"/>
                                            </p:txEl>
                                          </p:spTgt>
                                        </p:tgtEl>
                                        <p:attrNameLst>
                                          <p:attrName>ppt_y</p:attrName>
                                        </p:attrNameLst>
                                      </p:cBhvr>
                                      <p:tavLst>
                                        <p:tav tm="0">
                                          <p:val>
                                            <p:strVal val="ppt_y"/>
                                          </p:val>
                                        </p:tav>
                                        <p:tav tm="100000">
                                          <p:val>
                                            <p:strVal val="ppt_y+.1"/>
                                          </p:val>
                                        </p:tav>
                                      </p:tavLst>
                                    </p:anim>
                                    <p:set>
                                      <p:cBhvr>
                                        <p:cTn id="14" dur="1" fill="hold">
                                          <p:stCondLst>
                                            <p:cond delay="999"/>
                                          </p:stCondLst>
                                        </p:cTn>
                                        <p:tgtEl>
                                          <p:spTgt spid="483">
                                            <p:txEl>
                                              <p:pRg st="0" end="0"/>
                                            </p:txEl>
                                          </p:spTgt>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483">
                                            <p:txEl>
                                              <p:pRg st="1" end="1"/>
                                            </p:txEl>
                                          </p:spTgt>
                                        </p:tgtEl>
                                      </p:cBhvr>
                                    </p:animEffect>
                                    <p:anim calcmode="lin" valueType="num">
                                      <p:cBhvr>
                                        <p:cTn id="17" dur="1000"/>
                                        <p:tgtEl>
                                          <p:spTgt spid="483">
                                            <p:txEl>
                                              <p:pRg st="1" end="1"/>
                                            </p:txEl>
                                          </p:spTgt>
                                        </p:tgtEl>
                                        <p:attrNameLst>
                                          <p:attrName>ppt_x</p:attrName>
                                        </p:attrNameLst>
                                      </p:cBhvr>
                                      <p:tavLst>
                                        <p:tav tm="0">
                                          <p:val>
                                            <p:strVal val="ppt_x"/>
                                          </p:val>
                                        </p:tav>
                                        <p:tav tm="100000">
                                          <p:val>
                                            <p:strVal val="ppt_x"/>
                                          </p:val>
                                        </p:tav>
                                      </p:tavLst>
                                    </p:anim>
                                    <p:anim calcmode="lin" valueType="num">
                                      <p:cBhvr>
                                        <p:cTn id="18" dur="1000"/>
                                        <p:tgtEl>
                                          <p:spTgt spid="483">
                                            <p:txEl>
                                              <p:pRg st="1" end="1"/>
                                            </p:txEl>
                                          </p:spTgt>
                                        </p:tgtEl>
                                        <p:attrNameLst>
                                          <p:attrName>ppt_y</p:attrName>
                                        </p:attrNameLst>
                                      </p:cBhvr>
                                      <p:tavLst>
                                        <p:tav tm="0">
                                          <p:val>
                                            <p:strVal val="ppt_y"/>
                                          </p:val>
                                        </p:tav>
                                        <p:tav tm="100000">
                                          <p:val>
                                            <p:strVal val="ppt_y+.1"/>
                                          </p:val>
                                        </p:tav>
                                      </p:tavLst>
                                    </p:anim>
                                    <p:set>
                                      <p:cBhvr>
                                        <p:cTn id="19" dur="1" fill="hold">
                                          <p:stCondLst>
                                            <p:cond delay="999"/>
                                          </p:stCondLst>
                                        </p:cTn>
                                        <p:tgtEl>
                                          <p:spTgt spid="483">
                                            <p:txEl>
                                              <p:pRg st="1" end="1"/>
                                            </p:txEl>
                                          </p:spTgt>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1000"/>
                                        <p:tgtEl>
                                          <p:spTgt spid="2"/>
                                        </p:tgtEl>
                                      </p:cBhvr>
                                    </p:animEffect>
                                    <p:anim calcmode="lin" valueType="num">
                                      <p:cBhvr>
                                        <p:cTn id="22" dur="1000"/>
                                        <p:tgtEl>
                                          <p:spTgt spid="2"/>
                                        </p:tgtEl>
                                        <p:attrNameLst>
                                          <p:attrName>ppt_x</p:attrName>
                                        </p:attrNameLst>
                                      </p:cBhvr>
                                      <p:tavLst>
                                        <p:tav tm="0">
                                          <p:val>
                                            <p:strVal val="ppt_x"/>
                                          </p:val>
                                        </p:tav>
                                        <p:tav tm="100000">
                                          <p:val>
                                            <p:strVal val="ppt_x"/>
                                          </p:val>
                                        </p:tav>
                                      </p:tavLst>
                                    </p:anim>
                                    <p:anim calcmode="lin" valueType="num">
                                      <p:cBhvr>
                                        <p:cTn id="23" dur="1000"/>
                                        <p:tgtEl>
                                          <p:spTgt spid="2"/>
                                        </p:tgtEl>
                                        <p:attrNameLst>
                                          <p:attrName>ppt_y</p:attrName>
                                        </p:attrNameLst>
                                      </p:cBhvr>
                                      <p:tavLst>
                                        <p:tav tm="0">
                                          <p:val>
                                            <p:strVal val="ppt_y"/>
                                          </p:val>
                                        </p:tav>
                                        <p:tav tm="100000">
                                          <p:val>
                                            <p:strVal val="ppt_y+.1"/>
                                          </p:val>
                                        </p:tav>
                                      </p:tavLst>
                                    </p:anim>
                                    <p:set>
                                      <p:cBhvr>
                                        <p:cTn id="24" dur="1" fill="hold">
                                          <p:stCondLst>
                                            <p:cond delay="999"/>
                                          </p:stCondLst>
                                        </p:cTn>
                                        <p:tgtEl>
                                          <p:spTgt spid="2"/>
                                        </p:tgtEl>
                                        <p:attrNameLst>
                                          <p:attrName>style.visibility</p:attrName>
                                        </p:attrNameLst>
                                      </p:cBhvr>
                                      <p:to>
                                        <p:strVal val="hidden"/>
                                      </p:to>
                                    </p:set>
                                  </p:childTnLst>
                                </p:cTn>
                              </p:par>
                              <p:par>
                                <p:cTn id="25" presetID="42" presetClass="exit" presetSubtype="0" fill="hold" grpId="0" nodeType="withEffect">
                                  <p:stCondLst>
                                    <p:cond delay="0"/>
                                  </p:stCondLst>
                                  <p:childTnLst>
                                    <p:animEffect transition="out" filter="fade">
                                      <p:cBhvr>
                                        <p:cTn id="26" dur="1000"/>
                                        <p:tgtEl>
                                          <p:spTgt spid="3"/>
                                        </p:tgtEl>
                                      </p:cBhvr>
                                    </p:animEffect>
                                    <p:anim calcmode="lin" valueType="num">
                                      <p:cBhvr>
                                        <p:cTn id="27" dur="1000"/>
                                        <p:tgtEl>
                                          <p:spTgt spid="3"/>
                                        </p:tgtEl>
                                        <p:attrNameLst>
                                          <p:attrName>ppt_x</p:attrName>
                                        </p:attrNameLst>
                                      </p:cBhvr>
                                      <p:tavLst>
                                        <p:tav tm="0">
                                          <p:val>
                                            <p:strVal val="ppt_x"/>
                                          </p:val>
                                        </p:tav>
                                        <p:tav tm="100000">
                                          <p:val>
                                            <p:strVal val="ppt_x"/>
                                          </p:val>
                                        </p:tav>
                                      </p:tavLst>
                                    </p:anim>
                                    <p:anim calcmode="lin" valueType="num">
                                      <p:cBhvr>
                                        <p:cTn id="28" dur="1000"/>
                                        <p:tgtEl>
                                          <p:spTgt spid="3"/>
                                        </p:tgtEl>
                                        <p:attrNameLst>
                                          <p:attrName>ppt_y</p:attrName>
                                        </p:attrNameLst>
                                      </p:cBhvr>
                                      <p:tavLst>
                                        <p:tav tm="0">
                                          <p:val>
                                            <p:strVal val="ppt_y"/>
                                          </p:val>
                                        </p:tav>
                                        <p:tav tm="100000">
                                          <p:val>
                                            <p:strVal val="ppt_y+.1"/>
                                          </p:val>
                                        </p:tav>
                                      </p:tavLst>
                                    </p:anim>
                                    <p:set>
                                      <p:cBhvr>
                                        <p:cTn id="29"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0"/>
      <p:bldP spid="483" grpId="0" uiExpand="1" build="p"/>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927;p38">
            <a:extLst>
              <a:ext uri="{FF2B5EF4-FFF2-40B4-BE49-F238E27FC236}">
                <a16:creationId xmlns:a16="http://schemas.microsoft.com/office/drawing/2014/main" id="{6E702C12-FEAF-A6F3-A3DB-B5E98C273769}"/>
              </a:ext>
            </a:extLst>
          </p:cNvPr>
          <p:cNvSpPr/>
          <p:nvPr/>
        </p:nvSpPr>
        <p:spPr>
          <a:xfrm>
            <a:off x="4263417" y="625297"/>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28;p38">
            <a:extLst>
              <a:ext uri="{FF2B5EF4-FFF2-40B4-BE49-F238E27FC236}">
                <a16:creationId xmlns:a16="http://schemas.microsoft.com/office/drawing/2014/main" id="{FECA3225-31D8-916A-25A3-7D1E537A4CF6}"/>
              </a:ext>
            </a:extLst>
          </p:cNvPr>
          <p:cNvSpPr/>
          <p:nvPr/>
        </p:nvSpPr>
        <p:spPr>
          <a:xfrm>
            <a:off x="4263417" y="624251"/>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CACAC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1</a:t>
            </a:r>
            <a:endParaRPr sz="2500">
              <a:solidFill>
                <a:srgbClr val="FFFFFF"/>
              </a:solidFill>
              <a:latin typeface="Fira Sans"/>
              <a:ea typeface="Fira Sans"/>
              <a:cs typeface="Fira Sans"/>
              <a:sym typeface="Fira Sans"/>
            </a:endParaRPr>
          </a:p>
        </p:txBody>
      </p:sp>
      <p:sp>
        <p:nvSpPr>
          <p:cNvPr id="8" name="Google Shape;3929;p38">
            <a:extLst>
              <a:ext uri="{FF2B5EF4-FFF2-40B4-BE49-F238E27FC236}">
                <a16:creationId xmlns:a16="http://schemas.microsoft.com/office/drawing/2014/main" id="{CC0171B8-8180-C9A8-C470-B87D3268ACBD}"/>
              </a:ext>
            </a:extLst>
          </p:cNvPr>
          <p:cNvSpPr/>
          <p:nvPr/>
        </p:nvSpPr>
        <p:spPr>
          <a:xfrm>
            <a:off x="4252047" y="612881"/>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30;p38">
            <a:extLst>
              <a:ext uri="{FF2B5EF4-FFF2-40B4-BE49-F238E27FC236}">
                <a16:creationId xmlns:a16="http://schemas.microsoft.com/office/drawing/2014/main" id="{D642AA2F-E884-DC26-EAAF-922C33ADE80A}"/>
              </a:ext>
            </a:extLst>
          </p:cNvPr>
          <p:cNvSpPr/>
          <p:nvPr/>
        </p:nvSpPr>
        <p:spPr>
          <a:xfrm>
            <a:off x="4263417" y="1348685"/>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31;p38">
            <a:extLst>
              <a:ext uri="{FF2B5EF4-FFF2-40B4-BE49-F238E27FC236}">
                <a16:creationId xmlns:a16="http://schemas.microsoft.com/office/drawing/2014/main" id="{284138C5-8C32-032B-8144-D8932ABAEF5B}"/>
              </a:ext>
            </a:extLst>
          </p:cNvPr>
          <p:cNvSpPr/>
          <p:nvPr/>
        </p:nvSpPr>
        <p:spPr>
          <a:xfrm>
            <a:off x="4263417" y="1348685"/>
            <a:ext cx="622934" cy="622934"/>
          </a:xfrm>
          <a:custGeom>
            <a:avLst/>
            <a:gdLst/>
            <a:ahLst/>
            <a:cxnLst/>
            <a:rect l="l" t="t" r="r" b="b"/>
            <a:pathLst>
              <a:path w="19066" h="19066" extrusionOk="0">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2</a:t>
            </a:r>
            <a:endParaRPr sz="2500">
              <a:solidFill>
                <a:srgbClr val="FFFFFF"/>
              </a:solidFill>
              <a:latin typeface="Fira Sans"/>
              <a:ea typeface="Fira Sans"/>
              <a:cs typeface="Fira Sans"/>
              <a:sym typeface="Fira Sans"/>
            </a:endParaRPr>
          </a:p>
        </p:txBody>
      </p:sp>
      <p:sp>
        <p:nvSpPr>
          <p:cNvPr id="11" name="Google Shape;3932;p38">
            <a:extLst>
              <a:ext uri="{FF2B5EF4-FFF2-40B4-BE49-F238E27FC236}">
                <a16:creationId xmlns:a16="http://schemas.microsoft.com/office/drawing/2014/main" id="{903AE2C9-D682-67F8-B524-A70D597D2AFF}"/>
              </a:ext>
            </a:extLst>
          </p:cNvPr>
          <p:cNvSpPr/>
          <p:nvPr/>
        </p:nvSpPr>
        <p:spPr>
          <a:xfrm>
            <a:off x="4252047" y="1336269"/>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33;p38">
            <a:extLst>
              <a:ext uri="{FF2B5EF4-FFF2-40B4-BE49-F238E27FC236}">
                <a16:creationId xmlns:a16="http://schemas.microsoft.com/office/drawing/2014/main" id="{D7187A53-C907-F002-3F10-79C976FBF27A}"/>
              </a:ext>
            </a:extLst>
          </p:cNvPr>
          <p:cNvSpPr/>
          <p:nvPr/>
        </p:nvSpPr>
        <p:spPr>
          <a:xfrm>
            <a:off x="4252047" y="2072024"/>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90"/>
                  <a:pt x="143652" y="9533"/>
                </a:cubicBezTo>
                <a:cubicBezTo>
                  <a:pt x="143652" y="4276"/>
                  <a:pt x="139345" y="1"/>
                  <a:pt x="13411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34;p38">
            <a:extLst>
              <a:ext uri="{FF2B5EF4-FFF2-40B4-BE49-F238E27FC236}">
                <a16:creationId xmlns:a16="http://schemas.microsoft.com/office/drawing/2014/main" id="{EE1A564D-F0F9-F10D-6330-207200F3DE71}"/>
              </a:ext>
            </a:extLst>
          </p:cNvPr>
          <p:cNvSpPr/>
          <p:nvPr/>
        </p:nvSpPr>
        <p:spPr>
          <a:xfrm>
            <a:off x="4252047" y="2070979"/>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3</a:t>
            </a:r>
            <a:endParaRPr sz="2500">
              <a:solidFill>
                <a:srgbClr val="FFFFFF"/>
              </a:solidFill>
              <a:latin typeface="Fira Sans"/>
              <a:ea typeface="Fira Sans"/>
              <a:cs typeface="Fira Sans"/>
              <a:sym typeface="Fira Sans"/>
            </a:endParaRPr>
          </a:p>
        </p:txBody>
      </p:sp>
      <p:sp>
        <p:nvSpPr>
          <p:cNvPr id="14" name="Google Shape;3935;p38">
            <a:extLst>
              <a:ext uri="{FF2B5EF4-FFF2-40B4-BE49-F238E27FC236}">
                <a16:creationId xmlns:a16="http://schemas.microsoft.com/office/drawing/2014/main" id="{81263EA5-886A-0778-52EA-62A6B47A56DC}"/>
              </a:ext>
            </a:extLst>
          </p:cNvPr>
          <p:cNvSpPr/>
          <p:nvPr/>
        </p:nvSpPr>
        <p:spPr>
          <a:xfrm>
            <a:off x="4240677" y="2060654"/>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36;p38">
            <a:extLst>
              <a:ext uri="{FF2B5EF4-FFF2-40B4-BE49-F238E27FC236}">
                <a16:creationId xmlns:a16="http://schemas.microsoft.com/office/drawing/2014/main" id="{8D3E1217-18D3-C9A2-5A0A-5AA77B6957BE}"/>
              </a:ext>
            </a:extLst>
          </p:cNvPr>
          <p:cNvSpPr/>
          <p:nvPr/>
        </p:nvSpPr>
        <p:spPr>
          <a:xfrm>
            <a:off x="4263417" y="3519271"/>
            <a:ext cx="4693470" cy="622934"/>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37;p38">
            <a:extLst>
              <a:ext uri="{FF2B5EF4-FFF2-40B4-BE49-F238E27FC236}">
                <a16:creationId xmlns:a16="http://schemas.microsoft.com/office/drawing/2014/main" id="{8945CB36-A7BE-E6C0-40CA-951C6F040604}"/>
              </a:ext>
            </a:extLst>
          </p:cNvPr>
          <p:cNvSpPr/>
          <p:nvPr/>
        </p:nvSpPr>
        <p:spPr>
          <a:xfrm>
            <a:off x="4263417" y="3519271"/>
            <a:ext cx="622934" cy="622934"/>
          </a:xfrm>
          <a:custGeom>
            <a:avLst/>
            <a:gdLst/>
            <a:ahLst/>
            <a:cxnLst/>
            <a:rect l="l" t="t" r="r" b="b"/>
            <a:pathLst>
              <a:path w="19066" h="19066" extrusionOk="0">
                <a:moveTo>
                  <a:pt x="9533" y="1"/>
                </a:moveTo>
                <a:cubicBezTo>
                  <a:pt x="4276" y="1"/>
                  <a:pt x="1" y="4276"/>
                  <a:pt x="1" y="9533"/>
                </a:cubicBezTo>
                <a:cubicBezTo>
                  <a:pt x="1" y="14790"/>
                  <a:pt x="4276" y="19065"/>
                  <a:pt x="9533" y="19065"/>
                </a:cubicBezTo>
                <a:cubicBezTo>
                  <a:pt x="14790" y="19065"/>
                  <a:pt x="19065" y="14790"/>
                  <a:pt x="19065" y="9533"/>
                </a:cubicBezTo>
                <a:cubicBezTo>
                  <a:pt x="19065" y="4276"/>
                  <a:pt x="14790" y="1"/>
                  <a:pt x="9533" y="1"/>
                </a:cubicBez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a:ea typeface="Fira Sans"/>
                <a:cs typeface="Fira Sans"/>
                <a:sym typeface="Fira Sans"/>
              </a:rPr>
              <a:t>2</a:t>
            </a:r>
            <a:endParaRPr sz="2500" dirty="0">
              <a:solidFill>
                <a:srgbClr val="FFFFFF"/>
              </a:solidFill>
              <a:latin typeface="Fira Sans"/>
              <a:ea typeface="Fira Sans"/>
              <a:cs typeface="Fira Sans"/>
              <a:sym typeface="Fira Sans"/>
            </a:endParaRPr>
          </a:p>
        </p:txBody>
      </p:sp>
      <p:sp>
        <p:nvSpPr>
          <p:cNvPr id="17" name="Google Shape;3938;p38">
            <a:extLst>
              <a:ext uri="{FF2B5EF4-FFF2-40B4-BE49-F238E27FC236}">
                <a16:creationId xmlns:a16="http://schemas.microsoft.com/office/drawing/2014/main" id="{B24F5B2A-BD4C-8E8D-EE06-A74203E25C84}"/>
              </a:ext>
            </a:extLst>
          </p:cNvPr>
          <p:cNvSpPr/>
          <p:nvPr/>
        </p:nvSpPr>
        <p:spPr>
          <a:xfrm>
            <a:off x="4252047" y="3507901"/>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39;p38">
            <a:extLst>
              <a:ext uri="{FF2B5EF4-FFF2-40B4-BE49-F238E27FC236}">
                <a16:creationId xmlns:a16="http://schemas.microsoft.com/office/drawing/2014/main" id="{970A0A5A-AA69-178C-4129-21D4BDAAF107}"/>
              </a:ext>
            </a:extLst>
          </p:cNvPr>
          <p:cNvSpPr/>
          <p:nvPr/>
        </p:nvSpPr>
        <p:spPr>
          <a:xfrm>
            <a:off x="4263417" y="4242680"/>
            <a:ext cx="4693470" cy="622934"/>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40;p38">
            <a:extLst>
              <a:ext uri="{FF2B5EF4-FFF2-40B4-BE49-F238E27FC236}">
                <a16:creationId xmlns:a16="http://schemas.microsoft.com/office/drawing/2014/main" id="{9B83B27B-E216-CFD4-A5A1-696EEBB7CB2C}"/>
              </a:ext>
            </a:extLst>
          </p:cNvPr>
          <p:cNvSpPr/>
          <p:nvPr/>
        </p:nvSpPr>
        <p:spPr>
          <a:xfrm>
            <a:off x="4263417" y="4242680"/>
            <a:ext cx="622934" cy="623979"/>
          </a:xfrm>
          <a:custGeom>
            <a:avLst/>
            <a:gdLst/>
            <a:ahLst/>
            <a:cxnLst/>
            <a:rect l="l" t="t" r="r" b="b"/>
            <a:pathLst>
              <a:path w="19066" h="19098" extrusionOk="0">
                <a:moveTo>
                  <a:pt x="9533" y="1"/>
                </a:moveTo>
                <a:cubicBezTo>
                  <a:pt x="4276" y="1"/>
                  <a:pt x="1" y="4276"/>
                  <a:pt x="1" y="9533"/>
                </a:cubicBezTo>
                <a:cubicBezTo>
                  <a:pt x="1" y="14822"/>
                  <a:pt x="4276" y="19097"/>
                  <a:pt x="9533" y="19097"/>
                </a:cubicBezTo>
                <a:cubicBezTo>
                  <a:pt x="14790" y="19097"/>
                  <a:pt x="19065" y="14822"/>
                  <a:pt x="19065" y="9533"/>
                </a:cubicBezTo>
                <a:cubicBezTo>
                  <a:pt x="19065" y="4276"/>
                  <a:pt x="14790" y="1"/>
                  <a:pt x="9533" y="1"/>
                </a:cubicBezTo>
                <a:close/>
              </a:path>
            </a:pathLst>
          </a:custGeom>
          <a:solidFill>
            <a:srgbClr val="C4C4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a:ea typeface="Fira Sans"/>
                <a:cs typeface="Fira Sans"/>
                <a:sym typeface="Fira Sans"/>
              </a:rPr>
              <a:t>3</a:t>
            </a:r>
            <a:endParaRPr sz="2500" dirty="0">
              <a:solidFill>
                <a:srgbClr val="FFFFFF"/>
              </a:solidFill>
              <a:latin typeface="Fira Sans"/>
              <a:ea typeface="Fira Sans"/>
              <a:cs typeface="Fira Sans"/>
              <a:sym typeface="Fira Sans"/>
            </a:endParaRPr>
          </a:p>
        </p:txBody>
      </p:sp>
      <p:sp>
        <p:nvSpPr>
          <p:cNvPr id="20" name="Google Shape;3941;p38">
            <a:extLst>
              <a:ext uri="{FF2B5EF4-FFF2-40B4-BE49-F238E27FC236}">
                <a16:creationId xmlns:a16="http://schemas.microsoft.com/office/drawing/2014/main" id="{92EF6E0A-43C8-D144-338A-024EAD31A0C3}"/>
              </a:ext>
            </a:extLst>
          </p:cNvPr>
          <p:cNvSpPr/>
          <p:nvPr/>
        </p:nvSpPr>
        <p:spPr>
          <a:xfrm>
            <a:off x="4252047" y="4231310"/>
            <a:ext cx="645674" cy="646719"/>
          </a:xfrm>
          <a:custGeom>
            <a:avLst/>
            <a:gdLst/>
            <a:ahLst/>
            <a:cxnLst/>
            <a:rect l="l" t="t" r="r" b="b"/>
            <a:pathLst>
              <a:path w="19762" h="19794" extrusionOk="0">
                <a:moveTo>
                  <a:pt x="9881" y="697"/>
                </a:moveTo>
                <a:cubicBezTo>
                  <a:pt x="14948" y="697"/>
                  <a:pt x="19065" y="4814"/>
                  <a:pt x="19065" y="9881"/>
                </a:cubicBezTo>
                <a:cubicBezTo>
                  <a:pt x="19065" y="14948"/>
                  <a:pt x="14948" y="19097"/>
                  <a:pt x="9881" y="19097"/>
                </a:cubicBezTo>
                <a:cubicBezTo>
                  <a:pt x="4814" y="19097"/>
                  <a:pt x="697" y="14948"/>
                  <a:pt x="697" y="9881"/>
                </a:cubicBezTo>
                <a:cubicBezTo>
                  <a:pt x="697" y="4814"/>
                  <a:pt x="4814" y="697"/>
                  <a:pt x="9881" y="697"/>
                </a:cubicBezTo>
                <a:close/>
                <a:moveTo>
                  <a:pt x="9881" y="0"/>
                </a:moveTo>
                <a:cubicBezTo>
                  <a:pt x="7252" y="0"/>
                  <a:pt x="4751" y="1014"/>
                  <a:pt x="2882" y="2882"/>
                </a:cubicBezTo>
                <a:cubicBezTo>
                  <a:pt x="1014" y="4751"/>
                  <a:pt x="0" y="7253"/>
                  <a:pt x="0" y="9881"/>
                </a:cubicBezTo>
                <a:cubicBezTo>
                  <a:pt x="0" y="12541"/>
                  <a:pt x="1014" y="15011"/>
                  <a:pt x="2882" y="16880"/>
                </a:cubicBezTo>
                <a:cubicBezTo>
                  <a:pt x="4751" y="18748"/>
                  <a:pt x="7252" y="19793"/>
                  <a:pt x="9881" y="19793"/>
                </a:cubicBezTo>
                <a:cubicBezTo>
                  <a:pt x="12541" y="19793"/>
                  <a:pt x="15011" y="18748"/>
                  <a:pt x="16880" y="16880"/>
                </a:cubicBezTo>
                <a:cubicBezTo>
                  <a:pt x="18748" y="15011"/>
                  <a:pt x="19762" y="12541"/>
                  <a:pt x="19762" y="9881"/>
                </a:cubicBezTo>
                <a:cubicBezTo>
                  <a:pt x="19762" y="7253"/>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41;p38">
            <a:extLst>
              <a:ext uri="{FF2B5EF4-FFF2-40B4-BE49-F238E27FC236}">
                <a16:creationId xmlns:a16="http://schemas.microsoft.com/office/drawing/2014/main" id="{C323C9F5-29FC-005F-6BB4-A79F907C97A7}"/>
              </a:ext>
            </a:extLst>
          </p:cNvPr>
          <p:cNvSpPr txBox="1"/>
          <p:nvPr/>
        </p:nvSpPr>
        <p:spPr>
          <a:xfrm>
            <a:off x="710250" y="322243"/>
            <a:ext cx="7723500"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400" dirty="0">
                <a:solidFill>
                  <a:srgbClr val="003F3E"/>
                </a:solidFill>
                <a:latin typeface="Fira Sans Medium"/>
                <a:ea typeface="Fira Sans Medium"/>
                <a:cs typeface="Fira Sans Medium"/>
                <a:sym typeface="Fira Sans Medium"/>
              </a:rPr>
              <a:t>PHÂN TÍCH THIẾT KẾ HỆ THỐNG</a:t>
            </a:r>
            <a:endParaRPr sz="2400" dirty="0">
              <a:solidFill>
                <a:srgbClr val="003F3E"/>
              </a:solidFill>
              <a:latin typeface="Fira Sans Medium"/>
              <a:ea typeface="Fira Sans Medium"/>
              <a:cs typeface="Fira Sans Medium"/>
              <a:sym typeface="Fira Sans Medium"/>
            </a:endParaRPr>
          </a:p>
        </p:txBody>
      </p:sp>
      <p:sp>
        <p:nvSpPr>
          <p:cNvPr id="22" name="Google Shape;4442;p38">
            <a:extLst>
              <a:ext uri="{FF2B5EF4-FFF2-40B4-BE49-F238E27FC236}">
                <a16:creationId xmlns:a16="http://schemas.microsoft.com/office/drawing/2014/main" id="{F9250839-F224-3A5B-0109-DF1C76452C6C}"/>
              </a:ext>
            </a:extLst>
          </p:cNvPr>
          <p:cNvSpPr txBox="1"/>
          <p:nvPr/>
        </p:nvSpPr>
        <p:spPr>
          <a:xfrm>
            <a:off x="4986707" y="625287"/>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Quản lý (thêm, sửa, xóa)</a:t>
            </a:r>
            <a:endParaRPr dirty="0">
              <a:solidFill>
                <a:srgbClr val="FFFFFF"/>
              </a:solidFill>
              <a:latin typeface="Fira Sans Medium"/>
              <a:ea typeface="Fira Sans Medium"/>
              <a:cs typeface="Fira Sans Medium"/>
              <a:sym typeface="Fira Sans Medium"/>
            </a:endParaRPr>
          </a:p>
        </p:txBody>
      </p:sp>
      <p:sp>
        <p:nvSpPr>
          <p:cNvPr id="23" name="Google Shape;4443;p38">
            <a:extLst>
              <a:ext uri="{FF2B5EF4-FFF2-40B4-BE49-F238E27FC236}">
                <a16:creationId xmlns:a16="http://schemas.microsoft.com/office/drawing/2014/main" id="{87A569B8-CF3B-746D-99B7-D29C4B49155F}"/>
              </a:ext>
            </a:extLst>
          </p:cNvPr>
          <p:cNvSpPr txBox="1"/>
          <p:nvPr/>
        </p:nvSpPr>
        <p:spPr>
          <a:xfrm>
            <a:off x="4986707" y="909312"/>
            <a:ext cx="3674100" cy="339000"/>
          </a:xfrm>
          <a:prstGeom prst="rect">
            <a:avLst/>
          </a:prstGeom>
          <a:noFill/>
          <a:ln>
            <a:noFill/>
          </a:ln>
        </p:spPr>
        <p:txBody>
          <a:bodyPr spcFirstLastPara="1" wrap="square" lIns="91425" tIns="91425" rIns="91425" bIns="91425" anchor="b" anchorCtr="0">
            <a:noAutofit/>
          </a:bodyPr>
          <a:lstStyle/>
          <a:p>
            <a:pPr lvl="0"/>
            <a:r>
              <a:rPr lang="vi-VN" sz="1200" dirty="0">
                <a:solidFill>
                  <a:srgbClr val="FFFFFF"/>
                </a:solidFill>
                <a:latin typeface="Fira Sans"/>
                <a:ea typeface="Fira Sans"/>
                <a:cs typeface="Fira Sans"/>
                <a:sym typeface="Fira Sans"/>
              </a:rPr>
              <a:t> </a:t>
            </a:r>
            <a:r>
              <a:rPr lang="en-US" sz="1200" dirty="0">
                <a:solidFill>
                  <a:srgbClr val="FFFFFF"/>
                </a:solidFill>
                <a:latin typeface="Fira Sans"/>
                <a:ea typeface="Fira Sans"/>
                <a:cs typeface="Fira Sans"/>
                <a:sym typeface="Fira Sans"/>
              </a:rPr>
              <a:t>Q</a:t>
            </a:r>
            <a:r>
              <a:rPr lang="vi-VN" sz="1200" dirty="0">
                <a:solidFill>
                  <a:srgbClr val="FFFFFF"/>
                </a:solidFill>
                <a:latin typeface="Fira Sans"/>
                <a:ea typeface="Fira Sans"/>
                <a:cs typeface="Fira Sans"/>
                <a:sym typeface="Fira Sans"/>
              </a:rPr>
              <a:t>uản </a:t>
            </a:r>
            <a:r>
              <a:rPr lang="vi-VN" sz="1200">
                <a:solidFill>
                  <a:srgbClr val="FFFFFF"/>
                </a:solidFill>
                <a:latin typeface="Fira Sans"/>
                <a:ea typeface="Fira Sans"/>
                <a:cs typeface="Fira Sans"/>
                <a:sym typeface="Fira Sans"/>
              </a:rPr>
              <a:t>lý </a:t>
            </a:r>
            <a:r>
              <a:rPr lang="en-US" sz="1200">
                <a:solidFill>
                  <a:srgbClr val="FFFFFF"/>
                </a:solidFill>
                <a:latin typeface="Fira Sans"/>
                <a:ea typeface="Fira Sans"/>
                <a:cs typeface="Fira Sans"/>
                <a:sym typeface="Fira Sans"/>
              </a:rPr>
              <a:t>tiêu chí</a:t>
            </a:r>
            <a:r>
              <a:rPr lang="vi-VN" sz="1200">
                <a:solidFill>
                  <a:srgbClr val="FFFFFF"/>
                </a:solidFill>
                <a:latin typeface="Fira Sans"/>
                <a:ea typeface="Fira Sans"/>
                <a:cs typeface="Fira Sans"/>
                <a:sym typeface="Fira Sans"/>
              </a:rPr>
              <a:t>,</a:t>
            </a:r>
            <a:r>
              <a:rPr lang="en-US" sz="1200" dirty="0">
                <a:solidFill>
                  <a:srgbClr val="FFFFFF"/>
                </a:solidFill>
                <a:latin typeface="Fira Sans"/>
                <a:ea typeface="Fira Sans"/>
                <a:cs typeface="Fira Sans"/>
                <a:sym typeface="Fira Sans"/>
              </a:rPr>
              <a:t>…</a:t>
            </a:r>
            <a:r>
              <a:rPr lang="en-US" sz="1200" err="1">
                <a:solidFill>
                  <a:srgbClr val="FFFFFF"/>
                </a:solidFill>
                <a:latin typeface="Fira Sans"/>
                <a:ea typeface="Fira Sans"/>
                <a:cs typeface="Fira Sans"/>
                <a:sym typeface="Fira Sans"/>
              </a:rPr>
              <a:t>và</a:t>
            </a:r>
            <a:r>
              <a:rPr lang="vi-VN" sz="1200">
                <a:solidFill>
                  <a:srgbClr val="FFFFFF"/>
                </a:solidFill>
                <a:latin typeface="Fira Sans"/>
                <a:ea typeface="Fira Sans"/>
                <a:cs typeface="Fira Sans"/>
                <a:sym typeface="Fira Sans"/>
              </a:rPr>
              <a:t> </a:t>
            </a:r>
            <a:r>
              <a:rPr lang="en-US" sz="1200">
                <a:solidFill>
                  <a:srgbClr val="FFFFFF"/>
                </a:solidFill>
                <a:latin typeface="Fira Sans"/>
                <a:ea typeface="Fira Sans"/>
                <a:cs typeface="Fira Sans"/>
                <a:sym typeface="Fira Sans"/>
              </a:rPr>
              <a:t>giai đoạn đánh giá.</a:t>
            </a:r>
            <a:endParaRPr lang="en-US" sz="1200" dirty="0">
              <a:solidFill>
                <a:srgbClr val="FFFFFF"/>
              </a:solidFill>
              <a:latin typeface="Fira Sans"/>
              <a:ea typeface="Fira Sans"/>
              <a:cs typeface="Fira Sans"/>
              <a:sym typeface="Fira Sans"/>
            </a:endParaRPr>
          </a:p>
        </p:txBody>
      </p:sp>
      <p:sp>
        <p:nvSpPr>
          <p:cNvPr id="24" name="Google Shape;4444;p38">
            <a:extLst>
              <a:ext uri="{FF2B5EF4-FFF2-40B4-BE49-F238E27FC236}">
                <a16:creationId xmlns:a16="http://schemas.microsoft.com/office/drawing/2014/main" id="{22795D73-A74A-92B7-9A2D-812B68800526}"/>
              </a:ext>
            </a:extLst>
          </p:cNvPr>
          <p:cNvSpPr txBox="1"/>
          <p:nvPr/>
        </p:nvSpPr>
        <p:spPr>
          <a:xfrm>
            <a:off x="4986707" y="1348664"/>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Fira Sans Medium"/>
                <a:ea typeface="Fira Sans Medium"/>
                <a:cs typeface="Fira Sans Medium"/>
                <a:sym typeface="Fira Sans Medium"/>
              </a:rPr>
              <a:t>Đánh giá</a:t>
            </a:r>
            <a:endParaRPr dirty="0">
              <a:solidFill>
                <a:srgbClr val="FFFFFF"/>
              </a:solidFill>
              <a:latin typeface="Fira Sans Medium"/>
              <a:ea typeface="Fira Sans Medium"/>
              <a:cs typeface="Fira Sans Medium"/>
              <a:sym typeface="Fira Sans Medium"/>
            </a:endParaRPr>
          </a:p>
        </p:txBody>
      </p:sp>
      <p:sp>
        <p:nvSpPr>
          <p:cNvPr id="25" name="Google Shape;4445;p38">
            <a:extLst>
              <a:ext uri="{FF2B5EF4-FFF2-40B4-BE49-F238E27FC236}">
                <a16:creationId xmlns:a16="http://schemas.microsoft.com/office/drawing/2014/main" id="{DB38FD44-6432-2994-1E93-F26B546C6E5F}"/>
              </a:ext>
            </a:extLst>
          </p:cNvPr>
          <p:cNvSpPr txBox="1"/>
          <p:nvPr/>
        </p:nvSpPr>
        <p:spPr>
          <a:xfrm>
            <a:off x="4986706" y="1632689"/>
            <a:ext cx="4059167" cy="339000"/>
          </a:xfrm>
          <a:prstGeom prst="rect">
            <a:avLst/>
          </a:prstGeom>
          <a:noFill/>
          <a:ln>
            <a:noFill/>
          </a:ln>
        </p:spPr>
        <p:txBody>
          <a:bodyPr spcFirstLastPara="1" wrap="square" lIns="91425" tIns="91425" rIns="91425" bIns="91425" anchor="b" anchorCtr="0">
            <a:noAutofit/>
          </a:bodyPr>
          <a:lstStyle/>
          <a:p>
            <a:pPr lvl="0"/>
            <a:r>
              <a:rPr lang="en-US" sz="1200">
                <a:solidFill>
                  <a:srgbClr val="FFFFFF"/>
                </a:solidFill>
                <a:latin typeface="Fira Sans"/>
                <a:ea typeface="Fira Sans"/>
                <a:cs typeface="Fira Sans"/>
                <a:sym typeface="Fira Sans"/>
              </a:rPr>
              <a:t>Đánh giá năng lực nhân viên dựa vào hiệu suất làm việc</a:t>
            </a:r>
            <a:endParaRPr sz="1200" dirty="0">
              <a:solidFill>
                <a:srgbClr val="FFFFFF"/>
              </a:solidFill>
              <a:latin typeface="Fira Sans"/>
              <a:ea typeface="Fira Sans"/>
              <a:cs typeface="Fira Sans"/>
              <a:sym typeface="Fira Sans"/>
            </a:endParaRPr>
          </a:p>
        </p:txBody>
      </p:sp>
      <p:sp>
        <p:nvSpPr>
          <p:cNvPr id="26" name="Google Shape;4446;p38">
            <a:extLst>
              <a:ext uri="{FF2B5EF4-FFF2-40B4-BE49-F238E27FC236}">
                <a16:creationId xmlns:a16="http://schemas.microsoft.com/office/drawing/2014/main" id="{74E2C438-E916-811D-00E5-06833616144D}"/>
              </a:ext>
            </a:extLst>
          </p:cNvPr>
          <p:cNvSpPr txBox="1"/>
          <p:nvPr/>
        </p:nvSpPr>
        <p:spPr>
          <a:xfrm>
            <a:off x="4975337" y="2071992"/>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Fira Sans Medium"/>
                <a:ea typeface="Fira Sans Medium"/>
                <a:cs typeface="Fira Sans Medium"/>
                <a:sym typeface="Fira Sans Medium"/>
              </a:rPr>
              <a:t>Thống kê</a:t>
            </a:r>
            <a:endParaRPr dirty="0">
              <a:solidFill>
                <a:srgbClr val="FFFFFF"/>
              </a:solidFill>
              <a:latin typeface="Fira Sans Medium"/>
              <a:ea typeface="Fira Sans Medium"/>
              <a:cs typeface="Fira Sans Medium"/>
              <a:sym typeface="Fira Sans Medium"/>
            </a:endParaRPr>
          </a:p>
        </p:txBody>
      </p:sp>
      <p:sp>
        <p:nvSpPr>
          <p:cNvPr id="27" name="Google Shape;4447;p38">
            <a:extLst>
              <a:ext uri="{FF2B5EF4-FFF2-40B4-BE49-F238E27FC236}">
                <a16:creationId xmlns:a16="http://schemas.microsoft.com/office/drawing/2014/main" id="{4606113D-B38A-EECA-682A-C0C597110195}"/>
              </a:ext>
            </a:extLst>
          </p:cNvPr>
          <p:cNvSpPr txBox="1"/>
          <p:nvPr/>
        </p:nvSpPr>
        <p:spPr>
          <a:xfrm>
            <a:off x="4975337" y="2356017"/>
            <a:ext cx="3824534" cy="339000"/>
          </a:xfrm>
          <a:prstGeom prst="rect">
            <a:avLst/>
          </a:prstGeom>
          <a:noFill/>
          <a:ln>
            <a:noFill/>
          </a:ln>
        </p:spPr>
        <p:txBody>
          <a:bodyPr spcFirstLastPara="1" wrap="square" lIns="91425" tIns="91425" rIns="91425" bIns="91425" anchor="b" anchorCtr="0">
            <a:noAutofit/>
          </a:bodyPr>
          <a:lstStyle/>
          <a:p>
            <a:pPr lvl="0"/>
            <a:r>
              <a:rPr lang="en-US" sz="1200">
                <a:solidFill>
                  <a:srgbClr val="FFFFFF"/>
                </a:solidFill>
                <a:latin typeface="Fira Sans"/>
                <a:ea typeface="Fira Sans"/>
                <a:cs typeface="Fira Sans"/>
                <a:sym typeface="Fira Sans"/>
              </a:rPr>
              <a:t>Thống kê hiệu suất làm việc của nhân viên theo quý</a:t>
            </a:r>
            <a:endParaRPr lang="en-US" sz="1200" dirty="0">
              <a:solidFill>
                <a:srgbClr val="FFFFFF"/>
              </a:solidFill>
              <a:latin typeface="Fira Sans"/>
              <a:ea typeface="Fira Sans"/>
              <a:cs typeface="Fira Sans"/>
              <a:sym typeface="Fira Sans"/>
            </a:endParaRPr>
          </a:p>
        </p:txBody>
      </p:sp>
      <p:sp>
        <p:nvSpPr>
          <p:cNvPr id="28" name="Google Shape;4448;p38">
            <a:extLst>
              <a:ext uri="{FF2B5EF4-FFF2-40B4-BE49-F238E27FC236}">
                <a16:creationId xmlns:a16="http://schemas.microsoft.com/office/drawing/2014/main" id="{41BCA496-76BD-0631-79B0-4D9BDA8B7645}"/>
              </a:ext>
            </a:extLst>
          </p:cNvPr>
          <p:cNvSpPr txBox="1"/>
          <p:nvPr/>
        </p:nvSpPr>
        <p:spPr>
          <a:xfrm>
            <a:off x="4986707" y="3519228"/>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Giao diện người dùng</a:t>
            </a:r>
            <a:endParaRPr dirty="0">
              <a:solidFill>
                <a:srgbClr val="FFFFFF"/>
              </a:solidFill>
              <a:latin typeface="Fira Sans Medium"/>
              <a:ea typeface="Fira Sans Medium"/>
              <a:cs typeface="Fira Sans Medium"/>
              <a:sym typeface="Fira Sans Medium"/>
            </a:endParaRPr>
          </a:p>
        </p:txBody>
      </p:sp>
      <p:sp>
        <p:nvSpPr>
          <p:cNvPr id="29" name="Google Shape;4449;p38">
            <a:extLst>
              <a:ext uri="{FF2B5EF4-FFF2-40B4-BE49-F238E27FC236}">
                <a16:creationId xmlns:a16="http://schemas.microsoft.com/office/drawing/2014/main" id="{3355576C-824D-B293-7E39-C1E1FF3AA339}"/>
              </a:ext>
            </a:extLst>
          </p:cNvPr>
          <p:cNvSpPr txBox="1"/>
          <p:nvPr/>
        </p:nvSpPr>
        <p:spPr>
          <a:xfrm>
            <a:off x="4975337" y="3801834"/>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solidFill>
                  <a:srgbClr val="FFFFFF"/>
                </a:solidFill>
                <a:latin typeface="Fira Sans"/>
                <a:ea typeface="Fira Sans"/>
                <a:cs typeface="Fira Sans"/>
                <a:sym typeface="Fira Sans"/>
              </a:rPr>
              <a:t>T</a:t>
            </a:r>
            <a:r>
              <a:rPr lang="vi-VN" sz="1200" dirty="0">
                <a:solidFill>
                  <a:srgbClr val="FFFFFF"/>
                </a:solidFill>
                <a:latin typeface="Fira Sans"/>
                <a:ea typeface="Fira Sans"/>
                <a:cs typeface="Fira Sans"/>
                <a:sym typeface="Fira Sans"/>
              </a:rPr>
              <a:t>hân thiện</a:t>
            </a:r>
            <a:r>
              <a:rPr lang="en-US" sz="1200" dirty="0">
                <a:solidFill>
                  <a:srgbClr val="FFFFFF"/>
                </a:solidFill>
                <a:latin typeface="Fira Sans"/>
                <a:ea typeface="Fira Sans"/>
                <a:cs typeface="Fira Sans"/>
                <a:sym typeface="Fira Sans"/>
              </a:rPr>
              <a:t> </a:t>
            </a:r>
            <a:r>
              <a:rPr lang="vi-VN" sz="1200" dirty="0">
                <a:solidFill>
                  <a:srgbClr val="FFFFFF"/>
                </a:solidFill>
                <a:latin typeface="Fira Sans"/>
                <a:ea typeface="Fira Sans"/>
                <a:cs typeface="Fira Sans"/>
                <a:sym typeface="Fira Sans"/>
              </a:rPr>
              <a:t>phù hợp với trải nghiệm người dùng</a:t>
            </a:r>
            <a:endParaRPr sz="1200" dirty="0">
              <a:solidFill>
                <a:srgbClr val="FFFFFF"/>
              </a:solidFill>
              <a:latin typeface="Fira Sans"/>
              <a:ea typeface="Fira Sans"/>
              <a:cs typeface="Fira Sans"/>
              <a:sym typeface="Fira Sans"/>
            </a:endParaRPr>
          </a:p>
        </p:txBody>
      </p:sp>
      <p:sp>
        <p:nvSpPr>
          <p:cNvPr id="30" name="Google Shape;4450;p38">
            <a:extLst>
              <a:ext uri="{FF2B5EF4-FFF2-40B4-BE49-F238E27FC236}">
                <a16:creationId xmlns:a16="http://schemas.microsoft.com/office/drawing/2014/main" id="{CD5CDEB3-A2A2-074A-9F3D-4C06C62245BD}"/>
              </a:ext>
            </a:extLst>
          </p:cNvPr>
          <p:cNvSpPr txBox="1"/>
          <p:nvPr/>
        </p:nvSpPr>
        <p:spPr>
          <a:xfrm>
            <a:off x="4986707" y="4242626"/>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Cơ sở dữ liệu tối ưu</a:t>
            </a:r>
            <a:endParaRPr dirty="0">
              <a:solidFill>
                <a:srgbClr val="FFFFFF"/>
              </a:solidFill>
              <a:latin typeface="Fira Sans Medium"/>
              <a:ea typeface="Fira Sans Medium"/>
              <a:cs typeface="Fira Sans Medium"/>
              <a:sym typeface="Fira Sans Medium"/>
            </a:endParaRPr>
          </a:p>
        </p:txBody>
      </p:sp>
      <p:sp>
        <p:nvSpPr>
          <p:cNvPr id="31" name="Google Shape;4451;p38">
            <a:extLst>
              <a:ext uri="{FF2B5EF4-FFF2-40B4-BE49-F238E27FC236}">
                <a16:creationId xmlns:a16="http://schemas.microsoft.com/office/drawing/2014/main" id="{27389A05-432C-BC9B-F01B-917407F5E6B4}"/>
              </a:ext>
            </a:extLst>
          </p:cNvPr>
          <p:cNvSpPr txBox="1"/>
          <p:nvPr/>
        </p:nvSpPr>
        <p:spPr>
          <a:xfrm>
            <a:off x="4963967" y="4530179"/>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solidFill>
                  <a:srgbClr val="FFFFFF"/>
                </a:solidFill>
                <a:latin typeface="Fira Sans"/>
                <a:ea typeface="Fira Sans"/>
                <a:cs typeface="Fira Sans"/>
                <a:sym typeface="Fira Sans"/>
              </a:rPr>
              <a:t>C</a:t>
            </a:r>
            <a:r>
              <a:rPr lang="vi-VN" sz="1200" dirty="0">
                <a:solidFill>
                  <a:srgbClr val="FFFFFF"/>
                </a:solidFill>
                <a:latin typeface="Fira Sans"/>
                <a:ea typeface="Fira Sans"/>
                <a:cs typeface="Fira Sans"/>
                <a:sym typeface="Fira Sans"/>
              </a:rPr>
              <a:t>ơ sở dữ liệu rõ ràng, dễ quản lý và tối ưu hóa</a:t>
            </a:r>
            <a:endParaRPr sz="1200" dirty="0">
              <a:solidFill>
                <a:srgbClr val="FFFFFF"/>
              </a:solidFill>
              <a:latin typeface="Fira Sans"/>
              <a:ea typeface="Fira Sans"/>
              <a:cs typeface="Fira Sans"/>
              <a:sym typeface="Fira Sans"/>
            </a:endParaRPr>
          </a:p>
        </p:txBody>
      </p:sp>
      <p:sp>
        <p:nvSpPr>
          <p:cNvPr id="32" name="Google Shape;4441;p38">
            <a:extLst>
              <a:ext uri="{FF2B5EF4-FFF2-40B4-BE49-F238E27FC236}">
                <a16:creationId xmlns:a16="http://schemas.microsoft.com/office/drawing/2014/main" id="{58CF0B7C-0D22-5A92-ED8B-45716145FFBA}"/>
              </a:ext>
            </a:extLst>
          </p:cNvPr>
          <p:cNvSpPr txBox="1"/>
          <p:nvPr/>
        </p:nvSpPr>
        <p:spPr>
          <a:xfrm>
            <a:off x="989276" y="1431314"/>
            <a:ext cx="2046825"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rgbClr val="003F3E"/>
                </a:solidFill>
                <a:latin typeface="Fira Sans Medium"/>
                <a:ea typeface="Fira Sans Medium"/>
                <a:cs typeface="Fira Sans Medium"/>
                <a:sym typeface="Fira Sans Medium"/>
              </a:rPr>
              <a:t>YÊU CẦU </a:t>
            </a:r>
          </a:p>
          <a:p>
            <a:pPr marL="0" lvl="0" indent="0" rtl="0">
              <a:spcBef>
                <a:spcPts val="0"/>
              </a:spcBef>
              <a:spcAft>
                <a:spcPts val="0"/>
              </a:spcAft>
              <a:buNone/>
            </a:pPr>
            <a:r>
              <a:rPr lang="en" sz="2000" dirty="0">
                <a:solidFill>
                  <a:srgbClr val="003F3E"/>
                </a:solidFill>
                <a:latin typeface="Fira Sans Medium"/>
                <a:ea typeface="Fira Sans Medium"/>
                <a:cs typeface="Fira Sans Medium"/>
                <a:sym typeface="Fira Sans Medium"/>
              </a:rPr>
              <a:t>CHỨC NĂNG</a:t>
            </a:r>
            <a:endParaRPr sz="2000" dirty="0">
              <a:solidFill>
                <a:srgbClr val="003F3E"/>
              </a:solidFill>
              <a:latin typeface="Fira Sans Medium"/>
              <a:ea typeface="Fira Sans Medium"/>
              <a:cs typeface="Fira Sans Medium"/>
              <a:sym typeface="Fira Sans Medium"/>
            </a:endParaRPr>
          </a:p>
        </p:txBody>
      </p:sp>
      <p:sp>
        <p:nvSpPr>
          <p:cNvPr id="33" name="Google Shape;4441;p38">
            <a:extLst>
              <a:ext uri="{FF2B5EF4-FFF2-40B4-BE49-F238E27FC236}">
                <a16:creationId xmlns:a16="http://schemas.microsoft.com/office/drawing/2014/main" id="{A4FE4B17-EE49-FE2E-8028-193D11C75F78}"/>
              </a:ext>
            </a:extLst>
          </p:cNvPr>
          <p:cNvSpPr txBox="1"/>
          <p:nvPr/>
        </p:nvSpPr>
        <p:spPr>
          <a:xfrm>
            <a:off x="989275" y="3717014"/>
            <a:ext cx="2046825"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rgbClr val="003F3E"/>
                </a:solidFill>
                <a:latin typeface="Fira Sans Medium"/>
                <a:ea typeface="Fira Sans Medium"/>
                <a:cs typeface="Fira Sans Medium"/>
                <a:sym typeface="Fira Sans Medium"/>
              </a:rPr>
              <a:t>YÊU CẦU </a:t>
            </a:r>
          </a:p>
          <a:p>
            <a:pPr marL="0" lvl="0" indent="0" rtl="0">
              <a:spcBef>
                <a:spcPts val="0"/>
              </a:spcBef>
              <a:spcAft>
                <a:spcPts val="0"/>
              </a:spcAft>
              <a:buNone/>
            </a:pPr>
            <a:r>
              <a:rPr lang="en" sz="2000" dirty="0">
                <a:solidFill>
                  <a:srgbClr val="003F3E"/>
                </a:solidFill>
                <a:latin typeface="Fira Sans Medium"/>
                <a:ea typeface="Fira Sans Medium"/>
                <a:cs typeface="Fira Sans Medium"/>
                <a:sym typeface="Fira Sans Medium"/>
              </a:rPr>
              <a:t>PHI CHỨC NĂNG</a:t>
            </a:r>
            <a:endParaRPr sz="2000" dirty="0">
              <a:solidFill>
                <a:srgbClr val="003F3E"/>
              </a:solidFill>
              <a:latin typeface="Fira Sans Medium"/>
              <a:ea typeface="Fira Sans Medium"/>
              <a:cs typeface="Fira Sans Medium"/>
              <a:sym typeface="Fira Sans Medium"/>
            </a:endParaRPr>
          </a:p>
        </p:txBody>
      </p:sp>
      <p:sp>
        <p:nvSpPr>
          <p:cNvPr id="34" name="Google Shape;3930;p38">
            <a:extLst>
              <a:ext uri="{FF2B5EF4-FFF2-40B4-BE49-F238E27FC236}">
                <a16:creationId xmlns:a16="http://schemas.microsoft.com/office/drawing/2014/main" id="{DBCD6DA1-2A33-997D-ED81-161A986F7EB9}"/>
              </a:ext>
            </a:extLst>
          </p:cNvPr>
          <p:cNvSpPr/>
          <p:nvPr/>
        </p:nvSpPr>
        <p:spPr>
          <a:xfrm>
            <a:off x="4263417" y="2806652"/>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31;p38">
            <a:extLst>
              <a:ext uri="{FF2B5EF4-FFF2-40B4-BE49-F238E27FC236}">
                <a16:creationId xmlns:a16="http://schemas.microsoft.com/office/drawing/2014/main" id="{B91E7E76-2CF4-DECB-6A1A-A94DB2F3ED61}"/>
              </a:ext>
            </a:extLst>
          </p:cNvPr>
          <p:cNvSpPr/>
          <p:nvPr/>
        </p:nvSpPr>
        <p:spPr>
          <a:xfrm>
            <a:off x="4263417" y="2806652"/>
            <a:ext cx="622934" cy="622934"/>
          </a:xfrm>
          <a:custGeom>
            <a:avLst/>
            <a:gdLst/>
            <a:ahLst/>
            <a:cxnLst/>
            <a:rect l="l" t="t" r="r" b="b"/>
            <a:pathLst>
              <a:path w="19066" h="19066" extrusionOk="0">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a:ea typeface="Fira Sans"/>
                <a:cs typeface="Fira Sans"/>
                <a:sym typeface="Fira Sans"/>
              </a:rPr>
              <a:t>1</a:t>
            </a:r>
            <a:endParaRPr sz="2500" dirty="0">
              <a:solidFill>
                <a:srgbClr val="FFFFFF"/>
              </a:solidFill>
              <a:latin typeface="Fira Sans"/>
              <a:ea typeface="Fira Sans"/>
              <a:cs typeface="Fira Sans"/>
              <a:sym typeface="Fira Sans"/>
            </a:endParaRPr>
          </a:p>
        </p:txBody>
      </p:sp>
      <p:sp>
        <p:nvSpPr>
          <p:cNvPr id="36" name="Google Shape;3932;p38">
            <a:extLst>
              <a:ext uri="{FF2B5EF4-FFF2-40B4-BE49-F238E27FC236}">
                <a16:creationId xmlns:a16="http://schemas.microsoft.com/office/drawing/2014/main" id="{AE7037D2-728F-A58A-7C47-02E7FF11A7B6}"/>
              </a:ext>
            </a:extLst>
          </p:cNvPr>
          <p:cNvSpPr/>
          <p:nvPr/>
        </p:nvSpPr>
        <p:spPr>
          <a:xfrm>
            <a:off x="4252047" y="2794236"/>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444;p38">
            <a:extLst>
              <a:ext uri="{FF2B5EF4-FFF2-40B4-BE49-F238E27FC236}">
                <a16:creationId xmlns:a16="http://schemas.microsoft.com/office/drawing/2014/main" id="{366849F7-9355-BDD1-601E-1C5C5B62B080}"/>
              </a:ext>
            </a:extLst>
          </p:cNvPr>
          <p:cNvSpPr txBox="1"/>
          <p:nvPr/>
        </p:nvSpPr>
        <p:spPr>
          <a:xfrm>
            <a:off x="4986707" y="2806631"/>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Khả năng mở rộng</a:t>
            </a:r>
            <a:endParaRPr dirty="0">
              <a:solidFill>
                <a:srgbClr val="FFFFFF"/>
              </a:solidFill>
              <a:latin typeface="Fira Sans Medium"/>
              <a:ea typeface="Fira Sans Medium"/>
              <a:cs typeface="Fira Sans Medium"/>
              <a:sym typeface="Fira Sans Medium"/>
            </a:endParaRPr>
          </a:p>
        </p:txBody>
      </p:sp>
      <p:sp>
        <p:nvSpPr>
          <p:cNvPr id="38" name="Google Shape;4445;p38">
            <a:extLst>
              <a:ext uri="{FF2B5EF4-FFF2-40B4-BE49-F238E27FC236}">
                <a16:creationId xmlns:a16="http://schemas.microsoft.com/office/drawing/2014/main" id="{C8AD3C0B-6741-D53D-CD0B-46793495DF5D}"/>
              </a:ext>
            </a:extLst>
          </p:cNvPr>
          <p:cNvSpPr txBox="1"/>
          <p:nvPr/>
        </p:nvSpPr>
        <p:spPr>
          <a:xfrm>
            <a:off x="4963967" y="3091109"/>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a:solidFill>
                  <a:srgbClr val="FFFFFF"/>
                </a:solidFill>
                <a:latin typeface="Fira Sans"/>
                <a:ea typeface="Fira Sans"/>
                <a:cs typeface="Fira Sans"/>
                <a:sym typeface="Fira Sans"/>
              </a:rPr>
              <a:t>Dễ dàng nâng cấp và dễ </a:t>
            </a:r>
            <a:r>
              <a:rPr lang="en" sz="1200">
                <a:solidFill>
                  <a:srgbClr val="FFFFFF"/>
                </a:solidFill>
                <a:latin typeface="Fira Sans"/>
                <a:ea typeface="Fira Sans"/>
                <a:cs typeface="Fira Sans"/>
                <a:sym typeface="Fira Sans"/>
              </a:rPr>
              <a:t>dàng thay đổi.</a:t>
            </a:r>
            <a:endParaRPr sz="1200" dirty="0">
              <a:solidFill>
                <a:srgbClr val="FFFFFF"/>
              </a:solidFill>
              <a:latin typeface="Fira Sans"/>
              <a:ea typeface="Fira Sans"/>
              <a:cs typeface="Fira Sans"/>
              <a:sym typeface="Fira Sans"/>
            </a:endParaRPr>
          </a:p>
        </p:txBody>
      </p:sp>
      <p:cxnSp>
        <p:nvCxnSpPr>
          <p:cNvPr id="39" name="Straight Connector 38">
            <a:extLst>
              <a:ext uri="{FF2B5EF4-FFF2-40B4-BE49-F238E27FC236}">
                <a16:creationId xmlns:a16="http://schemas.microsoft.com/office/drawing/2014/main" id="{0EFFDC69-37AD-0088-7C4E-5E1FBB261AD3}"/>
              </a:ext>
            </a:extLst>
          </p:cNvPr>
          <p:cNvCxnSpPr>
            <a:cxnSpLocks/>
          </p:cNvCxnSpPr>
          <p:nvPr/>
        </p:nvCxnSpPr>
        <p:spPr>
          <a:xfrm>
            <a:off x="710250" y="2744500"/>
            <a:ext cx="82352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8985042-9EF9-02E9-1F04-4ED4E43E6ECF}"/>
              </a:ext>
            </a:extLst>
          </p:cNvPr>
          <p:cNvCxnSpPr>
            <a:cxnSpLocks/>
          </p:cNvCxnSpPr>
          <p:nvPr/>
        </p:nvCxnSpPr>
        <p:spPr>
          <a:xfrm>
            <a:off x="1076232" y="1954580"/>
            <a:ext cx="1352682" cy="0"/>
          </a:xfrm>
          <a:prstGeom prst="line">
            <a:avLst/>
          </a:prstGeom>
          <a:ln>
            <a:solidFill>
              <a:srgbClr val="003F3E"/>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0BA019E-597E-DC43-635A-E724D17D65D0}"/>
              </a:ext>
            </a:extLst>
          </p:cNvPr>
          <p:cNvCxnSpPr>
            <a:cxnSpLocks/>
          </p:cNvCxnSpPr>
          <p:nvPr/>
        </p:nvCxnSpPr>
        <p:spPr>
          <a:xfrm>
            <a:off x="1076232" y="4231310"/>
            <a:ext cx="1813219" cy="0"/>
          </a:xfrm>
          <a:prstGeom prst="line">
            <a:avLst/>
          </a:prstGeom>
          <a:ln>
            <a:solidFill>
              <a:srgbClr val="003F3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BDBAE0-0903-DD41-C529-4DB7AC8A6A33}"/>
              </a:ext>
            </a:extLst>
          </p:cNvPr>
          <p:cNvCxnSpPr>
            <a:cxnSpLocks/>
          </p:cNvCxnSpPr>
          <p:nvPr/>
        </p:nvCxnSpPr>
        <p:spPr>
          <a:xfrm flipV="1">
            <a:off x="2644249" y="896790"/>
            <a:ext cx="1591928" cy="684801"/>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F456A33-46D2-9A8E-289B-0DE61AE88E8B}"/>
              </a:ext>
            </a:extLst>
          </p:cNvPr>
          <p:cNvCxnSpPr>
            <a:cxnSpLocks/>
          </p:cNvCxnSpPr>
          <p:nvPr/>
        </p:nvCxnSpPr>
        <p:spPr>
          <a:xfrm flipV="1">
            <a:off x="2644249" y="1600657"/>
            <a:ext cx="1591928" cy="2038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48D3E98-CABA-61C2-FF7E-2E25B3C5F15C}"/>
              </a:ext>
            </a:extLst>
          </p:cNvPr>
          <p:cNvCxnSpPr>
            <a:cxnSpLocks/>
          </p:cNvCxnSpPr>
          <p:nvPr/>
        </p:nvCxnSpPr>
        <p:spPr>
          <a:xfrm>
            <a:off x="2644249" y="1621041"/>
            <a:ext cx="1585058" cy="761927"/>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5" name="Google Shape;3944;p38">
            <a:extLst>
              <a:ext uri="{FF2B5EF4-FFF2-40B4-BE49-F238E27FC236}">
                <a16:creationId xmlns:a16="http://schemas.microsoft.com/office/drawing/2014/main" id="{4ECD5FE2-69DD-A812-8080-09AE71BFD22C}"/>
              </a:ext>
            </a:extLst>
          </p:cNvPr>
          <p:cNvSpPr/>
          <p:nvPr/>
        </p:nvSpPr>
        <p:spPr>
          <a:xfrm>
            <a:off x="2577499" y="1554291"/>
            <a:ext cx="133500" cy="133500"/>
          </a:xfrm>
          <a:custGeom>
            <a:avLst/>
            <a:gdLst/>
            <a:ahLst/>
            <a:cxnLst/>
            <a:rect l="l" t="t" r="r" b="b"/>
            <a:pathLst>
              <a:path w="4086" h="4086" extrusionOk="0">
                <a:moveTo>
                  <a:pt x="2027" y="1"/>
                </a:moveTo>
                <a:cubicBezTo>
                  <a:pt x="919" y="1"/>
                  <a:pt x="0" y="919"/>
                  <a:pt x="0" y="2059"/>
                </a:cubicBezTo>
                <a:cubicBezTo>
                  <a:pt x="0" y="3167"/>
                  <a:pt x="919" y="4086"/>
                  <a:pt x="2027" y="4086"/>
                </a:cubicBezTo>
                <a:cubicBezTo>
                  <a:pt x="3167" y="4086"/>
                  <a:pt x="4086" y="3167"/>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Straight Connector 45">
            <a:extLst>
              <a:ext uri="{FF2B5EF4-FFF2-40B4-BE49-F238E27FC236}">
                <a16:creationId xmlns:a16="http://schemas.microsoft.com/office/drawing/2014/main" id="{ABF27F80-538D-7F6F-D138-8250A652984F}"/>
              </a:ext>
            </a:extLst>
          </p:cNvPr>
          <p:cNvCxnSpPr>
            <a:cxnSpLocks/>
          </p:cNvCxnSpPr>
          <p:nvPr/>
        </p:nvCxnSpPr>
        <p:spPr>
          <a:xfrm flipV="1">
            <a:off x="2648446" y="3144986"/>
            <a:ext cx="1591928" cy="684801"/>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7A4A2E7-34B8-C3EE-E5F5-45EAD65E87E5}"/>
              </a:ext>
            </a:extLst>
          </p:cNvPr>
          <p:cNvCxnSpPr>
            <a:cxnSpLocks/>
          </p:cNvCxnSpPr>
          <p:nvPr/>
        </p:nvCxnSpPr>
        <p:spPr>
          <a:xfrm flipV="1">
            <a:off x="2648446" y="3809403"/>
            <a:ext cx="1591928" cy="2038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E75F0BC-32C6-6915-9E16-0C87D2E28EBF}"/>
              </a:ext>
            </a:extLst>
          </p:cNvPr>
          <p:cNvCxnSpPr>
            <a:cxnSpLocks/>
          </p:cNvCxnSpPr>
          <p:nvPr/>
        </p:nvCxnSpPr>
        <p:spPr>
          <a:xfrm>
            <a:off x="2648446" y="3829787"/>
            <a:ext cx="1585058" cy="761927"/>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Google Shape;3944;p38">
            <a:extLst>
              <a:ext uri="{FF2B5EF4-FFF2-40B4-BE49-F238E27FC236}">
                <a16:creationId xmlns:a16="http://schemas.microsoft.com/office/drawing/2014/main" id="{DB79CC86-FF23-6A2F-614D-0C5D95E0C51A}"/>
              </a:ext>
            </a:extLst>
          </p:cNvPr>
          <p:cNvSpPr/>
          <p:nvPr/>
        </p:nvSpPr>
        <p:spPr>
          <a:xfrm>
            <a:off x="2581696" y="3763037"/>
            <a:ext cx="133500" cy="133500"/>
          </a:xfrm>
          <a:custGeom>
            <a:avLst/>
            <a:gdLst/>
            <a:ahLst/>
            <a:cxnLst/>
            <a:rect l="l" t="t" r="r" b="b"/>
            <a:pathLst>
              <a:path w="4086" h="4086" extrusionOk="0">
                <a:moveTo>
                  <a:pt x="2027" y="1"/>
                </a:moveTo>
                <a:cubicBezTo>
                  <a:pt x="919" y="1"/>
                  <a:pt x="0" y="919"/>
                  <a:pt x="0" y="2059"/>
                </a:cubicBezTo>
                <a:cubicBezTo>
                  <a:pt x="0" y="3167"/>
                  <a:pt x="919" y="4086"/>
                  <a:pt x="2027" y="4086"/>
                </a:cubicBezTo>
                <a:cubicBezTo>
                  <a:pt x="3167" y="4086"/>
                  <a:pt x="4086" y="3167"/>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20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par>
                                <p:cTn id="8" presetID="14" presetClass="entr" presetSubtype="1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randombar(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anim calcmode="lin" valueType="num">
                                      <p:cBhvr>
                                        <p:cTn id="46" dur="1000" fill="hold"/>
                                        <p:tgtEl>
                                          <p:spTgt spid="12"/>
                                        </p:tgtEl>
                                        <p:attrNameLst>
                                          <p:attrName>ppt_x</p:attrName>
                                        </p:attrNameLst>
                                      </p:cBhvr>
                                      <p:tavLst>
                                        <p:tav tm="0">
                                          <p:val>
                                            <p:strVal val="#ppt_x"/>
                                          </p:val>
                                        </p:tav>
                                        <p:tav tm="100000">
                                          <p:val>
                                            <p:strVal val="#ppt_x"/>
                                          </p:val>
                                        </p:tav>
                                      </p:tavLst>
                                    </p:anim>
                                    <p:anim calcmode="lin" valueType="num">
                                      <p:cBhvr>
                                        <p:cTn id="47" dur="1000" fill="hold"/>
                                        <p:tgtEl>
                                          <p:spTgt spid="12"/>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ppt_x</p:attrName>
                                        </p:attrNameLst>
                                      </p:cBhvr>
                                      <p:tavLst>
                                        <p:tav tm="0">
                                          <p:val>
                                            <p:strVal val="#ppt_x"/>
                                          </p:val>
                                        </p:tav>
                                        <p:tav tm="100000">
                                          <p:val>
                                            <p:strVal val="#ppt_x"/>
                                          </p:val>
                                        </p:tav>
                                      </p:tavLst>
                                    </p:anim>
                                    <p:anim calcmode="lin" valueType="num">
                                      <p:cBhvr>
                                        <p:cTn id="57" dur="1000" fill="hold"/>
                                        <p:tgtEl>
                                          <p:spTgt spid="1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anim calcmode="lin" valueType="num">
                                      <p:cBhvr>
                                        <p:cTn id="61" dur="1000" fill="hold"/>
                                        <p:tgtEl>
                                          <p:spTgt spid="22"/>
                                        </p:tgtEl>
                                        <p:attrNameLst>
                                          <p:attrName>ppt_x</p:attrName>
                                        </p:attrNameLst>
                                      </p:cBhvr>
                                      <p:tavLst>
                                        <p:tav tm="0">
                                          <p:val>
                                            <p:strVal val="#ppt_x"/>
                                          </p:val>
                                        </p:tav>
                                        <p:tav tm="100000">
                                          <p:val>
                                            <p:strVal val="#ppt_x"/>
                                          </p:val>
                                        </p:tav>
                                      </p:tavLst>
                                    </p:anim>
                                    <p:anim calcmode="lin" valueType="num">
                                      <p:cBhvr>
                                        <p:cTn id="62" dur="1000" fill="hold"/>
                                        <p:tgtEl>
                                          <p:spTgt spid="2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anim calcmode="lin" valueType="num">
                                      <p:cBhvr>
                                        <p:cTn id="66" dur="1000" fill="hold"/>
                                        <p:tgtEl>
                                          <p:spTgt spid="23"/>
                                        </p:tgtEl>
                                        <p:attrNameLst>
                                          <p:attrName>ppt_x</p:attrName>
                                        </p:attrNameLst>
                                      </p:cBhvr>
                                      <p:tavLst>
                                        <p:tav tm="0">
                                          <p:val>
                                            <p:strVal val="#ppt_x"/>
                                          </p:val>
                                        </p:tav>
                                        <p:tav tm="100000">
                                          <p:val>
                                            <p:strVal val="#ppt_x"/>
                                          </p:val>
                                        </p:tav>
                                      </p:tavLst>
                                    </p:anim>
                                    <p:anim calcmode="lin" valueType="num">
                                      <p:cBhvr>
                                        <p:cTn id="67" dur="1000" fill="hold"/>
                                        <p:tgtEl>
                                          <p:spTgt spid="23"/>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1000"/>
                                        <p:tgtEl>
                                          <p:spTgt spid="24"/>
                                        </p:tgtEl>
                                      </p:cBhvr>
                                    </p:animEffect>
                                    <p:anim calcmode="lin" valueType="num">
                                      <p:cBhvr>
                                        <p:cTn id="71" dur="1000" fill="hold"/>
                                        <p:tgtEl>
                                          <p:spTgt spid="24"/>
                                        </p:tgtEl>
                                        <p:attrNameLst>
                                          <p:attrName>ppt_x</p:attrName>
                                        </p:attrNameLst>
                                      </p:cBhvr>
                                      <p:tavLst>
                                        <p:tav tm="0">
                                          <p:val>
                                            <p:strVal val="#ppt_x"/>
                                          </p:val>
                                        </p:tav>
                                        <p:tav tm="100000">
                                          <p:val>
                                            <p:strVal val="#ppt_x"/>
                                          </p:val>
                                        </p:tav>
                                      </p:tavLst>
                                    </p:anim>
                                    <p:anim calcmode="lin" valueType="num">
                                      <p:cBhvr>
                                        <p:cTn id="72" dur="1000" fill="hold"/>
                                        <p:tgtEl>
                                          <p:spTgt spid="24"/>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strVal val="#ppt_x"/>
                                          </p:val>
                                        </p:tav>
                                        <p:tav tm="100000">
                                          <p:val>
                                            <p:strVal val="#ppt_x"/>
                                          </p:val>
                                        </p:tav>
                                      </p:tavLst>
                                    </p:anim>
                                    <p:anim calcmode="lin" valueType="num">
                                      <p:cBhvr>
                                        <p:cTn id="77" dur="1000" fill="hold"/>
                                        <p:tgtEl>
                                          <p:spTgt spid="25"/>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1000"/>
                                        <p:tgtEl>
                                          <p:spTgt spid="26"/>
                                        </p:tgtEl>
                                      </p:cBhvr>
                                    </p:animEffect>
                                    <p:anim calcmode="lin" valueType="num">
                                      <p:cBhvr>
                                        <p:cTn id="81" dur="1000" fill="hold"/>
                                        <p:tgtEl>
                                          <p:spTgt spid="26"/>
                                        </p:tgtEl>
                                        <p:attrNameLst>
                                          <p:attrName>ppt_x</p:attrName>
                                        </p:attrNameLst>
                                      </p:cBhvr>
                                      <p:tavLst>
                                        <p:tav tm="0">
                                          <p:val>
                                            <p:strVal val="#ppt_x"/>
                                          </p:val>
                                        </p:tav>
                                        <p:tav tm="100000">
                                          <p:val>
                                            <p:strVal val="#ppt_x"/>
                                          </p:val>
                                        </p:tav>
                                      </p:tavLst>
                                    </p:anim>
                                    <p:anim calcmode="lin" valueType="num">
                                      <p:cBhvr>
                                        <p:cTn id="82" dur="1000" fill="hold"/>
                                        <p:tgtEl>
                                          <p:spTgt spid="26"/>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1000"/>
                                        <p:tgtEl>
                                          <p:spTgt spid="32"/>
                                        </p:tgtEl>
                                      </p:cBhvr>
                                    </p:animEffect>
                                    <p:anim calcmode="lin" valueType="num">
                                      <p:cBhvr>
                                        <p:cTn id="91" dur="1000" fill="hold"/>
                                        <p:tgtEl>
                                          <p:spTgt spid="32"/>
                                        </p:tgtEl>
                                        <p:attrNameLst>
                                          <p:attrName>ppt_x</p:attrName>
                                        </p:attrNameLst>
                                      </p:cBhvr>
                                      <p:tavLst>
                                        <p:tav tm="0">
                                          <p:val>
                                            <p:strVal val="#ppt_x"/>
                                          </p:val>
                                        </p:tav>
                                        <p:tav tm="100000">
                                          <p:val>
                                            <p:strVal val="#ppt_x"/>
                                          </p:val>
                                        </p:tav>
                                      </p:tavLst>
                                    </p:anim>
                                    <p:anim calcmode="lin" valueType="num">
                                      <p:cBhvr>
                                        <p:cTn id="92" dur="1000" fill="hold"/>
                                        <p:tgtEl>
                                          <p:spTgt spid="32"/>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1000"/>
                                        <p:tgtEl>
                                          <p:spTgt spid="40"/>
                                        </p:tgtEl>
                                      </p:cBhvr>
                                    </p:animEffect>
                                    <p:anim calcmode="lin" valueType="num">
                                      <p:cBhvr>
                                        <p:cTn id="96" dur="1000" fill="hold"/>
                                        <p:tgtEl>
                                          <p:spTgt spid="40"/>
                                        </p:tgtEl>
                                        <p:attrNameLst>
                                          <p:attrName>ppt_x</p:attrName>
                                        </p:attrNameLst>
                                      </p:cBhvr>
                                      <p:tavLst>
                                        <p:tav tm="0">
                                          <p:val>
                                            <p:strVal val="#ppt_x"/>
                                          </p:val>
                                        </p:tav>
                                        <p:tav tm="100000">
                                          <p:val>
                                            <p:strVal val="#ppt_x"/>
                                          </p:val>
                                        </p:tav>
                                      </p:tavLst>
                                    </p:anim>
                                    <p:anim calcmode="lin" valueType="num">
                                      <p:cBhvr>
                                        <p:cTn id="97" dur="1000" fill="hold"/>
                                        <p:tgtEl>
                                          <p:spTgt spid="40"/>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1000"/>
                                        <p:tgtEl>
                                          <p:spTgt spid="42"/>
                                        </p:tgtEl>
                                      </p:cBhvr>
                                    </p:animEffect>
                                    <p:anim calcmode="lin" valueType="num">
                                      <p:cBhvr>
                                        <p:cTn id="101" dur="1000" fill="hold"/>
                                        <p:tgtEl>
                                          <p:spTgt spid="42"/>
                                        </p:tgtEl>
                                        <p:attrNameLst>
                                          <p:attrName>ppt_x</p:attrName>
                                        </p:attrNameLst>
                                      </p:cBhvr>
                                      <p:tavLst>
                                        <p:tav tm="0">
                                          <p:val>
                                            <p:strVal val="#ppt_x"/>
                                          </p:val>
                                        </p:tav>
                                        <p:tav tm="100000">
                                          <p:val>
                                            <p:strVal val="#ppt_x"/>
                                          </p:val>
                                        </p:tav>
                                      </p:tavLst>
                                    </p:anim>
                                    <p:anim calcmode="lin" valueType="num">
                                      <p:cBhvr>
                                        <p:cTn id="102" dur="1000" fill="hold"/>
                                        <p:tgtEl>
                                          <p:spTgt spid="42"/>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fade">
                                      <p:cBhvr>
                                        <p:cTn id="105" dur="1000"/>
                                        <p:tgtEl>
                                          <p:spTgt spid="43"/>
                                        </p:tgtEl>
                                      </p:cBhvr>
                                    </p:animEffect>
                                    <p:anim calcmode="lin" valueType="num">
                                      <p:cBhvr>
                                        <p:cTn id="106" dur="1000" fill="hold"/>
                                        <p:tgtEl>
                                          <p:spTgt spid="43"/>
                                        </p:tgtEl>
                                        <p:attrNameLst>
                                          <p:attrName>ppt_x</p:attrName>
                                        </p:attrNameLst>
                                      </p:cBhvr>
                                      <p:tavLst>
                                        <p:tav tm="0">
                                          <p:val>
                                            <p:strVal val="#ppt_x"/>
                                          </p:val>
                                        </p:tav>
                                        <p:tav tm="100000">
                                          <p:val>
                                            <p:strVal val="#ppt_x"/>
                                          </p:val>
                                        </p:tav>
                                      </p:tavLst>
                                    </p:anim>
                                    <p:anim calcmode="lin" valueType="num">
                                      <p:cBhvr>
                                        <p:cTn id="107" dur="1000" fill="hold"/>
                                        <p:tgtEl>
                                          <p:spTgt spid="43"/>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44"/>
                                        </p:tgtEl>
                                        <p:attrNameLst>
                                          <p:attrName>style.visibility</p:attrName>
                                        </p:attrNameLst>
                                      </p:cBhvr>
                                      <p:to>
                                        <p:strVal val="visible"/>
                                      </p:to>
                                    </p:set>
                                    <p:animEffect transition="in" filter="fade">
                                      <p:cBhvr>
                                        <p:cTn id="110" dur="1000"/>
                                        <p:tgtEl>
                                          <p:spTgt spid="44"/>
                                        </p:tgtEl>
                                      </p:cBhvr>
                                    </p:animEffect>
                                    <p:anim calcmode="lin" valueType="num">
                                      <p:cBhvr>
                                        <p:cTn id="111" dur="1000" fill="hold"/>
                                        <p:tgtEl>
                                          <p:spTgt spid="44"/>
                                        </p:tgtEl>
                                        <p:attrNameLst>
                                          <p:attrName>ppt_x</p:attrName>
                                        </p:attrNameLst>
                                      </p:cBhvr>
                                      <p:tavLst>
                                        <p:tav tm="0">
                                          <p:val>
                                            <p:strVal val="#ppt_x"/>
                                          </p:val>
                                        </p:tav>
                                        <p:tav tm="100000">
                                          <p:val>
                                            <p:strVal val="#ppt_x"/>
                                          </p:val>
                                        </p:tav>
                                      </p:tavLst>
                                    </p:anim>
                                    <p:anim calcmode="lin" valueType="num">
                                      <p:cBhvr>
                                        <p:cTn id="112" dur="1000" fill="hold"/>
                                        <p:tgtEl>
                                          <p:spTgt spid="44"/>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5"/>
                                        </p:tgtEl>
                                        <p:attrNameLst>
                                          <p:attrName>style.visibility</p:attrName>
                                        </p:attrNameLst>
                                      </p:cBhvr>
                                      <p:to>
                                        <p:strVal val="visible"/>
                                      </p:to>
                                    </p:set>
                                    <p:animEffect transition="in" filter="fade">
                                      <p:cBhvr>
                                        <p:cTn id="115" dur="1000"/>
                                        <p:tgtEl>
                                          <p:spTgt spid="45"/>
                                        </p:tgtEl>
                                      </p:cBhvr>
                                    </p:animEffect>
                                    <p:anim calcmode="lin" valueType="num">
                                      <p:cBhvr>
                                        <p:cTn id="116" dur="1000" fill="hold"/>
                                        <p:tgtEl>
                                          <p:spTgt spid="45"/>
                                        </p:tgtEl>
                                        <p:attrNameLst>
                                          <p:attrName>ppt_x</p:attrName>
                                        </p:attrNameLst>
                                      </p:cBhvr>
                                      <p:tavLst>
                                        <p:tav tm="0">
                                          <p:val>
                                            <p:strVal val="#ppt_x"/>
                                          </p:val>
                                        </p:tav>
                                        <p:tav tm="100000">
                                          <p:val>
                                            <p:strVal val="#ppt_x"/>
                                          </p:val>
                                        </p:tav>
                                      </p:tavLst>
                                    </p:anim>
                                    <p:anim calcmode="lin" valueType="num">
                                      <p:cBhvr>
                                        <p:cTn id="117"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7" presetClass="entr" presetSubtype="0" fill="hold" grpId="0" nodeType="clickEffect">
                                  <p:stCondLst>
                                    <p:cond delay="0"/>
                                  </p:stCondLst>
                                  <p:childTnLst>
                                    <p:set>
                                      <p:cBhvr>
                                        <p:cTn id="121" dur="1" fill="hold">
                                          <p:stCondLst>
                                            <p:cond delay="0"/>
                                          </p:stCondLst>
                                        </p:cTn>
                                        <p:tgtEl>
                                          <p:spTgt spid="15"/>
                                        </p:tgtEl>
                                        <p:attrNameLst>
                                          <p:attrName>style.visibility</p:attrName>
                                        </p:attrNameLst>
                                      </p:cBhvr>
                                      <p:to>
                                        <p:strVal val="visible"/>
                                      </p:to>
                                    </p:set>
                                    <p:animEffect transition="in" filter="fade">
                                      <p:cBhvr>
                                        <p:cTn id="122" dur="1000"/>
                                        <p:tgtEl>
                                          <p:spTgt spid="15"/>
                                        </p:tgtEl>
                                      </p:cBhvr>
                                    </p:animEffect>
                                    <p:anim calcmode="lin" valueType="num">
                                      <p:cBhvr>
                                        <p:cTn id="123" dur="1000" fill="hold"/>
                                        <p:tgtEl>
                                          <p:spTgt spid="15"/>
                                        </p:tgtEl>
                                        <p:attrNameLst>
                                          <p:attrName>ppt_x</p:attrName>
                                        </p:attrNameLst>
                                      </p:cBhvr>
                                      <p:tavLst>
                                        <p:tav tm="0">
                                          <p:val>
                                            <p:strVal val="#ppt_x"/>
                                          </p:val>
                                        </p:tav>
                                        <p:tav tm="100000">
                                          <p:val>
                                            <p:strVal val="#ppt_x"/>
                                          </p:val>
                                        </p:tav>
                                      </p:tavLst>
                                    </p:anim>
                                    <p:anim calcmode="lin" valueType="num">
                                      <p:cBhvr>
                                        <p:cTn id="124" dur="1000" fill="hold"/>
                                        <p:tgtEl>
                                          <p:spTgt spid="15"/>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16"/>
                                        </p:tgtEl>
                                        <p:attrNameLst>
                                          <p:attrName>style.visibility</p:attrName>
                                        </p:attrNameLst>
                                      </p:cBhvr>
                                      <p:to>
                                        <p:strVal val="visible"/>
                                      </p:to>
                                    </p:set>
                                    <p:animEffect transition="in" filter="fade">
                                      <p:cBhvr>
                                        <p:cTn id="127" dur="1000"/>
                                        <p:tgtEl>
                                          <p:spTgt spid="16"/>
                                        </p:tgtEl>
                                      </p:cBhvr>
                                    </p:animEffect>
                                    <p:anim calcmode="lin" valueType="num">
                                      <p:cBhvr>
                                        <p:cTn id="128" dur="1000" fill="hold"/>
                                        <p:tgtEl>
                                          <p:spTgt spid="16"/>
                                        </p:tgtEl>
                                        <p:attrNameLst>
                                          <p:attrName>ppt_x</p:attrName>
                                        </p:attrNameLst>
                                      </p:cBhvr>
                                      <p:tavLst>
                                        <p:tav tm="0">
                                          <p:val>
                                            <p:strVal val="#ppt_x"/>
                                          </p:val>
                                        </p:tav>
                                        <p:tav tm="100000">
                                          <p:val>
                                            <p:strVal val="#ppt_x"/>
                                          </p:val>
                                        </p:tav>
                                      </p:tavLst>
                                    </p:anim>
                                    <p:anim calcmode="lin" valueType="num">
                                      <p:cBhvr>
                                        <p:cTn id="129" dur="1000" fill="hold"/>
                                        <p:tgtEl>
                                          <p:spTgt spid="16"/>
                                        </p:tgtEl>
                                        <p:attrNameLst>
                                          <p:attrName>ppt_y</p:attrName>
                                        </p:attrNameLst>
                                      </p:cBhvr>
                                      <p:tavLst>
                                        <p:tav tm="0">
                                          <p:val>
                                            <p:strVal val="#ppt_y-.1"/>
                                          </p:val>
                                        </p:tav>
                                        <p:tav tm="100000">
                                          <p:val>
                                            <p:strVal val="#ppt_y"/>
                                          </p:val>
                                        </p:tav>
                                      </p:tavLst>
                                    </p:anim>
                                  </p:childTnLst>
                                </p:cTn>
                              </p:par>
                              <p:par>
                                <p:cTn id="130" presetID="47" presetClass="entr" presetSubtype="0" fill="hold" grpId="0" nodeType="withEffect">
                                  <p:stCondLst>
                                    <p:cond delay="0"/>
                                  </p:stCondLst>
                                  <p:childTnLst>
                                    <p:set>
                                      <p:cBhvr>
                                        <p:cTn id="131" dur="1" fill="hold">
                                          <p:stCondLst>
                                            <p:cond delay="0"/>
                                          </p:stCondLst>
                                        </p:cTn>
                                        <p:tgtEl>
                                          <p:spTgt spid="17"/>
                                        </p:tgtEl>
                                        <p:attrNameLst>
                                          <p:attrName>style.visibility</p:attrName>
                                        </p:attrNameLst>
                                      </p:cBhvr>
                                      <p:to>
                                        <p:strVal val="visible"/>
                                      </p:to>
                                    </p:set>
                                    <p:animEffect transition="in" filter="fade">
                                      <p:cBhvr>
                                        <p:cTn id="132" dur="1000"/>
                                        <p:tgtEl>
                                          <p:spTgt spid="17"/>
                                        </p:tgtEl>
                                      </p:cBhvr>
                                    </p:animEffect>
                                    <p:anim calcmode="lin" valueType="num">
                                      <p:cBhvr>
                                        <p:cTn id="133" dur="1000" fill="hold"/>
                                        <p:tgtEl>
                                          <p:spTgt spid="17"/>
                                        </p:tgtEl>
                                        <p:attrNameLst>
                                          <p:attrName>ppt_x</p:attrName>
                                        </p:attrNameLst>
                                      </p:cBhvr>
                                      <p:tavLst>
                                        <p:tav tm="0">
                                          <p:val>
                                            <p:strVal val="#ppt_x"/>
                                          </p:val>
                                        </p:tav>
                                        <p:tav tm="100000">
                                          <p:val>
                                            <p:strVal val="#ppt_x"/>
                                          </p:val>
                                        </p:tav>
                                      </p:tavLst>
                                    </p:anim>
                                    <p:anim calcmode="lin" valueType="num">
                                      <p:cBhvr>
                                        <p:cTn id="134" dur="1000" fill="hold"/>
                                        <p:tgtEl>
                                          <p:spTgt spid="17"/>
                                        </p:tgtEl>
                                        <p:attrNameLst>
                                          <p:attrName>ppt_y</p:attrName>
                                        </p:attrNameLst>
                                      </p:cBhvr>
                                      <p:tavLst>
                                        <p:tav tm="0">
                                          <p:val>
                                            <p:strVal val="#ppt_y-.1"/>
                                          </p:val>
                                        </p:tav>
                                        <p:tav tm="100000">
                                          <p:val>
                                            <p:strVal val="#ppt_y"/>
                                          </p:val>
                                        </p:tav>
                                      </p:tavLst>
                                    </p:anim>
                                  </p:childTnLst>
                                </p:cTn>
                              </p:par>
                              <p:par>
                                <p:cTn id="135" presetID="47" presetClass="entr" presetSubtype="0" fill="hold" grpId="0" nodeType="withEffect">
                                  <p:stCondLst>
                                    <p:cond delay="0"/>
                                  </p:stCondLst>
                                  <p:childTnLst>
                                    <p:set>
                                      <p:cBhvr>
                                        <p:cTn id="136" dur="1" fill="hold">
                                          <p:stCondLst>
                                            <p:cond delay="0"/>
                                          </p:stCondLst>
                                        </p:cTn>
                                        <p:tgtEl>
                                          <p:spTgt spid="18"/>
                                        </p:tgtEl>
                                        <p:attrNameLst>
                                          <p:attrName>style.visibility</p:attrName>
                                        </p:attrNameLst>
                                      </p:cBhvr>
                                      <p:to>
                                        <p:strVal val="visible"/>
                                      </p:to>
                                    </p:set>
                                    <p:animEffect transition="in" filter="fade">
                                      <p:cBhvr>
                                        <p:cTn id="137" dur="1000"/>
                                        <p:tgtEl>
                                          <p:spTgt spid="18"/>
                                        </p:tgtEl>
                                      </p:cBhvr>
                                    </p:animEffect>
                                    <p:anim calcmode="lin" valueType="num">
                                      <p:cBhvr>
                                        <p:cTn id="138" dur="1000" fill="hold"/>
                                        <p:tgtEl>
                                          <p:spTgt spid="18"/>
                                        </p:tgtEl>
                                        <p:attrNameLst>
                                          <p:attrName>ppt_x</p:attrName>
                                        </p:attrNameLst>
                                      </p:cBhvr>
                                      <p:tavLst>
                                        <p:tav tm="0">
                                          <p:val>
                                            <p:strVal val="#ppt_x"/>
                                          </p:val>
                                        </p:tav>
                                        <p:tav tm="100000">
                                          <p:val>
                                            <p:strVal val="#ppt_x"/>
                                          </p:val>
                                        </p:tav>
                                      </p:tavLst>
                                    </p:anim>
                                    <p:anim calcmode="lin" valueType="num">
                                      <p:cBhvr>
                                        <p:cTn id="139" dur="1000" fill="hold"/>
                                        <p:tgtEl>
                                          <p:spTgt spid="18"/>
                                        </p:tgtEl>
                                        <p:attrNameLst>
                                          <p:attrName>ppt_y</p:attrName>
                                        </p:attrNameLst>
                                      </p:cBhvr>
                                      <p:tavLst>
                                        <p:tav tm="0">
                                          <p:val>
                                            <p:strVal val="#ppt_y-.1"/>
                                          </p:val>
                                        </p:tav>
                                        <p:tav tm="100000">
                                          <p:val>
                                            <p:strVal val="#ppt_y"/>
                                          </p:val>
                                        </p:tav>
                                      </p:tavLst>
                                    </p:anim>
                                  </p:childTnLst>
                                </p:cTn>
                              </p:par>
                              <p:par>
                                <p:cTn id="140" presetID="47" presetClass="entr" presetSubtype="0" fill="hold" grpId="0" nodeType="withEffect">
                                  <p:stCondLst>
                                    <p:cond delay="0"/>
                                  </p:stCondLst>
                                  <p:childTnLst>
                                    <p:set>
                                      <p:cBhvr>
                                        <p:cTn id="141" dur="1" fill="hold">
                                          <p:stCondLst>
                                            <p:cond delay="0"/>
                                          </p:stCondLst>
                                        </p:cTn>
                                        <p:tgtEl>
                                          <p:spTgt spid="19"/>
                                        </p:tgtEl>
                                        <p:attrNameLst>
                                          <p:attrName>style.visibility</p:attrName>
                                        </p:attrNameLst>
                                      </p:cBhvr>
                                      <p:to>
                                        <p:strVal val="visible"/>
                                      </p:to>
                                    </p:set>
                                    <p:animEffect transition="in" filter="fade">
                                      <p:cBhvr>
                                        <p:cTn id="142" dur="1000"/>
                                        <p:tgtEl>
                                          <p:spTgt spid="19"/>
                                        </p:tgtEl>
                                      </p:cBhvr>
                                    </p:animEffect>
                                    <p:anim calcmode="lin" valueType="num">
                                      <p:cBhvr>
                                        <p:cTn id="143" dur="1000" fill="hold"/>
                                        <p:tgtEl>
                                          <p:spTgt spid="19"/>
                                        </p:tgtEl>
                                        <p:attrNameLst>
                                          <p:attrName>ppt_x</p:attrName>
                                        </p:attrNameLst>
                                      </p:cBhvr>
                                      <p:tavLst>
                                        <p:tav tm="0">
                                          <p:val>
                                            <p:strVal val="#ppt_x"/>
                                          </p:val>
                                        </p:tav>
                                        <p:tav tm="100000">
                                          <p:val>
                                            <p:strVal val="#ppt_x"/>
                                          </p:val>
                                        </p:tav>
                                      </p:tavLst>
                                    </p:anim>
                                    <p:anim calcmode="lin" valueType="num">
                                      <p:cBhvr>
                                        <p:cTn id="144" dur="1000" fill="hold"/>
                                        <p:tgtEl>
                                          <p:spTgt spid="19"/>
                                        </p:tgtEl>
                                        <p:attrNameLst>
                                          <p:attrName>ppt_y</p:attrName>
                                        </p:attrNameLst>
                                      </p:cBhvr>
                                      <p:tavLst>
                                        <p:tav tm="0">
                                          <p:val>
                                            <p:strVal val="#ppt_y-.1"/>
                                          </p:val>
                                        </p:tav>
                                        <p:tav tm="100000">
                                          <p:val>
                                            <p:strVal val="#ppt_y"/>
                                          </p:val>
                                        </p:tav>
                                      </p:tavLst>
                                    </p:anim>
                                  </p:childTnLst>
                                </p:cTn>
                              </p:par>
                              <p:par>
                                <p:cTn id="145" presetID="47" presetClass="entr" presetSubtype="0" fill="hold" grpId="0" nodeType="withEffect">
                                  <p:stCondLst>
                                    <p:cond delay="0"/>
                                  </p:stCondLst>
                                  <p:childTnLst>
                                    <p:set>
                                      <p:cBhvr>
                                        <p:cTn id="146" dur="1" fill="hold">
                                          <p:stCondLst>
                                            <p:cond delay="0"/>
                                          </p:stCondLst>
                                        </p:cTn>
                                        <p:tgtEl>
                                          <p:spTgt spid="20"/>
                                        </p:tgtEl>
                                        <p:attrNameLst>
                                          <p:attrName>style.visibility</p:attrName>
                                        </p:attrNameLst>
                                      </p:cBhvr>
                                      <p:to>
                                        <p:strVal val="visible"/>
                                      </p:to>
                                    </p:set>
                                    <p:animEffect transition="in" filter="fade">
                                      <p:cBhvr>
                                        <p:cTn id="147" dur="1000"/>
                                        <p:tgtEl>
                                          <p:spTgt spid="20"/>
                                        </p:tgtEl>
                                      </p:cBhvr>
                                    </p:animEffect>
                                    <p:anim calcmode="lin" valueType="num">
                                      <p:cBhvr>
                                        <p:cTn id="148" dur="1000" fill="hold"/>
                                        <p:tgtEl>
                                          <p:spTgt spid="20"/>
                                        </p:tgtEl>
                                        <p:attrNameLst>
                                          <p:attrName>ppt_x</p:attrName>
                                        </p:attrNameLst>
                                      </p:cBhvr>
                                      <p:tavLst>
                                        <p:tav tm="0">
                                          <p:val>
                                            <p:strVal val="#ppt_x"/>
                                          </p:val>
                                        </p:tav>
                                        <p:tav tm="100000">
                                          <p:val>
                                            <p:strVal val="#ppt_x"/>
                                          </p:val>
                                        </p:tav>
                                      </p:tavLst>
                                    </p:anim>
                                    <p:anim calcmode="lin" valueType="num">
                                      <p:cBhvr>
                                        <p:cTn id="149" dur="1000" fill="hold"/>
                                        <p:tgtEl>
                                          <p:spTgt spid="20"/>
                                        </p:tgtEl>
                                        <p:attrNameLst>
                                          <p:attrName>ppt_y</p:attrName>
                                        </p:attrNameLst>
                                      </p:cBhvr>
                                      <p:tavLst>
                                        <p:tav tm="0">
                                          <p:val>
                                            <p:strVal val="#ppt_y-.1"/>
                                          </p:val>
                                        </p:tav>
                                        <p:tav tm="100000">
                                          <p:val>
                                            <p:strVal val="#ppt_y"/>
                                          </p:val>
                                        </p:tav>
                                      </p:tavLst>
                                    </p:anim>
                                  </p:childTnLst>
                                </p:cTn>
                              </p:par>
                              <p:par>
                                <p:cTn id="150" presetID="47" presetClass="entr" presetSubtype="0" fill="hold" grpId="0" nodeType="withEffect">
                                  <p:stCondLst>
                                    <p:cond delay="0"/>
                                  </p:stCondLst>
                                  <p:childTnLst>
                                    <p:set>
                                      <p:cBhvr>
                                        <p:cTn id="151" dur="1" fill="hold">
                                          <p:stCondLst>
                                            <p:cond delay="0"/>
                                          </p:stCondLst>
                                        </p:cTn>
                                        <p:tgtEl>
                                          <p:spTgt spid="28"/>
                                        </p:tgtEl>
                                        <p:attrNameLst>
                                          <p:attrName>style.visibility</p:attrName>
                                        </p:attrNameLst>
                                      </p:cBhvr>
                                      <p:to>
                                        <p:strVal val="visible"/>
                                      </p:to>
                                    </p:set>
                                    <p:animEffect transition="in" filter="fade">
                                      <p:cBhvr>
                                        <p:cTn id="152" dur="1000"/>
                                        <p:tgtEl>
                                          <p:spTgt spid="28"/>
                                        </p:tgtEl>
                                      </p:cBhvr>
                                    </p:animEffect>
                                    <p:anim calcmode="lin" valueType="num">
                                      <p:cBhvr>
                                        <p:cTn id="153" dur="1000" fill="hold"/>
                                        <p:tgtEl>
                                          <p:spTgt spid="28"/>
                                        </p:tgtEl>
                                        <p:attrNameLst>
                                          <p:attrName>ppt_x</p:attrName>
                                        </p:attrNameLst>
                                      </p:cBhvr>
                                      <p:tavLst>
                                        <p:tav tm="0">
                                          <p:val>
                                            <p:strVal val="#ppt_x"/>
                                          </p:val>
                                        </p:tav>
                                        <p:tav tm="100000">
                                          <p:val>
                                            <p:strVal val="#ppt_x"/>
                                          </p:val>
                                        </p:tav>
                                      </p:tavLst>
                                    </p:anim>
                                    <p:anim calcmode="lin" valueType="num">
                                      <p:cBhvr>
                                        <p:cTn id="154" dur="1000" fill="hold"/>
                                        <p:tgtEl>
                                          <p:spTgt spid="28"/>
                                        </p:tgtEl>
                                        <p:attrNameLst>
                                          <p:attrName>ppt_y</p:attrName>
                                        </p:attrNameLst>
                                      </p:cBhvr>
                                      <p:tavLst>
                                        <p:tav tm="0">
                                          <p:val>
                                            <p:strVal val="#ppt_y-.1"/>
                                          </p:val>
                                        </p:tav>
                                        <p:tav tm="100000">
                                          <p:val>
                                            <p:strVal val="#ppt_y"/>
                                          </p:val>
                                        </p:tav>
                                      </p:tavLst>
                                    </p:anim>
                                  </p:childTnLst>
                                </p:cTn>
                              </p:par>
                              <p:par>
                                <p:cTn id="155" presetID="47" presetClass="entr" presetSubtype="0" fill="hold" grpId="0" nodeType="withEffect">
                                  <p:stCondLst>
                                    <p:cond delay="0"/>
                                  </p:stCondLst>
                                  <p:childTnLst>
                                    <p:set>
                                      <p:cBhvr>
                                        <p:cTn id="156" dur="1" fill="hold">
                                          <p:stCondLst>
                                            <p:cond delay="0"/>
                                          </p:stCondLst>
                                        </p:cTn>
                                        <p:tgtEl>
                                          <p:spTgt spid="29"/>
                                        </p:tgtEl>
                                        <p:attrNameLst>
                                          <p:attrName>style.visibility</p:attrName>
                                        </p:attrNameLst>
                                      </p:cBhvr>
                                      <p:to>
                                        <p:strVal val="visible"/>
                                      </p:to>
                                    </p:set>
                                    <p:animEffect transition="in" filter="fade">
                                      <p:cBhvr>
                                        <p:cTn id="157" dur="1000"/>
                                        <p:tgtEl>
                                          <p:spTgt spid="29"/>
                                        </p:tgtEl>
                                      </p:cBhvr>
                                    </p:animEffect>
                                    <p:anim calcmode="lin" valueType="num">
                                      <p:cBhvr>
                                        <p:cTn id="158" dur="1000" fill="hold"/>
                                        <p:tgtEl>
                                          <p:spTgt spid="29"/>
                                        </p:tgtEl>
                                        <p:attrNameLst>
                                          <p:attrName>ppt_x</p:attrName>
                                        </p:attrNameLst>
                                      </p:cBhvr>
                                      <p:tavLst>
                                        <p:tav tm="0">
                                          <p:val>
                                            <p:strVal val="#ppt_x"/>
                                          </p:val>
                                        </p:tav>
                                        <p:tav tm="100000">
                                          <p:val>
                                            <p:strVal val="#ppt_x"/>
                                          </p:val>
                                        </p:tav>
                                      </p:tavLst>
                                    </p:anim>
                                    <p:anim calcmode="lin" valueType="num">
                                      <p:cBhvr>
                                        <p:cTn id="159" dur="1000" fill="hold"/>
                                        <p:tgtEl>
                                          <p:spTgt spid="29"/>
                                        </p:tgtEl>
                                        <p:attrNameLst>
                                          <p:attrName>ppt_y</p:attrName>
                                        </p:attrNameLst>
                                      </p:cBhvr>
                                      <p:tavLst>
                                        <p:tav tm="0">
                                          <p:val>
                                            <p:strVal val="#ppt_y-.1"/>
                                          </p:val>
                                        </p:tav>
                                        <p:tav tm="100000">
                                          <p:val>
                                            <p:strVal val="#ppt_y"/>
                                          </p:val>
                                        </p:tav>
                                      </p:tavLst>
                                    </p:anim>
                                  </p:childTnLst>
                                </p:cTn>
                              </p:par>
                              <p:par>
                                <p:cTn id="160" presetID="47" presetClass="entr" presetSubtype="0" fill="hold" grpId="0" nodeType="withEffect">
                                  <p:stCondLst>
                                    <p:cond delay="0"/>
                                  </p:stCondLst>
                                  <p:childTnLst>
                                    <p:set>
                                      <p:cBhvr>
                                        <p:cTn id="161" dur="1" fill="hold">
                                          <p:stCondLst>
                                            <p:cond delay="0"/>
                                          </p:stCondLst>
                                        </p:cTn>
                                        <p:tgtEl>
                                          <p:spTgt spid="30"/>
                                        </p:tgtEl>
                                        <p:attrNameLst>
                                          <p:attrName>style.visibility</p:attrName>
                                        </p:attrNameLst>
                                      </p:cBhvr>
                                      <p:to>
                                        <p:strVal val="visible"/>
                                      </p:to>
                                    </p:set>
                                    <p:animEffect transition="in" filter="fade">
                                      <p:cBhvr>
                                        <p:cTn id="162" dur="1000"/>
                                        <p:tgtEl>
                                          <p:spTgt spid="30"/>
                                        </p:tgtEl>
                                      </p:cBhvr>
                                    </p:animEffect>
                                    <p:anim calcmode="lin" valueType="num">
                                      <p:cBhvr>
                                        <p:cTn id="163" dur="1000" fill="hold"/>
                                        <p:tgtEl>
                                          <p:spTgt spid="30"/>
                                        </p:tgtEl>
                                        <p:attrNameLst>
                                          <p:attrName>ppt_x</p:attrName>
                                        </p:attrNameLst>
                                      </p:cBhvr>
                                      <p:tavLst>
                                        <p:tav tm="0">
                                          <p:val>
                                            <p:strVal val="#ppt_x"/>
                                          </p:val>
                                        </p:tav>
                                        <p:tav tm="100000">
                                          <p:val>
                                            <p:strVal val="#ppt_x"/>
                                          </p:val>
                                        </p:tav>
                                      </p:tavLst>
                                    </p:anim>
                                    <p:anim calcmode="lin" valueType="num">
                                      <p:cBhvr>
                                        <p:cTn id="164" dur="1000" fill="hold"/>
                                        <p:tgtEl>
                                          <p:spTgt spid="30"/>
                                        </p:tgtEl>
                                        <p:attrNameLst>
                                          <p:attrName>ppt_y</p:attrName>
                                        </p:attrNameLst>
                                      </p:cBhvr>
                                      <p:tavLst>
                                        <p:tav tm="0">
                                          <p:val>
                                            <p:strVal val="#ppt_y-.1"/>
                                          </p:val>
                                        </p:tav>
                                        <p:tav tm="100000">
                                          <p:val>
                                            <p:strVal val="#ppt_y"/>
                                          </p:val>
                                        </p:tav>
                                      </p:tavLst>
                                    </p:anim>
                                  </p:childTnLst>
                                </p:cTn>
                              </p:par>
                              <p:par>
                                <p:cTn id="165" presetID="47" presetClass="entr" presetSubtype="0" fill="hold" grpId="0" nodeType="withEffect">
                                  <p:stCondLst>
                                    <p:cond delay="0"/>
                                  </p:stCondLst>
                                  <p:childTnLst>
                                    <p:set>
                                      <p:cBhvr>
                                        <p:cTn id="166" dur="1" fill="hold">
                                          <p:stCondLst>
                                            <p:cond delay="0"/>
                                          </p:stCondLst>
                                        </p:cTn>
                                        <p:tgtEl>
                                          <p:spTgt spid="31"/>
                                        </p:tgtEl>
                                        <p:attrNameLst>
                                          <p:attrName>style.visibility</p:attrName>
                                        </p:attrNameLst>
                                      </p:cBhvr>
                                      <p:to>
                                        <p:strVal val="visible"/>
                                      </p:to>
                                    </p:set>
                                    <p:animEffect transition="in" filter="fade">
                                      <p:cBhvr>
                                        <p:cTn id="167" dur="1000"/>
                                        <p:tgtEl>
                                          <p:spTgt spid="31"/>
                                        </p:tgtEl>
                                      </p:cBhvr>
                                    </p:animEffect>
                                    <p:anim calcmode="lin" valueType="num">
                                      <p:cBhvr>
                                        <p:cTn id="168" dur="1000" fill="hold"/>
                                        <p:tgtEl>
                                          <p:spTgt spid="31"/>
                                        </p:tgtEl>
                                        <p:attrNameLst>
                                          <p:attrName>ppt_x</p:attrName>
                                        </p:attrNameLst>
                                      </p:cBhvr>
                                      <p:tavLst>
                                        <p:tav tm="0">
                                          <p:val>
                                            <p:strVal val="#ppt_x"/>
                                          </p:val>
                                        </p:tav>
                                        <p:tav tm="100000">
                                          <p:val>
                                            <p:strVal val="#ppt_x"/>
                                          </p:val>
                                        </p:tav>
                                      </p:tavLst>
                                    </p:anim>
                                    <p:anim calcmode="lin" valueType="num">
                                      <p:cBhvr>
                                        <p:cTn id="169" dur="1000" fill="hold"/>
                                        <p:tgtEl>
                                          <p:spTgt spid="31"/>
                                        </p:tgtEl>
                                        <p:attrNameLst>
                                          <p:attrName>ppt_y</p:attrName>
                                        </p:attrNameLst>
                                      </p:cBhvr>
                                      <p:tavLst>
                                        <p:tav tm="0">
                                          <p:val>
                                            <p:strVal val="#ppt_y-.1"/>
                                          </p:val>
                                        </p:tav>
                                        <p:tav tm="100000">
                                          <p:val>
                                            <p:strVal val="#ppt_y"/>
                                          </p:val>
                                        </p:tav>
                                      </p:tavLst>
                                    </p:anim>
                                  </p:childTnLst>
                                </p:cTn>
                              </p:par>
                              <p:par>
                                <p:cTn id="170" presetID="47" presetClass="entr" presetSubtype="0" fill="hold" grpId="0" nodeType="withEffect">
                                  <p:stCondLst>
                                    <p:cond delay="0"/>
                                  </p:stCondLst>
                                  <p:childTnLst>
                                    <p:set>
                                      <p:cBhvr>
                                        <p:cTn id="171" dur="1" fill="hold">
                                          <p:stCondLst>
                                            <p:cond delay="0"/>
                                          </p:stCondLst>
                                        </p:cTn>
                                        <p:tgtEl>
                                          <p:spTgt spid="33"/>
                                        </p:tgtEl>
                                        <p:attrNameLst>
                                          <p:attrName>style.visibility</p:attrName>
                                        </p:attrNameLst>
                                      </p:cBhvr>
                                      <p:to>
                                        <p:strVal val="visible"/>
                                      </p:to>
                                    </p:set>
                                    <p:animEffect transition="in" filter="fade">
                                      <p:cBhvr>
                                        <p:cTn id="172" dur="1000"/>
                                        <p:tgtEl>
                                          <p:spTgt spid="33"/>
                                        </p:tgtEl>
                                      </p:cBhvr>
                                    </p:animEffect>
                                    <p:anim calcmode="lin" valueType="num">
                                      <p:cBhvr>
                                        <p:cTn id="173" dur="1000" fill="hold"/>
                                        <p:tgtEl>
                                          <p:spTgt spid="33"/>
                                        </p:tgtEl>
                                        <p:attrNameLst>
                                          <p:attrName>ppt_x</p:attrName>
                                        </p:attrNameLst>
                                      </p:cBhvr>
                                      <p:tavLst>
                                        <p:tav tm="0">
                                          <p:val>
                                            <p:strVal val="#ppt_x"/>
                                          </p:val>
                                        </p:tav>
                                        <p:tav tm="100000">
                                          <p:val>
                                            <p:strVal val="#ppt_x"/>
                                          </p:val>
                                        </p:tav>
                                      </p:tavLst>
                                    </p:anim>
                                    <p:anim calcmode="lin" valueType="num">
                                      <p:cBhvr>
                                        <p:cTn id="174" dur="1000" fill="hold"/>
                                        <p:tgtEl>
                                          <p:spTgt spid="33"/>
                                        </p:tgtEl>
                                        <p:attrNameLst>
                                          <p:attrName>ppt_y</p:attrName>
                                        </p:attrNameLst>
                                      </p:cBhvr>
                                      <p:tavLst>
                                        <p:tav tm="0">
                                          <p:val>
                                            <p:strVal val="#ppt_y-.1"/>
                                          </p:val>
                                        </p:tav>
                                        <p:tav tm="100000">
                                          <p:val>
                                            <p:strVal val="#ppt_y"/>
                                          </p:val>
                                        </p:tav>
                                      </p:tavLst>
                                    </p:anim>
                                  </p:childTnLst>
                                </p:cTn>
                              </p:par>
                              <p:par>
                                <p:cTn id="175" presetID="47" presetClass="entr" presetSubtype="0" fill="hold" grpId="0" nodeType="withEffect">
                                  <p:stCondLst>
                                    <p:cond delay="0"/>
                                  </p:stCondLst>
                                  <p:childTnLst>
                                    <p:set>
                                      <p:cBhvr>
                                        <p:cTn id="176" dur="1" fill="hold">
                                          <p:stCondLst>
                                            <p:cond delay="0"/>
                                          </p:stCondLst>
                                        </p:cTn>
                                        <p:tgtEl>
                                          <p:spTgt spid="34"/>
                                        </p:tgtEl>
                                        <p:attrNameLst>
                                          <p:attrName>style.visibility</p:attrName>
                                        </p:attrNameLst>
                                      </p:cBhvr>
                                      <p:to>
                                        <p:strVal val="visible"/>
                                      </p:to>
                                    </p:set>
                                    <p:animEffect transition="in" filter="fade">
                                      <p:cBhvr>
                                        <p:cTn id="177" dur="1000"/>
                                        <p:tgtEl>
                                          <p:spTgt spid="34"/>
                                        </p:tgtEl>
                                      </p:cBhvr>
                                    </p:animEffect>
                                    <p:anim calcmode="lin" valueType="num">
                                      <p:cBhvr>
                                        <p:cTn id="178" dur="1000" fill="hold"/>
                                        <p:tgtEl>
                                          <p:spTgt spid="34"/>
                                        </p:tgtEl>
                                        <p:attrNameLst>
                                          <p:attrName>ppt_x</p:attrName>
                                        </p:attrNameLst>
                                      </p:cBhvr>
                                      <p:tavLst>
                                        <p:tav tm="0">
                                          <p:val>
                                            <p:strVal val="#ppt_x"/>
                                          </p:val>
                                        </p:tav>
                                        <p:tav tm="100000">
                                          <p:val>
                                            <p:strVal val="#ppt_x"/>
                                          </p:val>
                                        </p:tav>
                                      </p:tavLst>
                                    </p:anim>
                                    <p:anim calcmode="lin" valueType="num">
                                      <p:cBhvr>
                                        <p:cTn id="179" dur="1000" fill="hold"/>
                                        <p:tgtEl>
                                          <p:spTgt spid="34"/>
                                        </p:tgtEl>
                                        <p:attrNameLst>
                                          <p:attrName>ppt_y</p:attrName>
                                        </p:attrNameLst>
                                      </p:cBhvr>
                                      <p:tavLst>
                                        <p:tav tm="0">
                                          <p:val>
                                            <p:strVal val="#ppt_y-.1"/>
                                          </p:val>
                                        </p:tav>
                                        <p:tav tm="100000">
                                          <p:val>
                                            <p:strVal val="#ppt_y"/>
                                          </p:val>
                                        </p:tav>
                                      </p:tavLst>
                                    </p:anim>
                                  </p:childTnLst>
                                </p:cTn>
                              </p:par>
                              <p:par>
                                <p:cTn id="180" presetID="47" presetClass="entr" presetSubtype="0" fill="hold" grpId="0" nodeType="withEffect">
                                  <p:stCondLst>
                                    <p:cond delay="0"/>
                                  </p:stCondLst>
                                  <p:childTnLst>
                                    <p:set>
                                      <p:cBhvr>
                                        <p:cTn id="181" dur="1" fill="hold">
                                          <p:stCondLst>
                                            <p:cond delay="0"/>
                                          </p:stCondLst>
                                        </p:cTn>
                                        <p:tgtEl>
                                          <p:spTgt spid="35"/>
                                        </p:tgtEl>
                                        <p:attrNameLst>
                                          <p:attrName>style.visibility</p:attrName>
                                        </p:attrNameLst>
                                      </p:cBhvr>
                                      <p:to>
                                        <p:strVal val="visible"/>
                                      </p:to>
                                    </p:set>
                                    <p:animEffect transition="in" filter="fade">
                                      <p:cBhvr>
                                        <p:cTn id="182" dur="1000"/>
                                        <p:tgtEl>
                                          <p:spTgt spid="35"/>
                                        </p:tgtEl>
                                      </p:cBhvr>
                                    </p:animEffect>
                                    <p:anim calcmode="lin" valueType="num">
                                      <p:cBhvr>
                                        <p:cTn id="183" dur="1000" fill="hold"/>
                                        <p:tgtEl>
                                          <p:spTgt spid="35"/>
                                        </p:tgtEl>
                                        <p:attrNameLst>
                                          <p:attrName>ppt_x</p:attrName>
                                        </p:attrNameLst>
                                      </p:cBhvr>
                                      <p:tavLst>
                                        <p:tav tm="0">
                                          <p:val>
                                            <p:strVal val="#ppt_x"/>
                                          </p:val>
                                        </p:tav>
                                        <p:tav tm="100000">
                                          <p:val>
                                            <p:strVal val="#ppt_x"/>
                                          </p:val>
                                        </p:tav>
                                      </p:tavLst>
                                    </p:anim>
                                    <p:anim calcmode="lin" valueType="num">
                                      <p:cBhvr>
                                        <p:cTn id="184" dur="1000" fill="hold"/>
                                        <p:tgtEl>
                                          <p:spTgt spid="35"/>
                                        </p:tgtEl>
                                        <p:attrNameLst>
                                          <p:attrName>ppt_y</p:attrName>
                                        </p:attrNameLst>
                                      </p:cBhvr>
                                      <p:tavLst>
                                        <p:tav tm="0">
                                          <p:val>
                                            <p:strVal val="#ppt_y-.1"/>
                                          </p:val>
                                        </p:tav>
                                        <p:tav tm="100000">
                                          <p:val>
                                            <p:strVal val="#ppt_y"/>
                                          </p:val>
                                        </p:tav>
                                      </p:tavLst>
                                    </p:anim>
                                  </p:childTnLst>
                                </p:cTn>
                              </p:par>
                              <p:par>
                                <p:cTn id="185" presetID="47" presetClass="entr" presetSubtype="0" fill="hold" grpId="0" nodeType="withEffect">
                                  <p:stCondLst>
                                    <p:cond delay="0"/>
                                  </p:stCondLst>
                                  <p:childTnLst>
                                    <p:set>
                                      <p:cBhvr>
                                        <p:cTn id="186" dur="1" fill="hold">
                                          <p:stCondLst>
                                            <p:cond delay="0"/>
                                          </p:stCondLst>
                                        </p:cTn>
                                        <p:tgtEl>
                                          <p:spTgt spid="36"/>
                                        </p:tgtEl>
                                        <p:attrNameLst>
                                          <p:attrName>style.visibility</p:attrName>
                                        </p:attrNameLst>
                                      </p:cBhvr>
                                      <p:to>
                                        <p:strVal val="visible"/>
                                      </p:to>
                                    </p:set>
                                    <p:animEffect transition="in" filter="fade">
                                      <p:cBhvr>
                                        <p:cTn id="187" dur="1000"/>
                                        <p:tgtEl>
                                          <p:spTgt spid="36"/>
                                        </p:tgtEl>
                                      </p:cBhvr>
                                    </p:animEffect>
                                    <p:anim calcmode="lin" valueType="num">
                                      <p:cBhvr>
                                        <p:cTn id="188" dur="1000" fill="hold"/>
                                        <p:tgtEl>
                                          <p:spTgt spid="36"/>
                                        </p:tgtEl>
                                        <p:attrNameLst>
                                          <p:attrName>ppt_x</p:attrName>
                                        </p:attrNameLst>
                                      </p:cBhvr>
                                      <p:tavLst>
                                        <p:tav tm="0">
                                          <p:val>
                                            <p:strVal val="#ppt_x"/>
                                          </p:val>
                                        </p:tav>
                                        <p:tav tm="100000">
                                          <p:val>
                                            <p:strVal val="#ppt_x"/>
                                          </p:val>
                                        </p:tav>
                                      </p:tavLst>
                                    </p:anim>
                                    <p:anim calcmode="lin" valueType="num">
                                      <p:cBhvr>
                                        <p:cTn id="189" dur="1000" fill="hold"/>
                                        <p:tgtEl>
                                          <p:spTgt spid="36"/>
                                        </p:tgtEl>
                                        <p:attrNameLst>
                                          <p:attrName>ppt_y</p:attrName>
                                        </p:attrNameLst>
                                      </p:cBhvr>
                                      <p:tavLst>
                                        <p:tav tm="0">
                                          <p:val>
                                            <p:strVal val="#ppt_y-.1"/>
                                          </p:val>
                                        </p:tav>
                                        <p:tav tm="100000">
                                          <p:val>
                                            <p:strVal val="#ppt_y"/>
                                          </p:val>
                                        </p:tav>
                                      </p:tavLst>
                                    </p:anim>
                                  </p:childTnLst>
                                </p:cTn>
                              </p:par>
                              <p:par>
                                <p:cTn id="190" presetID="47" presetClass="entr" presetSubtype="0" fill="hold" grpId="0" nodeType="withEffect">
                                  <p:stCondLst>
                                    <p:cond delay="0"/>
                                  </p:stCondLst>
                                  <p:childTnLst>
                                    <p:set>
                                      <p:cBhvr>
                                        <p:cTn id="191" dur="1" fill="hold">
                                          <p:stCondLst>
                                            <p:cond delay="0"/>
                                          </p:stCondLst>
                                        </p:cTn>
                                        <p:tgtEl>
                                          <p:spTgt spid="37"/>
                                        </p:tgtEl>
                                        <p:attrNameLst>
                                          <p:attrName>style.visibility</p:attrName>
                                        </p:attrNameLst>
                                      </p:cBhvr>
                                      <p:to>
                                        <p:strVal val="visible"/>
                                      </p:to>
                                    </p:set>
                                    <p:animEffect transition="in" filter="fade">
                                      <p:cBhvr>
                                        <p:cTn id="192" dur="1000"/>
                                        <p:tgtEl>
                                          <p:spTgt spid="37"/>
                                        </p:tgtEl>
                                      </p:cBhvr>
                                    </p:animEffect>
                                    <p:anim calcmode="lin" valueType="num">
                                      <p:cBhvr>
                                        <p:cTn id="193" dur="1000" fill="hold"/>
                                        <p:tgtEl>
                                          <p:spTgt spid="37"/>
                                        </p:tgtEl>
                                        <p:attrNameLst>
                                          <p:attrName>ppt_x</p:attrName>
                                        </p:attrNameLst>
                                      </p:cBhvr>
                                      <p:tavLst>
                                        <p:tav tm="0">
                                          <p:val>
                                            <p:strVal val="#ppt_x"/>
                                          </p:val>
                                        </p:tav>
                                        <p:tav tm="100000">
                                          <p:val>
                                            <p:strVal val="#ppt_x"/>
                                          </p:val>
                                        </p:tav>
                                      </p:tavLst>
                                    </p:anim>
                                    <p:anim calcmode="lin" valueType="num">
                                      <p:cBhvr>
                                        <p:cTn id="194" dur="1000" fill="hold"/>
                                        <p:tgtEl>
                                          <p:spTgt spid="37"/>
                                        </p:tgtEl>
                                        <p:attrNameLst>
                                          <p:attrName>ppt_y</p:attrName>
                                        </p:attrNameLst>
                                      </p:cBhvr>
                                      <p:tavLst>
                                        <p:tav tm="0">
                                          <p:val>
                                            <p:strVal val="#ppt_y-.1"/>
                                          </p:val>
                                        </p:tav>
                                        <p:tav tm="100000">
                                          <p:val>
                                            <p:strVal val="#ppt_y"/>
                                          </p:val>
                                        </p:tav>
                                      </p:tavLst>
                                    </p:anim>
                                  </p:childTnLst>
                                </p:cTn>
                              </p:par>
                              <p:par>
                                <p:cTn id="195" presetID="47" presetClass="entr" presetSubtype="0" fill="hold" grpId="0" nodeType="withEffect">
                                  <p:stCondLst>
                                    <p:cond delay="0"/>
                                  </p:stCondLst>
                                  <p:childTnLst>
                                    <p:set>
                                      <p:cBhvr>
                                        <p:cTn id="196" dur="1" fill="hold">
                                          <p:stCondLst>
                                            <p:cond delay="0"/>
                                          </p:stCondLst>
                                        </p:cTn>
                                        <p:tgtEl>
                                          <p:spTgt spid="38"/>
                                        </p:tgtEl>
                                        <p:attrNameLst>
                                          <p:attrName>style.visibility</p:attrName>
                                        </p:attrNameLst>
                                      </p:cBhvr>
                                      <p:to>
                                        <p:strVal val="visible"/>
                                      </p:to>
                                    </p:set>
                                    <p:animEffect transition="in" filter="fade">
                                      <p:cBhvr>
                                        <p:cTn id="197" dur="1000"/>
                                        <p:tgtEl>
                                          <p:spTgt spid="38"/>
                                        </p:tgtEl>
                                      </p:cBhvr>
                                    </p:animEffect>
                                    <p:anim calcmode="lin" valueType="num">
                                      <p:cBhvr>
                                        <p:cTn id="198" dur="1000" fill="hold"/>
                                        <p:tgtEl>
                                          <p:spTgt spid="38"/>
                                        </p:tgtEl>
                                        <p:attrNameLst>
                                          <p:attrName>ppt_x</p:attrName>
                                        </p:attrNameLst>
                                      </p:cBhvr>
                                      <p:tavLst>
                                        <p:tav tm="0">
                                          <p:val>
                                            <p:strVal val="#ppt_x"/>
                                          </p:val>
                                        </p:tav>
                                        <p:tav tm="100000">
                                          <p:val>
                                            <p:strVal val="#ppt_x"/>
                                          </p:val>
                                        </p:tav>
                                      </p:tavLst>
                                    </p:anim>
                                    <p:anim calcmode="lin" valueType="num">
                                      <p:cBhvr>
                                        <p:cTn id="199" dur="1000" fill="hold"/>
                                        <p:tgtEl>
                                          <p:spTgt spid="38"/>
                                        </p:tgtEl>
                                        <p:attrNameLst>
                                          <p:attrName>ppt_y</p:attrName>
                                        </p:attrNameLst>
                                      </p:cBhvr>
                                      <p:tavLst>
                                        <p:tav tm="0">
                                          <p:val>
                                            <p:strVal val="#ppt_y-.1"/>
                                          </p:val>
                                        </p:tav>
                                        <p:tav tm="100000">
                                          <p:val>
                                            <p:strVal val="#ppt_y"/>
                                          </p:val>
                                        </p:tav>
                                      </p:tavLst>
                                    </p:anim>
                                  </p:childTnLst>
                                </p:cTn>
                              </p:par>
                              <p:par>
                                <p:cTn id="200" presetID="47" presetClass="entr" presetSubtype="0" fill="hold" nodeType="withEffect">
                                  <p:stCondLst>
                                    <p:cond delay="0"/>
                                  </p:stCondLst>
                                  <p:childTnLst>
                                    <p:set>
                                      <p:cBhvr>
                                        <p:cTn id="201" dur="1" fill="hold">
                                          <p:stCondLst>
                                            <p:cond delay="0"/>
                                          </p:stCondLst>
                                        </p:cTn>
                                        <p:tgtEl>
                                          <p:spTgt spid="41"/>
                                        </p:tgtEl>
                                        <p:attrNameLst>
                                          <p:attrName>style.visibility</p:attrName>
                                        </p:attrNameLst>
                                      </p:cBhvr>
                                      <p:to>
                                        <p:strVal val="visible"/>
                                      </p:to>
                                    </p:set>
                                    <p:animEffect transition="in" filter="fade">
                                      <p:cBhvr>
                                        <p:cTn id="202" dur="1000"/>
                                        <p:tgtEl>
                                          <p:spTgt spid="41"/>
                                        </p:tgtEl>
                                      </p:cBhvr>
                                    </p:animEffect>
                                    <p:anim calcmode="lin" valueType="num">
                                      <p:cBhvr>
                                        <p:cTn id="203" dur="1000" fill="hold"/>
                                        <p:tgtEl>
                                          <p:spTgt spid="41"/>
                                        </p:tgtEl>
                                        <p:attrNameLst>
                                          <p:attrName>ppt_x</p:attrName>
                                        </p:attrNameLst>
                                      </p:cBhvr>
                                      <p:tavLst>
                                        <p:tav tm="0">
                                          <p:val>
                                            <p:strVal val="#ppt_x"/>
                                          </p:val>
                                        </p:tav>
                                        <p:tav tm="100000">
                                          <p:val>
                                            <p:strVal val="#ppt_x"/>
                                          </p:val>
                                        </p:tav>
                                      </p:tavLst>
                                    </p:anim>
                                    <p:anim calcmode="lin" valueType="num">
                                      <p:cBhvr>
                                        <p:cTn id="204" dur="1000" fill="hold"/>
                                        <p:tgtEl>
                                          <p:spTgt spid="41"/>
                                        </p:tgtEl>
                                        <p:attrNameLst>
                                          <p:attrName>ppt_y</p:attrName>
                                        </p:attrNameLst>
                                      </p:cBhvr>
                                      <p:tavLst>
                                        <p:tav tm="0">
                                          <p:val>
                                            <p:strVal val="#ppt_y-.1"/>
                                          </p:val>
                                        </p:tav>
                                        <p:tav tm="100000">
                                          <p:val>
                                            <p:strVal val="#ppt_y"/>
                                          </p:val>
                                        </p:tav>
                                      </p:tavLst>
                                    </p:anim>
                                  </p:childTnLst>
                                </p:cTn>
                              </p:par>
                              <p:par>
                                <p:cTn id="205" presetID="47" presetClass="entr" presetSubtype="0" fill="hold" nodeType="withEffect">
                                  <p:stCondLst>
                                    <p:cond delay="0"/>
                                  </p:stCondLst>
                                  <p:childTnLst>
                                    <p:set>
                                      <p:cBhvr>
                                        <p:cTn id="206" dur="1" fill="hold">
                                          <p:stCondLst>
                                            <p:cond delay="0"/>
                                          </p:stCondLst>
                                        </p:cTn>
                                        <p:tgtEl>
                                          <p:spTgt spid="46"/>
                                        </p:tgtEl>
                                        <p:attrNameLst>
                                          <p:attrName>style.visibility</p:attrName>
                                        </p:attrNameLst>
                                      </p:cBhvr>
                                      <p:to>
                                        <p:strVal val="visible"/>
                                      </p:to>
                                    </p:set>
                                    <p:animEffect transition="in" filter="fade">
                                      <p:cBhvr>
                                        <p:cTn id="207" dur="1000"/>
                                        <p:tgtEl>
                                          <p:spTgt spid="46"/>
                                        </p:tgtEl>
                                      </p:cBhvr>
                                    </p:animEffect>
                                    <p:anim calcmode="lin" valueType="num">
                                      <p:cBhvr>
                                        <p:cTn id="208" dur="1000" fill="hold"/>
                                        <p:tgtEl>
                                          <p:spTgt spid="46"/>
                                        </p:tgtEl>
                                        <p:attrNameLst>
                                          <p:attrName>ppt_x</p:attrName>
                                        </p:attrNameLst>
                                      </p:cBhvr>
                                      <p:tavLst>
                                        <p:tav tm="0">
                                          <p:val>
                                            <p:strVal val="#ppt_x"/>
                                          </p:val>
                                        </p:tav>
                                        <p:tav tm="100000">
                                          <p:val>
                                            <p:strVal val="#ppt_x"/>
                                          </p:val>
                                        </p:tav>
                                      </p:tavLst>
                                    </p:anim>
                                    <p:anim calcmode="lin" valueType="num">
                                      <p:cBhvr>
                                        <p:cTn id="209" dur="1000" fill="hold"/>
                                        <p:tgtEl>
                                          <p:spTgt spid="46"/>
                                        </p:tgtEl>
                                        <p:attrNameLst>
                                          <p:attrName>ppt_y</p:attrName>
                                        </p:attrNameLst>
                                      </p:cBhvr>
                                      <p:tavLst>
                                        <p:tav tm="0">
                                          <p:val>
                                            <p:strVal val="#ppt_y-.1"/>
                                          </p:val>
                                        </p:tav>
                                        <p:tav tm="100000">
                                          <p:val>
                                            <p:strVal val="#ppt_y"/>
                                          </p:val>
                                        </p:tav>
                                      </p:tavLst>
                                    </p:anim>
                                  </p:childTnLst>
                                </p:cTn>
                              </p:par>
                              <p:par>
                                <p:cTn id="210" presetID="47" presetClass="entr" presetSubtype="0" fill="hold" nodeType="withEffect">
                                  <p:stCondLst>
                                    <p:cond delay="0"/>
                                  </p:stCondLst>
                                  <p:childTnLst>
                                    <p:set>
                                      <p:cBhvr>
                                        <p:cTn id="211" dur="1" fill="hold">
                                          <p:stCondLst>
                                            <p:cond delay="0"/>
                                          </p:stCondLst>
                                        </p:cTn>
                                        <p:tgtEl>
                                          <p:spTgt spid="47"/>
                                        </p:tgtEl>
                                        <p:attrNameLst>
                                          <p:attrName>style.visibility</p:attrName>
                                        </p:attrNameLst>
                                      </p:cBhvr>
                                      <p:to>
                                        <p:strVal val="visible"/>
                                      </p:to>
                                    </p:set>
                                    <p:animEffect transition="in" filter="fade">
                                      <p:cBhvr>
                                        <p:cTn id="212" dur="1000"/>
                                        <p:tgtEl>
                                          <p:spTgt spid="47"/>
                                        </p:tgtEl>
                                      </p:cBhvr>
                                    </p:animEffect>
                                    <p:anim calcmode="lin" valueType="num">
                                      <p:cBhvr>
                                        <p:cTn id="213" dur="1000" fill="hold"/>
                                        <p:tgtEl>
                                          <p:spTgt spid="47"/>
                                        </p:tgtEl>
                                        <p:attrNameLst>
                                          <p:attrName>ppt_x</p:attrName>
                                        </p:attrNameLst>
                                      </p:cBhvr>
                                      <p:tavLst>
                                        <p:tav tm="0">
                                          <p:val>
                                            <p:strVal val="#ppt_x"/>
                                          </p:val>
                                        </p:tav>
                                        <p:tav tm="100000">
                                          <p:val>
                                            <p:strVal val="#ppt_x"/>
                                          </p:val>
                                        </p:tav>
                                      </p:tavLst>
                                    </p:anim>
                                    <p:anim calcmode="lin" valueType="num">
                                      <p:cBhvr>
                                        <p:cTn id="214" dur="1000" fill="hold"/>
                                        <p:tgtEl>
                                          <p:spTgt spid="47"/>
                                        </p:tgtEl>
                                        <p:attrNameLst>
                                          <p:attrName>ppt_y</p:attrName>
                                        </p:attrNameLst>
                                      </p:cBhvr>
                                      <p:tavLst>
                                        <p:tav tm="0">
                                          <p:val>
                                            <p:strVal val="#ppt_y-.1"/>
                                          </p:val>
                                        </p:tav>
                                        <p:tav tm="100000">
                                          <p:val>
                                            <p:strVal val="#ppt_y"/>
                                          </p:val>
                                        </p:tav>
                                      </p:tavLst>
                                    </p:anim>
                                  </p:childTnLst>
                                </p:cTn>
                              </p:par>
                              <p:par>
                                <p:cTn id="215" presetID="47" presetClass="entr" presetSubtype="0" fill="hold" nodeType="withEffect">
                                  <p:stCondLst>
                                    <p:cond delay="0"/>
                                  </p:stCondLst>
                                  <p:childTnLst>
                                    <p:set>
                                      <p:cBhvr>
                                        <p:cTn id="216" dur="1" fill="hold">
                                          <p:stCondLst>
                                            <p:cond delay="0"/>
                                          </p:stCondLst>
                                        </p:cTn>
                                        <p:tgtEl>
                                          <p:spTgt spid="48"/>
                                        </p:tgtEl>
                                        <p:attrNameLst>
                                          <p:attrName>style.visibility</p:attrName>
                                        </p:attrNameLst>
                                      </p:cBhvr>
                                      <p:to>
                                        <p:strVal val="visible"/>
                                      </p:to>
                                    </p:set>
                                    <p:animEffect transition="in" filter="fade">
                                      <p:cBhvr>
                                        <p:cTn id="217" dur="1000"/>
                                        <p:tgtEl>
                                          <p:spTgt spid="48"/>
                                        </p:tgtEl>
                                      </p:cBhvr>
                                    </p:animEffect>
                                    <p:anim calcmode="lin" valueType="num">
                                      <p:cBhvr>
                                        <p:cTn id="218" dur="1000" fill="hold"/>
                                        <p:tgtEl>
                                          <p:spTgt spid="48"/>
                                        </p:tgtEl>
                                        <p:attrNameLst>
                                          <p:attrName>ppt_x</p:attrName>
                                        </p:attrNameLst>
                                      </p:cBhvr>
                                      <p:tavLst>
                                        <p:tav tm="0">
                                          <p:val>
                                            <p:strVal val="#ppt_x"/>
                                          </p:val>
                                        </p:tav>
                                        <p:tav tm="100000">
                                          <p:val>
                                            <p:strVal val="#ppt_x"/>
                                          </p:val>
                                        </p:tav>
                                      </p:tavLst>
                                    </p:anim>
                                    <p:anim calcmode="lin" valueType="num">
                                      <p:cBhvr>
                                        <p:cTn id="219" dur="1000" fill="hold"/>
                                        <p:tgtEl>
                                          <p:spTgt spid="48"/>
                                        </p:tgtEl>
                                        <p:attrNameLst>
                                          <p:attrName>ppt_y</p:attrName>
                                        </p:attrNameLst>
                                      </p:cBhvr>
                                      <p:tavLst>
                                        <p:tav tm="0">
                                          <p:val>
                                            <p:strVal val="#ppt_y-.1"/>
                                          </p:val>
                                        </p:tav>
                                        <p:tav tm="100000">
                                          <p:val>
                                            <p:strVal val="#ppt_y"/>
                                          </p:val>
                                        </p:tav>
                                      </p:tavLst>
                                    </p:anim>
                                  </p:childTnLst>
                                </p:cTn>
                              </p:par>
                              <p:par>
                                <p:cTn id="220" presetID="47" presetClass="entr" presetSubtype="0" fill="hold" grpId="0" nodeType="withEffect">
                                  <p:stCondLst>
                                    <p:cond delay="0"/>
                                  </p:stCondLst>
                                  <p:childTnLst>
                                    <p:set>
                                      <p:cBhvr>
                                        <p:cTn id="221" dur="1" fill="hold">
                                          <p:stCondLst>
                                            <p:cond delay="0"/>
                                          </p:stCondLst>
                                        </p:cTn>
                                        <p:tgtEl>
                                          <p:spTgt spid="49"/>
                                        </p:tgtEl>
                                        <p:attrNameLst>
                                          <p:attrName>style.visibility</p:attrName>
                                        </p:attrNameLst>
                                      </p:cBhvr>
                                      <p:to>
                                        <p:strVal val="visible"/>
                                      </p:to>
                                    </p:set>
                                    <p:animEffect transition="in" filter="fade">
                                      <p:cBhvr>
                                        <p:cTn id="222" dur="1000"/>
                                        <p:tgtEl>
                                          <p:spTgt spid="49"/>
                                        </p:tgtEl>
                                      </p:cBhvr>
                                    </p:animEffect>
                                    <p:anim calcmode="lin" valueType="num">
                                      <p:cBhvr>
                                        <p:cTn id="223" dur="1000" fill="hold"/>
                                        <p:tgtEl>
                                          <p:spTgt spid="49"/>
                                        </p:tgtEl>
                                        <p:attrNameLst>
                                          <p:attrName>ppt_x</p:attrName>
                                        </p:attrNameLst>
                                      </p:cBhvr>
                                      <p:tavLst>
                                        <p:tav tm="0">
                                          <p:val>
                                            <p:strVal val="#ppt_x"/>
                                          </p:val>
                                        </p:tav>
                                        <p:tav tm="100000">
                                          <p:val>
                                            <p:strVal val="#ppt_x"/>
                                          </p:val>
                                        </p:tav>
                                      </p:tavLst>
                                    </p:anim>
                                    <p:anim calcmode="lin" valueType="num">
                                      <p:cBhvr>
                                        <p:cTn id="22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42" presetClass="exit" presetSubtype="0" fill="hold" grpId="1" nodeType="clickEffect">
                                  <p:stCondLst>
                                    <p:cond delay="0"/>
                                  </p:stCondLst>
                                  <p:childTnLst>
                                    <p:animEffect transition="out" filter="fade">
                                      <p:cBhvr>
                                        <p:cTn id="228" dur="1000"/>
                                        <p:tgtEl>
                                          <p:spTgt spid="21"/>
                                        </p:tgtEl>
                                      </p:cBhvr>
                                    </p:animEffect>
                                    <p:anim calcmode="lin" valueType="num">
                                      <p:cBhvr>
                                        <p:cTn id="229" dur="1000"/>
                                        <p:tgtEl>
                                          <p:spTgt spid="21"/>
                                        </p:tgtEl>
                                        <p:attrNameLst>
                                          <p:attrName>ppt_x</p:attrName>
                                        </p:attrNameLst>
                                      </p:cBhvr>
                                      <p:tavLst>
                                        <p:tav tm="0">
                                          <p:val>
                                            <p:strVal val="ppt_x"/>
                                          </p:val>
                                        </p:tav>
                                        <p:tav tm="100000">
                                          <p:val>
                                            <p:strVal val="ppt_x"/>
                                          </p:val>
                                        </p:tav>
                                      </p:tavLst>
                                    </p:anim>
                                    <p:anim calcmode="lin" valueType="num">
                                      <p:cBhvr>
                                        <p:cTn id="230" dur="1000"/>
                                        <p:tgtEl>
                                          <p:spTgt spid="21"/>
                                        </p:tgtEl>
                                        <p:attrNameLst>
                                          <p:attrName>ppt_y</p:attrName>
                                        </p:attrNameLst>
                                      </p:cBhvr>
                                      <p:tavLst>
                                        <p:tav tm="0">
                                          <p:val>
                                            <p:strVal val="ppt_y"/>
                                          </p:val>
                                        </p:tav>
                                        <p:tav tm="100000">
                                          <p:val>
                                            <p:strVal val="ppt_y+.1"/>
                                          </p:val>
                                        </p:tav>
                                      </p:tavLst>
                                    </p:anim>
                                    <p:set>
                                      <p:cBhvr>
                                        <p:cTn id="231" dur="1" fill="hold">
                                          <p:stCondLst>
                                            <p:cond delay="999"/>
                                          </p:stCondLst>
                                        </p:cTn>
                                        <p:tgtEl>
                                          <p:spTgt spid="21"/>
                                        </p:tgtEl>
                                        <p:attrNameLst>
                                          <p:attrName>style.visibility</p:attrName>
                                        </p:attrNameLst>
                                      </p:cBhvr>
                                      <p:to>
                                        <p:strVal val="hidden"/>
                                      </p:to>
                                    </p:set>
                                  </p:childTnLst>
                                </p:cTn>
                              </p:par>
                              <p:par>
                                <p:cTn id="232" presetID="42" presetClass="exit" presetSubtype="0" fill="hold" nodeType="withEffect">
                                  <p:stCondLst>
                                    <p:cond delay="0"/>
                                  </p:stCondLst>
                                  <p:childTnLst>
                                    <p:animEffect transition="out" filter="fade">
                                      <p:cBhvr>
                                        <p:cTn id="233" dur="1000"/>
                                        <p:tgtEl>
                                          <p:spTgt spid="39"/>
                                        </p:tgtEl>
                                      </p:cBhvr>
                                    </p:animEffect>
                                    <p:anim calcmode="lin" valueType="num">
                                      <p:cBhvr>
                                        <p:cTn id="234" dur="1000"/>
                                        <p:tgtEl>
                                          <p:spTgt spid="39"/>
                                        </p:tgtEl>
                                        <p:attrNameLst>
                                          <p:attrName>ppt_x</p:attrName>
                                        </p:attrNameLst>
                                      </p:cBhvr>
                                      <p:tavLst>
                                        <p:tav tm="0">
                                          <p:val>
                                            <p:strVal val="ppt_x"/>
                                          </p:val>
                                        </p:tav>
                                        <p:tav tm="100000">
                                          <p:val>
                                            <p:strVal val="ppt_x"/>
                                          </p:val>
                                        </p:tav>
                                      </p:tavLst>
                                    </p:anim>
                                    <p:anim calcmode="lin" valueType="num">
                                      <p:cBhvr>
                                        <p:cTn id="235" dur="1000"/>
                                        <p:tgtEl>
                                          <p:spTgt spid="39"/>
                                        </p:tgtEl>
                                        <p:attrNameLst>
                                          <p:attrName>ppt_y</p:attrName>
                                        </p:attrNameLst>
                                      </p:cBhvr>
                                      <p:tavLst>
                                        <p:tav tm="0">
                                          <p:val>
                                            <p:strVal val="ppt_y"/>
                                          </p:val>
                                        </p:tav>
                                        <p:tav tm="100000">
                                          <p:val>
                                            <p:strVal val="ppt_y+.1"/>
                                          </p:val>
                                        </p:tav>
                                      </p:tavLst>
                                    </p:anim>
                                    <p:set>
                                      <p:cBhvr>
                                        <p:cTn id="236" dur="1" fill="hold">
                                          <p:stCondLst>
                                            <p:cond delay="999"/>
                                          </p:stCondLst>
                                        </p:cTn>
                                        <p:tgtEl>
                                          <p:spTgt spid="39"/>
                                        </p:tgtEl>
                                        <p:attrNameLst>
                                          <p:attrName>style.visibility</p:attrName>
                                        </p:attrNameLst>
                                      </p:cBhvr>
                                      <p:to>
                                        <p:strVal val="hidden"/>
                                      </p:to>
                                    </p:set>
                                  </p:childTnLst>
                                </p:cTn>
                              </p:par>
                              <p:par>
                                <p:cTn id="237" presetID="42" presetClass="exit" presetSubtype="0" fill="hold" grpId="1" nodeType="withEffect">
                                  <p:stCondLst>
                                    <p:cond delay="0"/>
                                  </p:stCondLst>
                                  <p:childTnLst>
                                    <p:animEffect transition="out" filter="fade">
                                      <p:cBhvr>
                                        <p:cTn id="238" dur="1000"/>
                                        <p:tgtEl>
                                          <p:spTgt spid="6"/>
                                        </p:tgtEl>
                                      </p:cBhvr>
                                    </p:animEffect>
                                    <p:anim calcmode="lin" valueType="num">
                                      <p:cBhvr>
                                        <p:cTn id="239" dur="1000"/>
                                        <p:tgtEl>
                                          <p:spTgt spid="6"/>
                                        </p:tgtEl>
                                        <p:attrNameLst>
                                          <p:attrName>ppt_x</p:attrName>
                                        </p:attrNameLst>
                                      </p:cBhvr>
                                      <p:tavLst>
                                        <p:tav tm="0">
                                          <p:val>
                                            <p:strVal val="ppt_x"/>
                                          </p:val>
                                        </p:tav>
                                        <p:tav tm="100000">
                                          <p:val>
                                            <p:strVal val="ppt_x"/>
                                          </p:val>
                                        </p:tav>
                                      </p:tavLst>
                                    </p:anim>
                                    <p:anim calcmode="lin" valueType="num">
                                      <p:cBhvr>
                                        <p:cTn id="240" dur="1000"/>
                                        <p:tgtEl>
                                          <p:spTgt spid="6"/>
                                        </p:tgtEl>
                                        <p:attrNameLst>
                                          <p:attrName>ppt_y</p:attrName>
                                        </p:attrNameLst>
                                      </p:cBhvr>
                                      <p:tavLst>
                                        <p:tav tm="0">
                                          <p:val>
                                            <p:strVal val="ppt_y"/>
                                          </p:val>
                                        </p:tav>
                                        <p:tav tm="100000">
                                          <p:val>
                                            <p:strVal val="ppt_y+.1"/>
                                          </p:val>
                                        </p:tav>
                                      </p:tavLst>
                                    </p:anim>
                                    <p:set>
                                      <p:cBhvr>
                                        <p:cTn id="241" dur="1" fill="hold">
                                          <p:stCondLst>
                                            <p:cond delay="999"/>
                                          </p:stCondLst>
                                        </p:cTn>
                                        <p:tgtEl>
                                          <p:spTgt spid="6"/>
                                        </p:tgtEl>
                                        <p:attrNameLst>
                                          <p:attrName>style.visibility</p:attrName>
                                        </p:attrNameLst>
                                      </p:cBhvr>
                                      <p:to>
                                        <p:strVal val="hidden"/>
                                      </p:to>
                                    </p:set>
                                  </p:childTnLst>
                                </p:cTn>
                              </p:par>
                              <p:par>
                                <p:cTn id="242" presetID="42" presetClass="exit" presetSubtype="0" fill="hold" grpId="1" nodeType="withEffect">
                                  <p:stCondLst>
                                    <p:cond delay="0"/>
                                  </p:stCondLst>
                                  <p:childTnLst>
                                    <p:animEffect transition="out" filter="fade">
                                      <p:cBhvr>
                                        <p:cTn id="243" dur="1000"/>
                                        <p:tgtEl>
                                          <p:spTgt spid="7"/>
                                        </p:tgtEl>
                                      </p:cBhvr>
                                    </p:animEffect>
                                    <p:anim calcmode="lin" valueType="num">
                                      <p:cBhvr>
                                        <p:cTn id="244" dur="1000"/>
                                        <p:tgtEl>
                                          <p:spTgt spid="7"/>
                                        </p:tgtEl>
                                        <p:attrNameLst>
                                          <p:attrName>ppt_x</p:attrName>
                                        </p:attrNameLst>
                                      </p:cBhvr>
                                      <p:tavLst>
                                        <p:tav tm="0">
                                          <p:val>
                                            <p:strVal val="ppt_x"/>
                                          </p:val>
                                        </p:tav>
                                        <p:tav tm="100000">
                                          <p:val>
                                            <p:strVal val="ppt_x"/>
                                          </p:val>
                                        </p:tav>
                                      </p:tavLst>
                                    </p:anim>
                                    <p:anim calcmode="lin" valueType="num">
                                      <p:cBhvr>
                                        <p:cTn id="245" dur="1000"/>
                                        <p:tgtEl>
                                          <p:spTgt spid="7"/>
                                        </p:tgtEl>
                                        <p:attrNameLst>
                                          <p:attrName>ppt_y</p:attrName>
                                        </p:attrNameLst>
                                      </p:cBhvr>
                                      <p:tavLst>
                                        <p:tav tm="0">
                                          <p:val>
                                            <p:strVal val="ppt_y"/>
                                          </p:val>
                                        </p:tav>
                                        <p:tav tm="100000">
                                          <p:val>
                                            <p:strVal val="ppt_y+.1"/>
                                          </p:val>
                                        </p:tav>
                                      </p:tavLst>
                                    </p:anim>
                                    <p:set>
                                      <p:cBhvr>
                                        <p:cTn id="246" dur="1" fill="hold">
                                          <p:stCondLst>
                                            <p:cond delay="999"/>
                                          </p:stCondLst>
                                        </p:cTn>
                                        <p:tgtEl>
                                          <p:spTgt spid="7"/>
                                        </p:tgtEl>
                                        <p:attrNameLst>
                                          <p:attrName>style.visibility</p:attrName>
                                        </p:attrNameLst>
                                      </p:cBhvr>
                                      <p:to>
                                        <p:strVal val="hidden"/>
                                      </p:to>
                                    </p:set>
                                  </p:childTnLst>
                                </p:cTn>
                              </p:par>
                              <p:par>
                                <p:cTn id="247" presetID="42" presetClass="exit" presetSubtype="0" fill="hold" grpId="1" nodeType="withEffect">
                                  <p:stCondLst>
                                    <p:cond delay="0"/>
                                  </p:stCondLst>
                                  <p:childTnLst>
                                    <p:animEffect transition="out" filter="fade">
                                      <p:cBhvr>
                                        <p:cTn id="248" dur="1000"/>
                                        <p:tgtEl>
                                          <p:spTgt spid="8"/>
                                        </p:tgtEl>
                                      </p:cBhvr>
                                    </p:animEffect>
                                    <p:anim calcmode="lin" valueType="num">
                                      <p:cBhvr>
                                        <p:cTn id="249" dur="1000"/>
                                        <p:tgtEl>
                                          <p:spTgt spid="8"/>
                                        </p:tgtEl>
                                        <p:attrNameLst>
                                          <p:attrName>ppt_x</p:attrName>
                                        </p:attrNameLst>
                                      </p:cBhvr>
                                      <p:tavLst>
                                        <p:tav tm="0">
                                          <p:val>
                                            <p:strVal val="ppt_x"/>
                                          </p:val>
                                        </p:tav>
                                        <p:tav tm="100000">
                                          <p:val>
                                            <p:strVal val="ppt_x"/>
                                          </p:val>
                                        </p:tav>
                                      </p:tavLst>
                                    </p:anim>
                                    <p:anim calcmode="lin" valueType="num">
                                      <p:cBhvr>
                                        <p:cTn id="250" dur="1000"/>
                                        <p:tgtEl>
                                          <p:spTgt spid="8"/>
                                        </p:tgtEl>
                                        <p:attrNameLst>
                                          <p:attrName>ppt_y</p:attrName>
                                        </p:attrNameLst>
                                      </p:cBhvr>
                                      <p:tavLst>
                                        <p:tav tm="0">
                                          <p:val>
                                            <p:strVal val="ppt_y"/>
                                          </p:val>
                                        </p:tav>
                                        <p:tav tm="100000">
                                          <p:val>
                                            <p:strVal val="ppt_y+.1"/>
                                          </p:val>
                                        </p:tav>
                                      </p:tavLst>
                                    </p:anim>
                                    <p:set>
                                      <p:cBhvr>
                                        <p:cTn id="251" dur="1" fill="hold">
                                          <p:stCondLst>
                                            <p:cond delay="999"/>
                                          </p:stCondLst>
                                        </p:cTn>
                                        <p:tgtEl>
                                          <p:spTgt spid="8"/>
                                        </p:tgtEl>
                                        <p:attrNameLst>
                                          <p:attrName>style.visibility</p:attrName>
                                        </p:attrNameLst>
                                      </p:cBhvr>
                                      <p:to>
                                        <p:strVal val="hidden"/>
                                      </p:to>
                                    </p:set>
                                  </p:childTnLst>
                                </p:cTn>
                              </p:par>
                              <p:par>
                                <p:cTn id="252" presetID="42" presetClass="exit" presetSubtype="0" fill="hold" grpId="1" nodeType="withEffect">
                                  <p:stCondLst>
                                    <p:cond delay="0"/>
                                  </p:stCondLst>
                                  <p:childTnLst>
                                    <p:animEffect transition="out" filter="fade">
                                      <p:cBhvr>
                                        <p:cTn id="253" dur="1000"/>
                                        <p:tgtEl>
                                          <p:spTgt spid="9"/>
                                        </p:tgtEl>
                                      </p:cBhvr>
                                    </p:animEffect>
                                    <p:anim calcmode="lin" valueType="num">
                                      <p:cBhvr>
                                        <p:cTn id="254" dur="1000"/>
                                        <p:tgtEl>
                                          <p:spTgt spid="9"/>
                                        </p:tgtEl>
                                        <p:attrNameLst>
                                          <p:attrName>ppt_x</p:attrName>
                                        </p:attrNameLst>
                                      </p:cBhvr>
                                      <p:tavLst>
                                        <p:tav tm="0">
                                          <p:val>
                                            <p:strVal val="ppt_x"/>
                                          </p:val>
                                        </p:tav>
                                        <p:tav tm="100000">
                                          <p:val>
                                            <p:strVal val="ppt_x"/>
                                          </p:val>
                                        </p:tav>
                                      </p:tavLst>
                                    </p:anim>
                                    <p:anim calcmode="lin" valueType="num">
                                      <p:cBhvr>
                                        <p:cTn id="255" dur="1000"/>
                                        <p:tgtEl>
                                          <p:spTgt spid="9"/>
                                        </p:tgtEl>
                                        <p:attrNameLst>
                                          <p:attrName>ppt_y</p:attrName>
                                        </p:attrNameLst>
                                      </p:cBhvr>
                                      <p:tavLst>
                                        <p:tav tm="0">
                                          <p:val>
                                            <p:strVal val="ppt_y"/>
                                          </p:val>
                                        </p:tav>
                                        <p:tav tm="100000">
                                          <p:val>
                                            <p:strVal val="ppt_y+.1"/>
                                          </p:val>
                                        </p:tav>
                                      </p:tavLst>
                                    </p:anim>
                                    <p:set>
                                      <p:cBhvr>
                                        <p:cTn id="256" dur="1" fill="hold">
                                          <p:stCondLst>
                                            <p:cond delay="999"/>
                                          </p:stCondLst>
                                        </p:cTn>
                                        <p:tgtEl>
                                          <p:spTgt spid="9"/>
                                        </p:tgtEl>
                                        <p:attrNameLst>
                                          <p:attrName>style.visibility</p:attrName>
                                        </p:attrNameLst>
                                      </p:cBhvr>
                                      <p:to>
                                        <p:strVal val="hidden"/>
                                      </p:to>
                                    </p:set>
                                  </p:childTnLst>
                                </p:cTn>
                              </p:par>
                              <p:par>
                                <p:cTn id="257" presetID="42" presetClass="exit" presetSubtype="0" fill="hold" grpId="1" nodeType="withEffect">
                                  <p:stCondLst>
                                    <p:cond delay="0"/>
                                  </p:stCondLst>
                                  <p:childTnLst>
                                    <p:animEffect transition="out" filter="fade">
                                      <p:cBhvr>
                                        <p:cTn id="258" dur="1000"/>
                                        <p:tgtEl>
                                          <p:spTgt spid="10"/>
                                        </p:tgtEl>
                                      </p:cBhvr>
                                    </p:animEffect>
                                    <p:anim calcmode="lin" valueType="num">
                                      <p:cBhvr>
                                        <p:cTn id="259" dur="1000"/>
                                        <p:tgtEl>
                                          <p:spTgt spid="10"/>
                                        </p:tgtEl>
                                        <p:attrNameLst>
                                          <p:attrName>ppt_x</p:attrName>
                                        </p:attrNameLst>
                                      </p:cBhvr>
                                      <p:tavLst>
                                        <p:tav tm="0">
                                          <p:val>
                                            <p:strVal val="ppt_x"/>
                                          </p:val>
                                        </p:tav>
                                        <p:tav tm="100000">
                                          <p:val>
                                            <p:strVal val="ppt_x"/>
                                          </p:val>
                                        </p:tav>
                                      </p:tavLst>
                                    </p:anim>
                                    <p:anim calcmode="lin" valueType="num">
                                      <p:cBhvr>
                                        <p:cTn id="260" dur="1000"/>
                                        <p:tgtEl>
                                          <p:spTgt spid="10"/>
                                        </p:tgtEl>
                                        <p:attrNameLst>
                                          <p:attrName>ppt_y</p:attrName>
                                        </p:attrNameLst>
                                      </p:cBhvr>
                                      <p:tavLst>
                                        <p:tav tm="0">
                                          <p:val>
                                            <p:strVal val="ppt_y"/>
                                          </p:val>
                                        </p:tav>
                                        <p:tav tm="100000">
                                          <p:val>
                                            <p:strVal val="ppt_y+.1"/>
                                          </p:val>
                                        </p:tav>
                                      </p:tavLst>
                                    </p:anim>
                                    <p:set>
                                      <p:cBhvr>
                                        <p:cTn id="261" dur="1" fill="hold">
                                          <p:stCondLst>
                                            <p:cond delay="999"/>
                                          </p:stCondLst>
                                        </p:cTn>
                                        <p:tgtEl>
                                          <p:spTgt spid="10"/>
                                        </p:tgtEl>
                                        <p:attrNameLst>
                                          <p:attrName>style.visibility</p:attrName>
                                        </p:attrNameLst>
                                      </p:cBhvr>
                                      <p:to>
                                        <p:strVal val="hidden"/>
                                      </p:to>
                                    </p:set>
                                  </p:childTnLst>
                                </p:cTn>
                              </p:par>
                              <p:par>
                                <p:cTn id="262" presetID="42" presetClass="exit" presetSubtype="0" fill="hold" grpId="1" nodeType="withEffect">
                                  <p:stCondLst>
                                    <p:cond delay="0"/>
                                  </p:stCondLst>
                                  <p:childTnLst>
                                    <p:animEffect transition="out" filter="fade">
                                      <p:cBhvr>
                                        <p:cTn id="263" dur="1000"/>
                                        <p:tgtEl>
                                          <p:spTgt spid="11"/>
                                        </p:tgtEl>
                                      </p:cBhvr>
                                    </p:animEffect>
                                    <p:anim calcmode="lin" valueType="num">
                                      <p:cBhvr>
                                        <p:cTn id="264" dur="1000"/>
                                        <p:tgtEl>
                                          <p:spTgt spid="11"/>
                                        </p:tgtEl>
                                        <p:attrNameLst>
                                          <p:attrName>ppt_x</p:attrName>
                                        </p:attrNameLst>
                                      </p:cBhvr>
                                      <p:tavLst>
                                        <p:tav tm="0">
                                          <p:val>
                                            <p:strVal val="ppt_x"/>
                                          </p:val>
                                        </p:tav>
                                        <p:tav tm="100000">
                                          <p:val>
                                            <p:strVal val="ppt_x"/>
                                          </p:val>
                                        </p:tav>
                                      </p:tavLst>
                                    </p:anim>
                                    <p:anim calcmode="lin" valueType="num">
                                      <p:cBhvr>
                                        <p:cTn id="265" dur="1000"/>
                                        <p:tgtEl>
                                          <p:spTgt spid="11"/>
                                        </p:tgtEl>
                                        <p:attrNameLst>
                                          <p:attrName>ppt_y</p:attrName>
                                        </p:attrNameLst>
                                      </p:cBhvr>
                                      <p:tavLst>
                                        <p:tav tm="0">
                                          <p:val>
                                            <p:strVal val="ppt_y"/>
                                          </p:val>
                                        </p:tav>
                                        <p:tav tm="100000">
                                          <p:val>
                                            <p:strVal val="ppt_y+.1"/>
                                          </p:val>
                                        </p:tav>
                                      </p:tavLst>
                                    </p:anim>
                                    <p:set>
                                      <p:cBhvr>
                                        <p:cTn id="266" dur="1" fill="hold">
                                          <p:stCondLst>
                                            <p:cond delay="999"/>
                                          </p:stCondLst>
                                        </p:cTn>
                                        <p:tgtEl>
                                          <p:spTgt spid="11"/>
                                        </p:tgtEl>
                                        <p:attrNameLst>
                                          <p:attrName>style.visibility</p:attrName>
                                        </p:attrNameLst>
                                      </p:cBhvr>
                                      <p:to>
                                        <p:strVal val="hidden"/>
                                      </p:to>
                                    </p:set>
                                  </p:childTnLst>
                                </p:cTn>
                              </p:par>
                              <p:par>
                                <p:cTn id="267" presetID="42" presetClass="exit" presetSubtype="0" fill="hold" grpId="1" nodeType="withEffect">
                                  <p:stCondLst>
                                    <p:cond delay="0"/>
                                  </p:stCondLst>
                                  <p:childTnLst>
                                    <p:animEffect transition="out" filter="fade">
                                      <p:cBhvr>
                                        <p:cTn id="268" dur="1000"/>
                                        <p:tgtEl>
                                          <p:spTgt spid="12"/>
                                        </p:tgtEl>
                                      </p:cBhvr>
                                    </p:animEffect>
                                    <p:anim calcmode="lin" valueType="num">
                                      <p:cBhvr>
                                        <p:cTn id="269" dur="1000"/>
                                        <p:tgtEl>
                                          <p:spTgt spid="12"/>
                                        </p:tgtEl>
                                        <p:attrNameLst>
                                          <p:attrName>ppt_x</p:attrName>
                                        </p:attrNameLst>
                                      </p:cBhvr>
                                      <p:tavLst>
                                        <p:tav tm="0">
                                          <p:val>
                                            <p:strVal val="ppt_x"/>
                                          </p:val>
                                        </p:tav>
                                        <p:tav tm="100000">
                                          <p:val>
                                            <p:strVal val="ppt_x"/>
                                          </p:val>
                                        </p:tav>
                                      </p:tavLst>
                                    </p:anim>
                                    <p:anim calcmode="lin" valueType="num">
                                      <p:cBhvr>
                                        <p:cTn id="270" dur="1000"/>
                                        <p:tgtEl>
                                          <p:spTgt spid="12"/>
                                        </p:tgtEl>
                                        <p:attrNameLst>
                                          <p:attrName>ppt_y</p:attrName>
                                        </p:attrNameLst>
                                      </p:cBhvr>
                                      <p:tavLst>
                                        <p:tav tm="0">
                                          <p:val>
                                            <p:strVal val="ppt_y"/>
                                          </p:val>
                                        </p:tav>
                                        <p:tav tm="100000">
                                          <p:val>
                                            <p:strVal val="ppt_y+.1"/>
                                          </p:val>
                                        </p:tav>
                                      </p:tavLst>
                                    </p:anim>
                                    <p:set>
                                      <p:cBhvr>
                                        <p:cTn id="271" dur="1" fill="hold">
                                          <p:stCondLst>
                                            <p:cond delay="999"/>
                                          </p:stCondLst>
                                        </p:cTn>
                                        <p:tgtEl>
                                          <p:spTgt spid="12"/>
                                        </p:tgtEl>
                                        <p:attrNameLst>
                                          <p:attrName>style.visibility</p:attrName>
                                        </p:attrNameLst>
                                      </p:cBhvr>
                                      <p:to>
                                        <p:strVal val="hidden"/>
                                      </p:to>
                                    </p:set>
                                  </p:childTnLst>
                                </p:cTn>
                              </p:par>
                              <p:par>
                                <p:cTn id="272" presetID="42" presetClass="exit" presetSubtype="0" fill="hold" grpId="1" nodeType="withEffect">
                                  <p:stCondLst>
                                    <p:cond delay="0"/>
                                  </p:stCondLst>
                                  <p:childTnLst>
                                    <p:animEffect transition="out" filter="fade">
                                      <p:cBhvr>
                                        <p:cTn id="273" dur="1000"/>
                                        <p:tgtEl>
                                          <p:spTgt spid="13"/>
                                        </p:tgtEl>
                                      </p:cBhvr>
                                    </p:animEffect>
                                    <p:anim calcmode="lin" valueType="num">
                                      <p:cBhvr>
                                        <p:cTn id="274" dur="1000"/>
                                        <p:tgtEl>
                                          <p:spTgt spid="13"/>
                                        </p:tgtEl>
                                        <p:attrNameLst>
                                          <p:attrName>ppt_x</p:attrName>
                                        </p:attrNameLst>
                                      </p:cBhvr>
                                      <p:tavLst>
                                        <p:tav tm="0">
                                          <p:val>
                                            <p:strVal val="ppt_x"/>
                                          </p:val>
                                        </p:tav>
                                        <p:tav tm="100000">
                                          <p:val>
                                            <p:strVal val="ppt_x"/>
                                          </p:val>
                                        </p:tav>
                                      </p:tavLst>
                                    </p:anim>
                                    <p:anim calcmode="lin" valueType="num">
                                      <p:cBhvr>
                                        <p:cTn id="275" dur="1000"/>
                                        <p:tgtEl>
                                          <p:spTgt spid="13"/>
                                        </p:tgtEl>
                                        <p:attrNameLst>
                                          <p:attrName>ppt_y</p:attrName>
                                        </p:attrNameLst>
                                      </p:cBhvr>
                                      <p:tavLst>
                                        <p:tav tm="0">
                                          <p:val>
                                            <p:strVal val="ppt_y"/>
                                          </p:val>
                                        </p:tav>
                                        <p:tav tm="100000">
                                          <p:val>
                                            <p:strVal val="ppt_y+.1"/>
                                          </p:val>
                                        </p:tav>
                                      </p:tavLst>
                                    </p:anim>
                                    <p:set>
                                      <p:cBhvr>
                                        <p:cTn id="276" dur="1" fill="hold">
                                          <p:stCondLst>
                                            <p:cond delay="999"/>
                                          </p:stCondLst>
                                        </p:cTn>
                                        <p:tgtEl>
                                          <p:spTgt spid="13"/>
                                        </p:tgtEl>
                                        <p:attrNameLst>
                                          <p:attrName>style.visibility</p:attrName>
                                        </p:attrNameLst>
                                      </p:cBhvr>
                                      <p:to>
                                        <p:strVal val="hidden"/>
                                      </p:to>
                                    </p:set>
                                  </p:childTnLst>
                                </p:cTn>
                              </p:par>
                              <p:par>
                                <p:cTn id="277" presetID="42" presetClass="exit" presetSubtype="0" fill="hold" grpId="1" nodeType="withEffect">
                                  <p:stCondLst>
                                    <p:cond delay="0"/>
                                  </p:stCondLst>
                                  <p:childTnLst>
                                    <p:animEffect transition="out" filter="fade">
                                      <p:cBhvr>
                                        <p:cTn id="278" dur="1000"/>
                                        <p:tgtEl>
                                          <p:spTgt spid="14"/>
                                        </p:tgtEl>
                                      </p:cBhvr>
                                    </p:animEffect>
                                    <p:anim calcmode="lin" valueType="num">
                                      <p:cBhvr>
                                        <p:cTn id="279" dur="1000"/>
                                        <p:tgtEl>
                                          <p:spTgt spid="14"/>
                                        </p:tgtEl>
                                        <p:attrNameLst>
                                          <p:attrName>ppt_x</p:attrName>
                                        </p:attrNameLst>
                                      </p:cBhvr>
                                      <p:tavLst>
                                        <p:tav tm="0">
                                          <p:val>
                                            <p:strVal val="ppt_x"/>
                                          </p:val>
                                        </p:tav>
                                        <p:tav tm="100000">
                                          <p:val>
                                            <p:strVal val="ppt_x"/>
                                          </p:val>
                                        </p:tav>
                                      </p:tavLst>
                                    </p:anim>
                                    <p:anim calcmode="lin" valueType="num">
                                      <p:cBhvr>
                                        <p:cTn id="280" dur="1000"/>
                                        <p:tgtEl>
                                          <p:spTgt spid="14"/>
                                        </p:tgtEl>
                                        <p:attrNameLst>
                                          <p:attrName>ppt_y</p:attrName>
                                        </p:attrNameLst>
                                      </p:cBhvr>
                                      <p:tavLst>
                                        <p:tav tm="0">
                                          <p:val>
                                            <p:strVal val="ppt_y"/>
                                          </p:val>
                                        </p:tav>
                                        <p:tav tm="100000">
                                          <p:val>
                                            <p:strVal val="ppt_y+.1"/>
                                          </p:val>
                                        </p:tav>
                                      </p:tavLst>
                                    </p:anim>
                                    <p:set>
                                      <p:cBhvr>
                                        <p:cTn id="281" dur="1" fill="hold">
                                          <p:stCondLst>
                                            <p:cond delay="999"/>
                                          </p:stCondLst>
                                        </p:cTn>
                                        <p:tgtEl>
                                          <p:spTgt spid="14"/>
                                        </p:tgtEl>
                                        <p:attrNameLst>
                                          <p:attrName>style.visibility</p:attrName>
                                        </p:attrNameLst>
                                      </p:cBhvr>
                                      <p:to>
                                        <p:strVal val="hidden"/>
                                      </p:to>
                                    </p:set>
                                  </p:childTnLst>
                                </p:cTn>
                              </p:par>
                              <p:par>
                                <p:cTn id="282" presetID="42" presetClass="exit" presetSubtype="0" fill="hold" grpId="1" nodeType="withEffect">
                                  <p:stCondLst>
                                    <p:cond delay="0"/>
                                  </p:stCondLst>
                                  <p:childTnLst>
                                    <p:animEffect transition="out" filter="fade">
                                      <p:cBhvr>
                                        <p:cTn id="283" dur="1000"/>
                                        <p:tgtEl>
                                          <p:spTgt spid="22"/>
                                        </p:tgtEl>
                                      </p:cBhvr>
                                    </p:animEffect>
                                    <p:anim calcmode="lin" valueType="num">
                                      <p:cBhvr>
                                        <p:cTn id="284" dur="1000"/>
                                        <p:tgtEl>
                                          <p:spTgt spid="22"/>
                                        </p:tgtEl>
                                        <p:attrNameLst>
                                          <p:attrName>ppt_x</p:attrName>
                                        </p:attrNameLst>
                                      </p:cBhvr>
                                      <p:tavLst>
                                        <p:tav tm="0">
                                          <p:val>
                                            <p:strVal val="ppt_x"/>
                                          </p:val>
                                        </p:tav>
                                        <p:tav tm="100000">
                                          <p:val>
                                            <p:strVal val="ppt_x"/>
                                          </p:val>
                                        </p:tav>
                                      </p:tavLst>
                                    </p:anim>
                                    <p:anim calcmode="lin" valueType="num">
                                      <p:cBhvr>
                                        <p:cTn id="285" dur="1000"/>
                                        <p:tgtEl>
                                          <p:spTgt spid="22"/>
                                        </p:tgtEl>
                                        <p:attrNameLst>
                                          <p:attrName>ppt_y</p:attrName>
                                        </p:attrNameLst>
                                      </p:cBhvr>
                                      <p:tavLst>
                                        <p:tav tm="0">
                                          <p:val>
                                            <p:strVal val="ppt_y"/>
                                          </p:val>
                                        </p:tav>
                                        <p:tav tm="100000">
                                          <p:val>
                                            <p:strVal val="ppt_y+.1"/>
                                          </p:val>
                                        </p:tav>
                                      </p:tavLst>
                                    </p:anim>
                                    <p:set>
                                      <p:cBhvr>
                                        <p:cTn id="286" dur="1" fill="hold">
                                          <p:stCondLst>
                                            <p:cond delay="999"/>
                                          </p:stCondLst>
                                        </p:cTn>
                                        <p:tgtEl>
                                          <p:spTgt spid="22"/>
                                        </p:tgtEl>
                                        <p:attrNameLst>
                                          <p:attrName>style.visibility</p:attrName>
                                        </p:attrNameLst>
                                      </p:cBhvr>
                                      <p:to>
                                        <p:strVal val="hidden"/>
                                      </p:to>
                                    </p:set>
                                  </p:childTnLst>
                                </p:cTn>
                              </p:par>
                              <p:par>
                                <p:cTn id="287" presetID="42" presetClass="exit" presetSubtype="0" fill="hold" grpId="1" nodeType="withEffect">
                                  <p:stCondLst>
                                    <p:cond delay="0"/>
                                  </p:stCondLst>
                                  <p:childTnLst>
                                    <p:animEffect transition="out" filter="fade">
                                      <p:cBhvr>
                                        <p:cTn id="288" dur="1000"/>
                                        <p:tgtEl>
                                          <p:spTgt spid="23"/>
                                        </p:tgtEl>
                                      </p:cBhvr>
                                    </p:animEffect>
                                    <p:anim calcmode="lin" valueType="num">
                                      <p:cBhvr>
                                        <p:cTn id="289" dur="1000"/>
                                        <p:tgtEl>
                                          <p:spTgt spid="23"/>
                                        </p:tgtEl>
                                        <p:attrNameLst>
                                          <p:attrName>ppt_x</p:attrName>
                                        </p:attrNameLst>
                                      </p:cBhvr>
                                      <p:tavLst>
                                        <p:tav tm="0">
                                          <p:val>
                                            <p:strVal val="ppt_x"/>
                                          </p:val>
                                        </p:tav>
                                        <p:tav tm="100000">
                                          <p:val>
                                            <p:strVal val="ppt_x"/>
                                          </p:val>
                                        </p:tav>
                                      </p:tavLst>
                                    </p:anim>
                                    <p:anim calcmode="lin" valueType="num">
                                      <p:cBhvr>
                                        <p:cTn id="290" dur="1000"/>
                                        <p:tgtEl>
                                          <p:spTgt spid="23"/>
                                        </p:tgtEl>
                                        <p:attrNameLst>
                                          <p:attrName>ppt_y</p:attrName>
                                        </p:attrNameLst>
                                      </p:cBhvr>
                                      <p:tavLst>
                                        <p:tav tm="0">
                                          <p:val>
                                            <p:strVal val="ppt_y"/>
                                          </p:val>
                                        </p:tav>
                                        <p:tav tm="100000">
                                          <p:val>
                                            <p:strVal val="ppt_y+.1"/>
                                          </p:val>
                                        </p:tav>
                                      </p:tavLst>
                                    </p:anim>
                                    <p:set>
                                      <p:cBhvr>
                                        <p:cTn id="291" dur="1" fill="hold">
                                          <p:stCondLst>
                                            <p:cond delay="999"/>
                                          </p:stCondLst>
                                        </p:cTn>
                                        <p:tgtEl>
                                          <p:spTgt spid="23"/>
                                        </p:tgtEl>
                                        <p:attrNameLst>
                                          <p:attrName>style.visibility</p:attrName>
                                        </p:attrNameLst>
                                      </p:cBhvr>
                                      <p:to>
                                        <p:strVal val="hidden"/>
                                      </p:to>
                                    </p:set>
                                  </p:childTnLst>
                                </p:cTn>
                              </p:par>
                              <p:par>
                                <p:cTn id="292" presetID="42" presetClass="exit" presetSubtype="0" fill="hold" grpId="1" nodeType="withEffect">
                                  <p:stCondLst>
                                    <p:cond delay="0"/>
                                  </p:stCondLst>
                                  <p:childTnLst>
                                    <p:animEffect transition="out" filter="fade">
                                      <p:cBhvr>
                                        <p:cTn id="293" dur="1000"/>
                                        <p:tgtEl>
                                          <p:spTgt spid="24"/>
                                        </p:tgtEl>
                                      </p:cBhvr>
                                    </p:animEffect>
                                    <p:anim calcmode="lin" valueType="num">
                                      <p:cBhvr>
                                        <p:cTn id="294" dur="1000"/>
                                        <p:tgtEl>
                                          <p:spTgt spid="24"/>
                                        </p:tgtEl>
                                        <p:attrNameLst>
                                          <p:attrName>ppt_x</p:attrName>
                                        </p:attrNameLst>
                                      </p:cBhvr>
                                      <p:tavLst>
                                        <p:tav tm="0">
                                          <p:val>
                                            <p:strVal val="ppt_x"/>
                                          </p:val>
                                        </p:tav>
                                        <p:tav tm="100000">
                                          <p:val>
                                            <p:strVal val="ppt_x"/>
                                          </p:val>
                                        </p:tav>
                                      </p:tavLst>
                                    </p:anim>
                                    <p:anim calcmode="lin" valueType="num">
                                      <p:cBhvr>
                                        <p:cTn id="295" dur="1000"/>
                                        <p:tgtEl>
                                          <p:spTgt spid="24"/>
                                        </p:tgtEl>
                                        <p:attrNameLst>
                                          <p:attrName>ppt_y</p:attrName>
                                        </p:attrNameLst>
                                      </p:cBhvr>
                                      <p:tavLst>
                                        <p:tav tm="0">
                                          <p:val>
                                            <p:strVal val="ppt_y"/>
                                          </p:val>
                                        </p:tav>
                                        <p:tav tm="100000">
                                          <p:val>
                                            <p:strVal val="ppt_y+.1"/>
                                          </p:val>
                                        </p:tav>
                                      </p:tavLst>
                                    </p:anim>
                                    <p:set>
                                      <p:cBhvr>
                                        <p:cTn id="296" dur="1" fill="hold">
                                          <p:stCondLst>
                                            <p:cond delay="999"/>
                                          </p:stCondLst>
                                        </p:cTn>
                                        <p:tgtEl>
                                          <p:spTgt spid="24"/>
                                        </p:tgtEl>
                                        <p:attrNameLst>
                                          <p:attrName>style.visibility</p:attrName>
                                        </p:attrNameLst>
                                      </p:cBhvr>
                                      <p:to>
                                        <p:strVal val="hidden"/>
                                      </p:to>
                                    </p:set>
                                  </p:childTnLst>
                                </p:cTn>
                              </p:par>
                              <p:par>
                                <p:cTn id="297" presetID="42" presetClass="exit" presetSubtype="0" fill="hold" grpId="1" nodeType="withEffect">
                                  <p:stCondLst>
                                    <p:cond delay="0"/>
                                  </p:stCondLst>
                                  <p:childTnLst>
                                    <p:animEffect transition="out" filter="fade">
                                      <p:cBhvr>
                                        <p:cTn id="298" dur="1000"/>
                                        <p:tgtEl>
                                          <p:spTgt spid="25"/>
                                        </p:tgtEl>
                                      </p:cBhvr>
                                    </p:animEffect>
                                    <p:anim calcmode="lin" valueType="num">
                                      <p:cBhvr>
                                        <p:cTn id="299" dur="1000"/>
                                        <p:tgtEl>
                                          <p:spTgt spid="25"/>
                                        </p:tgtEl>
                                        <p:attrNameLst>
                                          <p:attrName>ppt_x</p:attrName>
                                        </p:attrNameLst>
                                      </p:cBhvr>
                                      <p:tavLst>
                                        <p:tav tm="0">
                                          <p:val>
                                            <p:strVal val="ppt_x"/>
                                          </p:val>
                                        </p:tav>
                                        <p:tav tm="100000">
                                          <p:val>
                                            <p:strVal val="ppt_x"/>
                                          </p:val>
                                        </p:tav>
                                      </p:tavLst>
                                    </p:anim>
                                    <p:anim calcmode="lin" valueType="num">
                                      <p:cBhvr>
                                        <p:cTn id="300" dur="1000"/>
                                        <p:tgtEl>
                                          <p:spTgt spid="25"/>
                                        </p:tgtEl>
                                        <p:attrNameLst>
                                          <p:attrName>ppt_y</p:attrName>
                                        </p:attrNameLst>
                                      </p:cBhvr>
                                      <p:tavLst>
                                        <p:tav tm="0">
                                          <p:val>
                                            <p:strVal val="ppt_y"/>
                                          </p:val>
                                        </p:tav>
                                        <p:tav tm="100000">
                                          <p:val>
                                            <p:strVal val="ppt_y+.1"/>
                                          </p:val>
                                        </p:tav>
                                      </p:tavLst>
                                    </p:anim>
                                    <p:set>
                                      <p:cBhvr>
                                        <p:cTn id="301" dur="1" fill="hold">
                                          <p:stCondLst>
                                            <p:cond delay="999"/>
                                          </p:stCondLst>
                                        </p:cTn>
                                        <p:tgtEl>
                                          <p:spTgt spid="25"/>
                                        </p:tgtEl>
                                        <p:attrNameLst>
                                          <p:attrName>style.visibility</p:attrName>
                                        </p:attrNameLst>
                                      </p:cBhvr>
                                      <p:to>
                                        <p:strVal val="hidden"/>
                                      </p:to>
                                    </p:set>
                                  </p:childTnLst>
                                </p:cTn>
                              </p:par>
                              <p:par>
                                <p:cTn id="302" presetID="42" presetClass="exit" presetSubtype="0" fill="hold" grpId="1" nodeType="withEffect">
                                  <p:stCondLst>
                                    <p:cond delay="0"/>
                                  </p:stCondLst>
                                  <p:childTnLst>
                                    <p:animEffect transition="out" filter="fade">
                                      <p:cBhvr>
                                        <p:cTn id="303" dur="1000"/>
                                        <p:tgtEl>
                                          <p:spTgt spid="26"/>
                                        </p:tgtEl>
                                      </p:cBhvr>
                                    </p:animEffect>
                                    <p:anim calcmode="lin" valueType="num">
                                      <p:cBhvr>
                                        <p:cTn id="304" dur="1000"/>
                                        <p:tgtEl>
                                          <p:spTgt spid="26"/>
                                        </p:tgtEl>
                                        <p:attrNameLst>
                                          <p:attrName>ppt_x</p:attrName>
                                        </p:attrNameLst>
                                      </p:cBhvr>
                                      <p:tavLst>
                                        <p:tav tm="0">
                                          <p:val>
                                            <p:strVal val="ppt_x"/>
                                          </p:val>
                                        </p:tav>
                                        <p:tav tm="100000">
                                          <p:val>
                                            <p:strVal val="ppt_x"/>
                                          </p:val>
                                        </p:tav>
                                      </p:tavLst>
                                    </p:anim>
                                    <p:anim calcmode="lin" valueType="num">
                                      <p:cBhvr>
                                        <p:cTn id="305" dur="1000"/>
                                        <p:tgtEl>
                                          <p:spTgt spid="26"/>
                                        </p:tgtEl>
                                        <p:attrNameLst>
                                          <p:attrName>ppt_y</p:attrName>
                                        </p:attrNameLst>
                                      </p:cBhvr>
                                      <p:tavLst>
                                        <p:tav tm="0">
                                          <p:val>
                                            <p:strVal val="ppt_y"/>
                                          </p:val>
                                        </p:tav>
                                        <p:tav tm="100000">
                                          <p:val>
                                            <p:strVal val="ppt_y+.1"/>
                                          </p:val>
                                        </p:tav>
                                      </p:tavLst>
                                    </p:anim>
                                    <p:set>
                                      <p:cBhvr>
                                        <p:cTn id="306" dur="1" fill="hold">
                                          <p:stCondLst>
                                            <p:cond delay="999"/>
                                          </p:stCondLst>
                                        </p:cTn>
                                        <p:tgtEl>
                                          <p:spTgt spid="26"/>
                                        </p:tgtEl>
                                        <p:attrNameLst>
                                          <p:attrName>style.visibility</p:attrName>
                                        </p:attrNameLst>
                                      </p:cBhvr>
                                      <p:to>
                                        <p:strVal val="hidden"/>
                                      </p:to>
                                    </p:set>
                                  </p:childTnLst>
                                </p:cTn>
                              </p:par>
                              <p:par>
                                <p:cTn id="307" presetID="42" presetClass="exit" presetSubtype="0" fill="hold" grpId="1" nodeType="withEffect">
                                  <p:stCondLst>
                                    <p:cond delay="0"/>
                                  </p:stCondLst>
                                  <p:childTnLst>
                                    <p:animEffect transition="out" filter="fade">
                                      <p:cBhvr>
                                        <p:cTn id="308" dur="1000"/>
                                        <p:tgtEl>
                                          <p:spTgt spid="27"/>
                                        </p:tgtEl>
                                      </p:cBhvr>
                                    </p:animEffect>
                                    <p:anim calcmode="lin" valueType="num">
                                      <p:cBhvr>
                                        <p:cTn id="309" dur="1000"/>
                                        <p:tgtEl>
                                          <p:spTgt spid="27"/>
                                        </p:tgtEl>
                                        <p:attrNameLst>
                                          <p:attrName>ppt_x</p:attrName>
                                        </p:attrNameLst>
                                      </p:cBhvr>
                                      <p:tavLst>
                                        <p:tav tm="0">
                                          <p:val>
                                            <p:strVal val="ppt_x"/>
                                          </p:val>
                                        </p:tav>
                                        <p:tav tm="100000">
                                          <p:val>
                                            <p:strVal val="ppt_x"/>
                                          </p:val>
                                        </p:tav>
                                      </p:tavLst>
                                    </p:anim>
                                    <p:anim calcmode="lin" valueType="num">
                                      <p:cBhvr>
                                        <p:cTn id="310" dur="1000"/>
                                        <p:tgtEl>
                                          <p:spTgt spid="27"/>
                                        </p:tgtEl>
                                        <p:attrNameLst>
                                          <p:attrName>ppt_y</p:attrName>
                                        </p:attrNameLst>
                                      </p:cBhvr>
                                      <p:tavLst>
                                        <p:tav tm="0">
                                          <p:val>
                                            <p:strVal val="ppt_y"/>
                                          </p:val>
                                        </p:tav>
                                        <p:tav tm="100000">
                                          <p:val>
                                            <p:strVal val="ppt_y+.1"/>
                                          </p:val>
                                        </p:tav>
                                      </p:tavLst>
                                    </p:anim>
                                    <p:set>
                                      <p:cBhvr>
                                        <p:cTn id="311" dur="1" fill="hold">
                                          <p:stCondLst>
                                            <p:cond delay="999"/>
                                          </p:stCondLst>
                                        </p:cTn>
                                        <p:tgtEl>
                                          <p:spTgt spid="27"/>
                                        </p:tgtEl>
                                        <p:attrNameLst>
                                          <p:attrName>style.visibility</p:attrName>
                                        </p:attrNameLst>
                                      </p:cBhvr>
                                      <p:to>
                                        <p:strVal val="hidden"/>
                                      </p:to>
                                    </p:set>
                                  </p:childTnLst>
                                </p:cTn>
                              </p:par>
                              <p:par>
                                <p:cTn id="312" presetID="42" presetClass="exit" presetSubtype="0" fill="hold" grpId="1" nodeType="withEffect">
                                  <p:stCondLst>
                                    <p:cond delay="0"/>
                                  </p:stCondLst>
                                  <p:childTnLst>
                                    <p:animEffect transition="out" filter="fade">
                                      <p:cBhvr>
                                        <p:cTn id="313" dur="1000"/>
                                        <p:tgtEl>
                                          <p:spTgt spid="32"/>
                                        </p:tgtEl>
                                      </p:cBhvr>
                                    </p:animEffect>
                                    <p:anim calcmode="lin" valueType="num">
                                      <p:cBhvr>
                                        <p:cTn id="314" dur="1000"/>
                                        <p:tgtEl>
                                          <p:spTgt spid="32"/>
                                        </p:tgtEl>
                                        <p:attrNameLst>
                                          <p:attrName>ppt_x</p:attrName>
                                        </p:attrNameLst>
                                      </p:cBhvr>
                                      <p:tavLst>
                                        <p:tav tm="0">
                                          <p:val>
                                            <p:strVal val="ppt_x"/>
                                          </p:val>
                                        </p:tav>
                                        <p:tav tm="100000">
                                          <p:val>
                                            <p:strVal val="ppt_x"/>
                                          </p:val>
                                        </p:tav>
                                      </p:tavLst>
                                    </p:anim>
                                    <p:anim calcmode="lin" valueType="num">
                                      <p:cBhvr>
                                        <p:cTn id="315" dur="1000"/>
                                        <p:tgtEl>
                                          <p:spTgt spid="32"/>
                                        </p:tgtEl>
                                        <p:attrNameLst>
                                          <p:attrName>ppt_y</p:attrName>
                                        </p:attrNameLst>
                                      </p:cBhvr>
                                      <p:tavLst>
                                        <p:tav tm="0">
                                          <p:val>
                                            <p:strVal val="ppt_y"/>
                                          </p:val>
                                        </p:tav>
                                        <p:tav tm="100000">
                                          <p:val>
                                            <p:strVal val="ppt_y+.1"/>
                                          </p:val>
                                        </p:tav>
                                      </p:tavLst>
                                    </p:anim>
                                    <p:set>
                                      <p:cBhvr>
                                        <p:cTn id="316" dur="1" fill="hold">
                                          <p:stCondLst>
                                            <p:cond delay="999"/>
                                          </p:stCondLst>
                                        </p:cTn>
                                        <p:tgtEl>
                                          <p:spTgt spid="32"/>
                                        </p:tgtEl>
                                        <p:attrNameLst>
                                          <p:attrName>style.visibility</p:attrName>
                                        </p:attrNameLst>
                                      </p:cBhvr>
                                      <p:to>
                                        <p:strVal val="hidden"/>
                                      </p:to>
                                    </p:set>
                                  </p:childTnLst>
                                </p:cTn>
                              </p:par>
                              <p:par>
                                <p:cTn id="317" presetID="42" presetClass="exit" presetSubtype="0" fill="hold" nodeType="withEffect">
                                  <p:stCondLst>
                                    <p:cond delay="0"/>
                                  </p:stCondLst>
                                  <p:childTnLst>
                                    <p:animEffect transition="out" filter="fade">
                                      <p:cBhvr>
                                        <p:cTn id="318" dur="1000"/>
                                        <p:tgtEl>
                                          <p:spTgt spid="40"/>
                                        </p:tgtEl>
                                      </p:cBhvr>
                                    </p:animEffect>
                                    <p:anim calcmode="lin" valueType="num">
                                      <p:cBhvr>
                                        <p:cTn id="319" dur="1000"/>
                                        <p:tgtEl>
                                          <p:spTgt spid="40"/>
                                        </p:tgtEl>
                                        <p:attrNameLst>
                                          <p:attrName>ppt_x</p:attrName>
                                        </p:attrNameLst>
                                      </p:cBhvr>
                                      <p:tavLst>
                                        <p:tav tm="0">
                                          <p:val>
                                            <p:strVal val="ppt_x"/>
                                          </p:val>
                                        </p:tav>
                                        <p:tav tm="100000">
                                          <p:val>
                                            <p:strVal val="ppt_x"/>
                                          </p:val>
                                        </p:tav>
                                      </p:tavLst>
                                    </p:anim>
                                    <p:anim calcmode="lin" valueType="num">
                                      <p:cBhvr>
                                        <p:cTn id="320" dur="1000"/>
                                        <p:tgtEl>
                                          <p:spTgt spid="40"/>
                                        </p:tgtEl>
                                        <p:attrNameLst>
                                          <p:attrName>ppt_y</p:attrName>
                                        </p:attrNameLst>
                                      </p:cBhvr>
                                      <p:tavLst>
                                        <p:tav tm="0">
                                          <p:val>
                                            <p:strVal val="ppt_y"/>
                                          </p:val>
                                        </p:tav>
                                        <p:tav tm="100000">
                                          <p:val>
                                            <p:strVal val="ppt_y+.1"/>
                                          </p:val>
                                        </p:tav>
                                      </p:tavLst>
                                    </p:anim>
                                    <p:set>
                                      <p:cBhvr>
                                        <p:cTn id="321" dur="1" fill="hold">
                                          <p:stCondLst>
                                            <p:cond delay="999"/>
                                          </p:stCondLst>
                                        </p:cTn>
                                        <p:tgtEl>
                                          <p:spTgt spid="40"/>
                                        </p:tgtEl>
                                        <p:attrNameLst>
                                          <p:attrName>style.visibility</p:attrName>
                                        </p:attrNameLst>
                                      </p:cBhvr>
                                      <p:to>
                                        <p:strVal val="hidden"/>
                                      </p:to>
                                    </p:set>
                                  </p:childTnLst>
                                </p:cTn>
                              </p:par>
                              <p:par>
                                <p:cTn id="322" presetID="42" presetClass="exit" presetSubtype="0" fill="hold" nodeType="withEffect">
                                  <p:stCondLst>
                                    <p:cond delay="0"/>
                                  </p:stCondLst>
                                  <p:childTnLst>
                                    <p:animEffect transition="out" filter="fade">
                                      <p:cBhvr>
                                        <p:cTn id="323" dur="1000"/>
                                        <p:tgtEl>
                                          <p:spTgt spid="42"/>
                                        </p:tgtEl>
                                      </p:cBhvr>
                                    </p:animEffect>
                                    <p:anim calcmode="lin" valueType="num">
                                      <p:cBhvr>
                                        <p:cTn id="324" dur="1000"/>
                                        <p:tgtEl>
                                          <p:spTgt spid="42"/>
                                        </p:tgtEl>
                                        <p:attrNameLst>
                                          <p:attrName>ppt_x</p:attrName>
                                        </p:attrNameLst>
                                      </p:cBhvr>
                                      <p:tavLst>
                                        <p:tav tm="0">
                                          <p:val>
                                            <p:strVal val="ppt_x"/>
                                          </p:val>
                                        </p:tav>
                                        <p:tav tm="100000">
                                          <p:val>
                                            <p:strVal val="ppt_x"/>
                                          </p:val>
                                        </p:tav>
                                      </p:tavLst>
                                    </p:anim>
                                    <p:anim calcmode="lin" valueType="num">
                                      <p:cBhvr>
                                        <p:cTn id="325" dur="1000"/>
                                        <p:tgtEl>
                                          <p:spTgt spid="42"/>
                                        </p:tgtEl>
                                        <p:attrNameLst>
                                          <p:attrName>ppt_y</p:attrName>
                                        </p:attrNameLst>
                                      </p:cBhvr>
                                      <p:tavLst>
                                        <p:tav tm="0">
                                          <p:val>
                                            <p:strVal val="ppt_y"/>
                                          </p:val>
                                        </p:tav>
                                        <p:tav tm="100000">
                                          <p:val>
                                            <p:strVal val="ppt_y+.1"/>
                                          </p:val>
                                        </p:tav>
                                      </p:tavLst>
                                    </p:anim>
                                    <p:set>
                                      <p:cBhvr>
                                        <p:cTn id="326" dur="1" fill="hold">
                                          <p:stCondLst>
                                            <p:cond delay="999"/>
                                          </p:stCondLst>
                                        </p:cTn>
                                        <p:tgtEl>
                                          <p:spTgt spid="42"/>
                                        </p:tgtEl>
                                        <p:attrNameLst>
                                          <p:attrName>style.visibility</p:attrName>
                                        </p:attrNameLst>
                                      </p:cBhvr>
                                      <p:to>
                                        <p:strVal val="hidden"/>
                                      </p:to>
                                    </p:set>
                                  </p:childTnLst>
                                </p:cTn>
                              </p:par>
                              <p:par>
                                <p:cTn id="327" presetID="42" presetClass="exit" presetSubtype="0" fill="hold" nodeType="withEffect">
                                  <p:stCondLst>
                                    <p:cond delay="0"/>
                                  </p:stCondLst>
                                  <p:childTnLst>
                                    <p:animEffect transition="out" filter="fade">
                                      <p:cBhvr>
                                        <p:cTn id="328" dur="1000"/>
                                        <p:tgtEl>
                                          <p:spTgt spid="43"/>
                                        </p:tgtEl>
                                      </p:cBhvr>
                                    </p:animEffect>
                                    <p:anim calcmode="lin" valueType="num">
                                      <p:cBhvr>
                                        <p:cTn id="329" dur="1000"/>
                                        <p:tgtEl>
                                          <p:spTgt spid="43"/>
                                        </p:tgtEl>
                                        <p:attrNameLst>
                                          <p:attrName>ppt_x</p:attrName>
                                        </p:attrNameLst>
                                      </p:cBhvr>
                                      <p:tavLst>
                                        <p:tav tm="0">
                                          <p:val>
                                            <p:strVal val="ppt_x"/>
                                          </p:val>
                                        </p:tav>
                                        <p:tav tm="100000">
                                          <p:val>
                                            <p:strVal val="ppt_x"/>
                                          </p:val>
                                        </p:tav>
                                      </p:tavLst>
                                    </p:anim>
                                    <p:anim calcmode="lin" valueType="num">
                                      <p:cBhvr>
                                        <p:cTn id="330" dur="1000"/>
                                        <p:tgtEl>
                                          <p:spTgt spid="43"/>
                                        </p:tgtEl>
                                        <p:attrNameLst>
                                          <p:attrName>ppt_y</p:attrName>
                                        </p:attrNameLst>
                                      </p:cBhvr>
                                      <p:tavLst>
                                        <p:tav tm="0">
                                          <p:val>
                                            <p:strVal val="ppt_y"/>
                                          </p:val>
                                        </p:tav>
                                        <p:tav tm="100000">
                                          <p:val>
                                            <p:strVal val="ppt_y+.1"/>
                                          </p:val>
                                        </p:tav>
                                      </p:tavLst>
                                    </p:anim>
                                    <p:set>
                                      <p:cBhvr>
                                        <p:cTn id="331" dur="1" fill="hold">
                                          <p:stCondLst>
                                            <p:cond delay="999"/>
                                          </p:stCondLst>
                                        </p:cTn>
                                        <p:tgtEl>
                                          <p:spTgt spid="43"/>
                                        </p:tgtEl>
                                        <p:attrNameLst>
                                          <p:attrName>style.visibility</p:attrName>
                                        </p:attrNameLst>
                                      </p:cBhvr>
                                      <p:to>
                                        <p:strVal val="hidden"/>
                                      </p:to>
                                    </p:set>
                                  </p:childTnLst>
                                </p:cTn>
                              </p:par>
                              <p:par>
                                <p:cTn id="332" presetID="42" presetClass="exit" presetSubtype="0" fill="hold" nodeType="withEffect">
                                  <p:stCondLst>
                                    <p:cond delay="0"/>
                                  </p:stCondLst>
                                  <p:childTnLst>
                                    <p:animEffect transition="out" filter="fade">
                                      <p:cBhvr>
                                        <p:cTn id="333" dur="1000"/>
                                        <p:tgtEl>
                                          <p:spTgt spid="44"/>
                                        </p:tgtEl>
                                      </p:cBhvr>
                                    </p:animEffect>
                                    <p:anim calcmode="lin" valueType="num">
                                      <p:cBhvr>
                                        <p:cTn id="334" dur="1000"/>
                                        <p:tgtEl>
                                          <p:spTgt spid="44"/>
                                        </p:tgtEl>
                                        <p:attrNameLst>
                                          <p:attrName>ppt_x</p:attrName>
                                        </p:attrNameLst>
                                      </p:cBhvr>
                                      <p:tavLst>
                                        <p:tav tm="0">
                                          <p:val>
                                            <p:strVal val="ppt_x"/>
                                          </p:val>
                                        </p:tav>
                                        <p:tav tm="100000">
                                          <p:val>
                                            <p:strVal val="ppt_x"/>
                                          </p:val>
                                        </p:tav>
                                      </p:tavLst>
                                    </p:anim>
                                    <p:anim calcmode="lin" valueType="num">
                                      <p:cBhvr>
                                        <p:cTn id="335" dur="1000"/>
                                        <p:tgtEl>
                                          <p:spTgt spid="44"/>
                                        </p:tgtEl>
                                        <p:attrNameLst>
                                          <p:attrName>ppt_y</p:attrName>
                                        </p:attrNameLst>
                                      </p:cBhvr>
                                      <p:tavLst>
                                        <p:tav tm="0">
                                          <p:val>
                                            <p:strVal val="ppt_y"/>
                                          </p:val>
                                        </p:tav>
                                        <p:tav tm="100000">
                                          <p:val>
                                            <p:strVal val="ppt_y+.1"/>
                                          </p:val>
                                        </p:tav>
                                      </p:tavLst>
                                    </p:anim>
                                    <p:set>
                                      <p:cBhvr>
                                        <p:cTn id="336" dur="1" fill="hold">
                                          <p:stCondLst>
                                            <p:cond delay="999"/>
                                          </p:stCondLst>
                                        </p:cTn>
                                        <p:tgtEl>
                                          <p:spTgt spid="44"/>
                                        </p:tgtEl>
                                        <p:attrNameLst>
                                          <p:attrName>style.visibility</p:attrName>
                                        </p:attrNameLst>
                                      </p:cBhvr>
                                      <p:to>
                                        <p:strVal val="hidden"/>
                                      </p:to>
                                    </p:set>
                                  </p:childTnLst>
                                </p:cTn>
                              </p:par>
                              <p:par>
                                <p:cTn id="337" presetID="42" presetClass="exit" presetSubtype="0" fill="hold" grpId="1" nodeType="withEffect">
                                  <p:stCondLst>
                                    <p:cond delay="0"/>
                                  </p:stCondLst>
                                  <p:childTnLst>
                                    <p:animEffect transition="out" filter="fade">
                                      <p:cBhvr>
                                        <p:cTn id="338" dur="1000"/>
                                        <p:tgtEl>
                                          <p:spTgt spid="45"/>
                                        </p:tgtEl>
                                      </p:cBhvr>
                                    </p:animEffect>
                                    <p:anim calcmode="lin" valueType="num">
                                      <p:cBhvr>
                                        <p:cTn id="339" dur="1000"/>
                                        <p:tgtEl>
                                          <p:spTgt spid="45"/>
                                        </p:tgtEl>
                                        <p:attrNameLst>
                                          <p:attrName>ppt_x</p:attrName>
                                        </p:attrNameLst>
                                      </p:cBhvr>
                                      <p:tavLst>
                                        <p:tav tm="0">
                                          <p:val>
                                            <p:strVal val="ppt_x"/>
                                          </p:val>
                                        </p:tav>
                                        <p:tav tm="100000">
                                          <p:val>
                                            <p:strVal val="ppt_x"/>
                                          </p:val>
                                        </p:tav>
                                      </p:tavLst>
                                    </p:anim>
                                    <p:anim calcmode="lin" valueType="num">
                                      <p:cBhvr>
                                        <p:cTn id="340" dur="1000"/>
                                        <p:tgtEl>
                                          <p:spTgt spid="45"/>
                                        </p:tgtEl>
                                        <p:attrNameLst>
                                          <p:attrName>ppt_y</p:attrName>
                                        </p:attrNameLst>
                                      </p:cBhvr>
                                      <p:tavLst>
                                        <p:tav tm="0">
                                          <p:val>
                                            <p:strVal val="ppt_y"/>
                                          </p:val>
                                        </p:tav>
                                        <p:tav tm="100000">
                                          <p:val>
                                            <p:strVal val="ppt_y+.1"/>
                                          </p:val>
                                        </p:tav>
                                      </p:tavLst>
                                    </p:anim>
                                    <p:set>
                                      <p:cBhvr>
                                        <p:cTn id="341" dur="1" fill="hold">
                                          <p:stCondLst>
                                            <p:cond delay="999"/>
                                          </p:stCondLst>
                                        </p:cTn>
                                        <p:tgtEl>
                                          <p:spTgt spid="45"/>
                                        </p:tgtEl>
                                        <p:attrNameLst>
                                          <p:attrName>style.visibility</p:attrName>
                                        </p:attrNameLst>
                                      </p:cBhvr>
                                      <p:to>
                                        <p:strVal val="hidden"/>
                                      </p:to>
                                    </p:set>
                                  </p:childTnLst>
                                </p:cTn>
                              </p:par>
                              <p:par>
                                <p:cTn id="342" presetID="42" presetClass="exit" presetSubtype="0" fill="hold" grpId="1" nodeType="withEffect">
                                  <p:stCondLst>
                                    <p:cond delay="0"/>
                                  </p:stCondLst>
                                  <p:childTnLst>
                                    <p:animEffect transition="out" filter="fade">
                                      <p:cBhvr>
                                        <p:cTn id="343" dur="1000"/>
                                        <p:tgtEl>
                                          <p:spTgt spid="15"/>
                                        </p:tgtEl>
                                      </p:cBhvr>
                                    </p:animEffect>
                                    <p:anim calcmode="lin" valueType="num">
                                      <p:cBhvr>
                                        <p:cTn id="344" dur="1000"/>
                                        <p:tgtEl>
                                          <p:spTgt spid="15"/>
                                        </p:tgtEl>
                                        <p:attrNameLst>
                                          <p:attrName>ppt_x</p:attrName>
                                        </p:attrNameLst>
                                      </p:cBhvr>
                                      <p:tavLst>
                                        <p:tav tm="0">
                                          <p:val>
                                            <p:strVal val="ppt_x"/>
                                          </p:val>
                                        </p:tav>
                                        <p:tav tm="100000">
                                          <p:val>
                                            <p:strVal val="ppt_x"/>
                                          </p:val>
                                        </p:tav>
                                      </p:tavLst>
                                    </p:anim>
                                    <p:anim calcmode="lin" valueType="num">
                                      <p:cBhvr>
                                        <p:cTn id="345" dur="1000"/>
                                        <p:tgtEl>
                                          <p:spTgt spid="15"/>
                                        </p:tgtEl>
                                        <p:attrNameLst>
                                          <p:attrName>ppt_y</p:attrName>
                                        </p:attrNameLst>
                                      </p:cBhvr>
                                      <p:tavLst>
                                        <p:tav tm="0">
                                          <p:val>
                                            <p:strVal val="ppt_y"/>
                                          </p:val>
                                        </p:tav>
                                        <p:tav tm="100000">
                                          <p:val>
                                            <p:strVal val="ppt_y+.1"/>
                                          </p:val>
                                        </p:tav>
                                      </p:tavLst>
                                    </p:anim>
                                    <p:set>
                                      <p:cBhvr>
                                        <p:cTn id="346" dur="1" fill="hold">
                                          <p:stCondLst>
                                            <p:cond delay="999"/>
                                          </p:stCondLst>
                                        </p:cTn>
                                        <p:tgtEl>
                                          <p:spTgt spid="15"/>
                                        </p:tgtEl>
                                        <p:attrNameLst>
                                          <p:attrName>style.visibility</p:attrName>
                                        </p:attrNameLst>
                                      </p:cBhvr>
                                      <p:to>
                                        <p:strVal val="hidden"/>
                                      </p:to>
                                    </p:set>
                                  </p:childTnLst>
                                </p:cTn>
                              </p:par>
                              <p:par>
                                <p:cTn id="347" presetID="42" presetClass="exit" presetSubtype="0" fill="hold" grpId="1" nodeType="withEffect">
                                  <p:stCondLst>
                                    <p:cond delay="0"/>
                                  </p:stCondLst>
                                  <p:childTnLst>
                                    <p:animEffect transition="out" filter="fade">
                                      <p:cBhvr>
                                        <p:cTn id="348" dur="1000"/>
                                        <p:tgtEl>
                                          <p:spTgt spid="16"/>
                                        </p:tgtEl>
                                      </p:cBhvr>
                                    </p:animEffect>
                                    <p:anim calcmode="lin" valueType="num">
                                      <p:cBhvr>
                                        <p:cTn id="349" dur="1000"/>
                                        <p:tgtEl>
                                          <p:spTgt spid="16"/>
                                        </p:tgtEl>
                                        <p:attrNameLst>
                                          <p:attrName>ppt_x</p:attrName>
                                        </p:attrNameLst>
                                      </p:cBhvr>
                                      <p:tavLst>
                                        <p:tav tm="0">
                                          <p:val>
                                            <p:strVal val="ppt_x"/>
                                          </p:val>
                                        </p:tav>
                                        <p:tav tm="100000">
                                          <p:val>
                                            <p:strVal val="ppt_x"/>
                                          </p:val>
                                        </p:tav>
                                      </p:tavLst>
                                    </p:anim>
                                    <p:anim calcmode="lin" valueType="num">
                                      <p:cBhvr>
                                        <p:cTn id="350" dur="1000"/>
                                        <p:tgtEl>
                                          <p:spTgt spid="16"/>
                                        </p:tgtEl>
                                        <p:attrNameLst>
                                          <p:attrName>ppt_y</p:attrName>
                                        </p:attrNameLst>
                                      </p:cBhvr>
                                      <p:tavLst>
                                        <p:tav tm="0">
                                          <p:val>
                                            <p:strVal val="ppt_y"/>
                                          </p:val>
                                        </p:tav>
                                        <p:tav tm="100000">
                                          <p:val>
                                            <p:strVal val="ppt_y+.1"/>
                                          </p:val>
                                        </p:tav>
                                      </p:tavLst>
                                    </p:anim>
                                    <p:set>
                                      <p:cBhvr>
                                        <p:cTn id="351" dur="1" fill="hold">
                                          <p:stCondLst>
                                            <p:cond delay="999"/>
                                          </p:stCondLst>
                                        </p:cTn>
                                        <p:tgtEl>
                                          <p:spTgt spid="16"/>
                                        </p:tgtEl>
                                        <p:attrNameLst>
                                          <p:attrName>style.visibility</p:attrName>
                                        </p:attrNameLst>
                                      </p:cBhvr>
                                      <p:to>
                                        <p:strVal val="hidden"/>
                                      </p:to>
                                    </p:set>
                                  </p:childTnLst>
                                </p:cTn>
                              </p:par>
                              <p:par>
                                <p:cTn id="352" presetID="42" presetClass="exit" presetSubtype="0" fill="hold" grpId="1" nodeType="withEffect">
                                  <p:stCondLst>
                                    <p:cond delay="0"/>
                                  </p:stCondLst>
                                  <p:childTnLst>
                                    <p:animEffect transition="out" filter="fade">
                                      <p:cBhvr>
                                        <p:cTn id="353" dur="1000"/>
                                        <p:tgtEl>
                                          <p:spTgt spid="17"/>
                                        </p:tgtEl>
                                      </p:cBhvr>
                                    </p:animEffect>
                                    <p:anim calcmode="lin" valueType="num">
                                      <p:cBhvr>
                                        <p:cTn id="354" dur="1000"/>
                                        <p:tgtEl>
                                          <p:spTgt spid="17"/>
                                        </p:tgtEl>
                                        <p:attrNameLst>
                                          <p:attrName>ppt_x</p:attrName>
                                        </p:attrNameLst>
                                      </p:cBhvr>
                                      <p:tavLst>
                                        <p:tav tm="0">
                                          <p:val>
                                            <p:strVal val="ppt_x"/>
                                          </p:val>
                                        </p:tav>
                                        <p:tav tm="100000">
                                          <p:val>
                                            <p:strVal val="ppt_x"/>
                                          </p:val>
                                        </p:tav>
                                      </p:tavLst>
                                    </p:anim>
                                    <p:anim calcmode="lin" valueType="num">
                                      <p:cBhvr>
                                        <p:cTn id="355" dur="1000"/>
                                        <p:tgtEl>
                                          <p:spTgt spid="17"/>
                                        </p:tgtEl>
                                        <p:attrNameLst>
                                          <p:attrName>ppt_y</p:attrName>
                                        </p:attrNameLst>
                                      </p:cBhvr>
                                      <p:tavLst>
                                        <p:tav tm="0">
                                          <p:val>
                                            <p:strVal val="ppt_y"/>
                                          </p:val>
                                        </p:tav>
                                        <p:tav tm="100000">
                                          <p:val>
                                            <p:strVal val="ppt_y+.1"/>
                                          </p:val>
                                        </p:tav>
                                      </p:tavLst>
                                    </p:anim>
                                    <p:set>
                                      <p:cBhvr>
                                        <p:cTn id="356" dur="1" fill="hold">
                                          <p:stCondLst>
                                            <p:cond delay="999"/>
                                          </p:stCondLst>
                                        </p:cTn>
                                        <p:tgtEl>
                                          <p:spTgt spid="17"/>
                                        </p:tgtEl>
                                        <p:attrNameLst>
                                          <p:attrName>style.visibility</p:attrName>
                                        </p:attrNameLst>
                                      </p:cBhvr>
                                      <p:to>
                                        <p:strVal val="hidden"/>
                                      </p:to>
                                    </p:set>
                                  </p:childTnLst>
                                </p:cTn>
                              </p:par>
                              <p:par>
                                <p:cTn id="357" presetID="42" presetClass="exit" presetSubtype="0" fill="hold" grpId="1" nodeType="withEffect">
                                  <p:stCondLst>
                                    <p:cond delay="0"/>
                                  </p:stCondLst>
                                  <p:childTnLst>
                                    <p:animEffect transition="out" filter="fade">
                                      <p:cBhvr>
                                        <p:cTn id="358" dur="1000"/>
                                        <p:tgtEl>
                                          <p:spTgt spid="18"/>
                                        </p:tgtEl>
                                      </p:cBhvr>
                                    </p:animEffect>
                                    <p:anim calcmode="lin" valueType="num">
                                      <p:cBhvr>
                                        <p:cTn id="359" dur="1000"/>
                                        <p:tgtEl>
                                          <p:spTgt spid="18"/>
                                        </p:tgtEl>
                                        <p:attrNameLst>
                                          <p:attrName>ppt_x</p:attrName>
                                        </p:attrNameLst>
                                      </p:cBhvr>
                                      <p:tavLst>
                                        <p:tav tm="0">
                                          <p:val>
                                            <p:strVal val="ppt_x"/>
                                          </p:val>
                                        </p:tav>
                                        <p:tav tm="100000">
                                          <p:val>
                                            <p:strVal val="ppt_x"/>
                                          </p:val>
                                        </p:tav>
                                      </p:tavLst>
                                    </p:anim>
                                    <p:anim calcmode="lin" valueType="num">
                                      <p:cBhvr>
                                        <p:cTn id="360" dur="1000"/>
                                        <p:tgtEl>
                                          <p:spTgt spid="18"/>
                                        </p:tgtEl>
                                        <p:attrNameLst>
                                          <p:attrName>ppt_y</p:attrName>
                                        </p:attrNameLst>
                                      </p:cBhvr>
                                      <p:tavLst>
                                        <p:tav tm="0">
                                          <p:val>
                                            <p:strVal val="ppt_y"/>
                                          </p:val>
                                        </p:tav>
                                        <p:tav tm="100000">
                                          <p:val>
                                            <p:strVal val="ppt_y+.1"/>
                                          </p:val>
                                        </p:tav>
                                      </p:tavLst>
                                    </p:anim>
                                    <p:set>
                                      <p:cBhvr>
                                        <p:cTn id="361" dur="1" fill="hold">
                                          <p:stCondLst>
                                            <p:cond delay="999"/>
                                          </p:stCondLst>
                                        </p:cTn>
                                        <p:tgtEl>
                                          <p:spTgt spid="18"/>
                                        </p:tgtEl>
                                        <p:attrNameLst>
                                          <p:attrName>style.visibility</p:attrName>
                                        </p:attrNameLst>
                                      </p:cBhvr>
                                      <p:to>
                                        <p:strVal val="hidden"/>
                                      </p:to>
                                    </p:set>
                                  </p:childTnLst>
                                </p:cTn>
                              </p:par>
                              <p:par>
                                <p:cTn id="362" presetID="42" presetClass="exit" presetSubtype="0" fill="hold" grpId="1" nodeType="withEffect">
                                  <p:stCondLst>
                                    <p:cond delay="0"/>
                                  </p:stCondLst>
                                  <p:childTnLst>
                                    <p:animEffect transition="out" filter="fade">
                                      <p:cBhvr>
                                        <p:cTn id="363" dur="1000"/>
                                        <p:tgtEl>
                                          <p:spTgt spid="19"/>
                                        </p:tgtEl>
                                      </p:cBhvr>
                                    </p:animEffect>
                                    <p:anim calcmode="lin" valueType="num">
                                      <p:cBhvr>
                                        <p:cTn id="364" dur="1000"/>
                                        <p:tgtEl>
                                          <p:spTgt spid="19"/>
                                        </p:tgtEl>
                                        <p:attrNameLst>
                                          <p:attrName>ppt_x</p:attrName>
                                        </p:attrNameLst>
                                      </p:cBhvr>
                                      <p:tavLst>
                                        <p:tav tm="0">
                                          <p:val>
                                            <p:strVal val="ppt_x"/>
                                          </p:val>
                                        </p:tav>
                                        <p:tav tm="100000">
                                          <p:val>
                                            <p:strVal val="ppt_x"/>
                                          </p:val>
                                        </p:tav>
                                      </p:tavLst>
                                    </p:anim>
                                    <p:anim calcmode="lin" valueType="num">
                                      <p:cBhvr>
                                        <p:cTn id="365" dur="1000"/>
                                        <p:tgtEl>
                                          <p:spTgt spid="19"/>
                                        </p:tgtEl>
                                        <p:attrNameLst>
                                          <p:attrName>ppt_y</p:attrName>
                                        </p:attrNameLst>
                                      </p:cBhvr>
                                      <p:tavLst>
                                        <p:tav tm="0">
                                          <p:val>
                                            <p:strVal val="ppt_y"/>
                                          </p:val>
                                        </p:tav>
                                        <p:tav tm="100000">
                                          <p:val>
                                            <p:strVal val="ppt_y+.1"/>
                                          </p:val>
                                        </p:tav>
                                      </p:tavLst>
                                    </p:anim>
                                    <p:set>
                                      <p:cBhvr>
                                        <p:cTn id="366" dur="1" fill="hold">
                                          <p:stCondLst>
                                            <p:cond delay="999"/>
                                          </p:stCondLst>
                                        </p:cTn>
                                        <p:tgtEl>
                                          <p:spTgt spid="19"/>
                                        </p:tgtEl>
                                        <p:attrNameLst>
                                          <p:attrName>style.visibility</p:attrName>
                                        </p:attrNameLst>
                                      </p:cBhvr>
                                      <p:to>
                                        <p:strVal val="hidden"/>
                                      </p:to>
                                    </p:set>
                                  </p:childTnLst>
                                </p:cTn>
                              </p:par>
                              <p:par>
                                <p:cTn id="367" presetID="42" presetClass="exit" presetSubtype="0" fill="hold" grpId="1" nodeType="withEffect">
                                  <p:stCondLst>
                                    <p:cond delay="0"/>
                                  </p:stCondLst>
                                  <p:childTnLst>
                                    <p:animEffect transition="out" filter="fade">
                                      <p:cBhvr>
                                        <p:cTn id="368" dur="1000"/>
                                        <p:tgtEl>
                                          <p:spTgt spid="20"/>
                                        </p:tgtEl>
                                      </p:cBhvr>
                                    </p:animEffect>
                                    <p:anim calcmode="lin" valueType="num">
                                      <p:cBhvr>
                                        <p:cTn id="369" dur="1000"/>
                                        <p:tgtEl>
                                          <p:spTgt spid="20"/>
                                        </p:tgtEl>
                                        <p:attrNameLst>
                                          <p:attrName>ppt_x</p:attrName>
                                        </p:attrNameLst>
                                      </p:cBhvr>
                                      <p:tavLst>
                                        <p:tav tm="0">
                                          <p:val>
                                            <p:strVal val="ppt_x"/>
                                          </p:val>
                                        </p:tav>
                                        <p:tav tm="100000">
                                          <p:val>
                                            <p:strVal val="ppt_x"/>
                                          </p:val>
                                        </p:tav>
                                      </p:tavLst>
                                    </p:anim>
                                    <p:anim calcmode="lin" valueType="num">
                                      <p:cBhvr>
                                        <p:cTn id="370" dur="1000"/>
                                        <p:tgtEl>
                                          <p:spTgt spid="20"/>
                                        </p:tgtEl>
                                        <p:attrNameLst>
                                          <p:attrName>ppt_y</p:attrName>
                                        </p:attrNameLst>
                                      </p:cBhvr>
                                      <p:tavLst>
                                        <p:tav tm="0">
                                          <p:val>
                                            <p:strVal val="ppt_y"/>
                                          </p:val>
                                        </p:tav>
                                        <p:tav tm="100000">
                                          <p:val>
                                            <p:strVal val="ppt_y+.1"/>
                                          </p:val>
                                        </p:tav>
                                      </p:tavLst>
                                    </p:anim>
                                    <p:set>
                                      <p:cBhvr>
                                        <p:cTn id="371" dur="1" fill="hold">
                                          <p:stCondLst>
                                            <p:cond delay="999"/>
                                          </p:stCondLst>
                                        </p:cTn>
                                        <p:tgtEl>
                                          <p:spTgt spid="20"/>
                                        </p:tgtEl>
                                        <p:attrNameLst>
                                          <p:attrName>style.visibility</p:attrName>
                                        </p:attrNameLst>
                                      </p:cBhvr>
                                      <p:to>
                                        <p:strVal val="hidden"/>
                                      </p:to>
                                    </p:set>
                                  </p:childTnLst>
                                </p:cTn>
                              </p:par>
                              <p:par>
                                <p:cTn id="372" presetID="42" presetClass="exit" presetSubtype="0" fill="hold" grpId="1" nodeType="withEffect">
                                  <p:stCondLst>
                                    <p:cond delay="0"/>
                                  </p:stCondLst>
                                  <p:childTnLst>
                                    <p:animEffect transition="out" filter="fade">
                                      <p:cBhvr>
                                        <p:cTn id="373" dur="1000"/>
                                        <p:tgtEl>
                                          <p:spTgt spid="28"/>
                                        </p:tgtEl>
                                      </p:cBhvr>
                                    </p:animEffect>
                                    <p:anim calcmode="lin" valueType="num">
                                      <p:cBhvr>
                                        <p:cTn id="374" dur="1000"/>
                                        <p:tgtEl>
                                          <p:spTgt spid="28"/>
                                        </p:tgtEl>
                                        <p:attrNameLst>
                                          <p:attrName>ppt_x</p:attrName>
                                        </p:attrNameLst>
                                      </p:cBhvr>
                                      <p:tavLst>
                                        <p:tav tm="0">
                                          <p:val>
                                            <p:strVal val="ppt_x"/>
                                          </p:val>
                                        </p:tav>
                                        <p:tav tm="100000">
                                          <p:val>
                                            <p:strVal val="ppt_x"/>
                                          </p:val>
                                        </p:tav>
                                      </p:tavLst>
                                    </p:anim>
                                    <p:anim calcmode="lin" valueType="num">
                                      <p:cBhvr>
                                        <p:cTn id="375" dur="1000"/>
                                        <p:tgtEl>
                                          <p:spTgt spid="28"/>
                                        </p:tgtEl>
                                        <p:attrNameLst>
                                          <p:attrName>ppt_y</p:attrName>
                                        </p:attrNameLst>
                                      </p:cBhvr>
                                      <p:tavLst>
                                        <p:tav tm="0">
                                          <p:val>
                                            <p:strVal val="ppt_y"/>
                                          </p:val>
                                        </p:tav>
                                        <p:tav tm="100000">
                                          <p:val>
                                            <p:strVal val="ppt_y+.1"/>
                                          </p:val>
                                        </p:tav>
                                      </p:tavLst>
                                    </p:anim>
                                    <p:set>
                                      <p:cBhvr>
                                        <p:cTn id="376" dur="1" fill="hold">
                                          <p:stCondLst>
                                            <p:cond delay="999"/>
                                          </p:stCondLst>
                                        </p:cTn>
                                        <p:tgtEl>
                                          <p:spTgt spid="28"/>
                                        </p:tgtEl>
                                        <p:attrNameLst>
                                          <p:attrName>style.visibility</p:attrName>
                                        </p:attrNameLst>
                                      </p:cBhvr>
                                      <p:to>
                                        <p:strVal val="hidden"/>
                                      </p:to>
                                    </p:set>
                                  </p:childTnLst>
                                </p:cTn>
                              </p:par>
                              <p:par>
                                <p:cTn id="377" presetID="42" presetClass="exit" presetSubtype="0" fill="hold" grpId="1" nodeType="withEffect">
                                  <p:stCondLst>
                                    <p:cond delay="0"/>
                                  </p:stCondLst>
                                  <p:childTnLst>
                                    <p:animEffect transition="out" filter="fade">
                                      <p:cBhvr>
                                        <p:cTn id="378" dur="1000"/>
                                        <p:tgtEl>
                                          <p:spTgt spid="29"/>
                                        </p:tgtEl>
                                      </p:cBhvr>
                                    </p:animEffect>
                                    <p:anim calcmode="lin" valueType="num">
                                      <p:cBhvr>
                                        <p:cTn id="379" dur="1000"/>
                                        <p:tgtEl>
                                          <p:spTgt spid="29"/>
                                        </p:tgtEl>
                                        <p:attrNameLst>
                                          <p:attrName>ppt_x</p:attrName>
                                        </p:attrNameLst>
                                      </p:cBhvr>
                                      <p:tavLst>
                                        <p:tav tm="0">
                                          <p:val>
                                            <p:strVal val="ppt_x"/>
                                          </p:val>
                                        </p:tav>
                                        <p:tav tm="100000">
                                          <p:val>
                                            <p:strVal val="ppt_x"/>
                                          </p:val>
                                        </p:tav>
                                      </p:tavLst>
                                    </p:anim>
                                    <p:anim calcmode="lin" valueType="num">
                                      <p:cBhvr>
                                        <p:cTn id="380" dur="1000"/>
                                        <p:tgtEl>
                                          <p:spTgt spid="29"/>
                                        </p:tgtEl>
                                        <p:attrNameLst>
                                          <p:attrName>ppt_y</p:attrName>
                                        </p:attrNameLst>
                                      </p:cBhvr>
                                      <p:tavLst>
                                        <p:tav tm="0">
                                          <p:val>
                                            <p:strVal val="ppt_y"/>
                                          </p:val>
                                        </p:tav>
                                        <p:tav tm="100000">
                                          <p:val>
                                            <p:strVal val="ppt_y+.1"/>
                                          </p:val>
                                        </p:tav>
                                      </p:tavLst>
                                    </p:anim>
                                    <p:set>
                                      <p:cBhvr>
                                        <p:cTn id="381" dur="1" fill="hold">
                                          <p:stCondLst>
                                            <p:cond delay="999"/>
                                          </p:stCondLst>
                                        </p:cTn>
                                        <p:tgtEl>
                                          <p:spTgt spid="29"/>
                                        </p:tgtEl>
                                        <p:attrNameLst>
                                          <p:attrName>style.visibility</p:attrName>
                                        </p:attrNameLst>
                                      </p:cBhvr>
                                      <p:to>
                                        <p:strVal val="hidden"/>
                                      </p:to>
                                    </p:set>
                                  </p:childTnLst>
                                </p:cTn>
                              </p:par>
                              <p:par>
                                <p:cTn id="382" presetID="42" presetClass="exit" presetSubtype="0" fill="hold" grpId="1" nodeType="withEffect">
                                  <p:stCondLst>
                                    <p:cond delay="0"/>
                                  </p:stCondLst>
                                  <p:childTnLst>
                                    <p:animEffect transition="out" filter="fade">
                                      <p:cBhvr>
                                        <p:cTn id="383" dur="1000"/>
                                        <p:tgtEl>
                                          <p:spTgt spid="30"/>
                                        </p:tgtEl>
                                      </p:cBhvr>
                                    </p:animEffect>
                                    <p:anim calcmode="lin" valueType="num">
                                      <p:cBhvr>
                                        <p:cTn id="384" dur="1000"/>
                                        <p:tgtEl>
                                          <p:spTgt spid="30"/>
                                        </p:tgtEl>
                                        <p:attrNameLst>
                                          <p:attrName>ppt_x</p:attrName>
                                        </p:attrNameLst>
                                      </p:cBhvr>
                                      <p:tavLst>
                                        <p:tav tm="0">
                                          <p:val>
                                            <p:strVal val="ppt_x"/>
                                          </p:val>
                                        </p:tav>
                                        <p:tav tm="100000">
                                          <p:val>
                                            <p:strVal val="ppt_x"/>
                                          </p:val>
                                        </p:tav>
                                      </p:tavLst>
                                    </p:anim>
                                    <p:anim calcmode="lin" valueType="num">
                                      <p:cBhvr>
                                        <p:cTn id="385" dur="1000"/>
                                        <p:tgtEl>
                                          <p:spTgt spid="30"/>
                                        </p:tgtEl>
                                        <p:attrNameLst>
                                          <p:attrName>ppt_y</p:attrName>
                                        </p:attrNameLst>
                                      </p:cBhvr>
                                      <p:tavLst>
                                        <p:tav tm="0">
                                          <p:val>
                                            <p:strVal val="ppt_y"/>
                                          </p:val>
                                        </p:tav>
                                        <p:tav tm="100000">
                                          <p:val>
                                            <p:strVal val="ppt_y+.1"/>
                                          </p:val>
                                        </p:tav>
                                      </p:tavLst>
                                    </p:anim>
                                    <p:set>
                                      <p:cBhvr>
                                        <p:cTn id="386" dur="1" fill="hold">
                                          <p:stCondLst>
                                            <p:cond delay="999"/>
                                          </p:stCondLst>
                                        </p:cTn>
                                        <p:tgtEl>
                                          <p:spTgt spid="30"/>
                                        </p:tgtEl>
                                        <p:attrNameLst>
                                          <p:attrName>style.visibility</p:attrName>
                                        </p:attrNameLst>
                                      </p:cBhvr>
                                      <p:to>
                                        <p:strVal val="hidden"/>
                                      </p:to>
                                    </p:set>
                                  </p:childTnLst>
                                </p:cTn>
                              </p:par>
                              <p:par>
                                <p:cTn id="387" presetID="42" presetClass="exit" presetSubtype="0" fill="hold" grpId="1" nodeType="withEffect">
                                  <p:stCondLst>
                                    <p:cond delay="0"/>
                                  </p:stCondLst>
                                  <p:childTnLst>
                                    <p:animEffect transition="out" filter="fade">
                                      <p:cBhvr>
                                        <p:cTn id="388" dur="1000"/>
                                        <p:tgtEl>
                                          <p:spTgt spid="31"/>
                                        </p:tgtEl>
                                      </p:cBhvr>
                                    </p:animEffect>
                                    <p:anim calcmode="lin" valueType="num">
                                      <p:cBhvr>
                                        <p:cTn id="389" dur="1000"/>
                                        <p:tgtEl>
                                          <p:spTgt spid="31"/>
                                        </p:tgtEl>
                                        <p:attrNameLst>
                                          <p:attrName>ppt_x</p:attrName>
                                        </p:attrNameLst>
                                      </p:cBhvr>
                                      <p:tavLst>
                                        <p:tav tm="0">
                                          <p:val>
                                            <p:strVal val="ppt_x"/>
                                          </p:val>
                                        </p:tav>
                                        <p:tav tm="100000">
                                          <p:val>
                                            <p:strVal val="ppt_x"/>
                                          </p:val>
                                        </p:tav>
                                      </p:tavLst>
                                    </p:anim>
                                    <p:anim calcmode="lin" valueType="num">
                                      <p:cBhvr>
                                        <p:cTn id="390" dur="1000"/>
                                        <p:tgtEl>
                                          <p:spTgt spid="31"/>
                                        </p:tgtEl>
                                        <p:attrNameLst>
                                          <p:attrName>ppt_y</p:attrName>
                                        </p:attrNameLst>
                                      </p:cBhvr>
                                      <p:tavLst>
                                        <p:tav tm="0">
                                          <p:val>
                                            <p:strVal val="ppt_y"/>
                                          </p:val>
                                        </p:tav>
                                        <p:tav tm="100000">
                                          <p:val>
                                            <p:strVal val="ppt_y+.1"/>
                                          </p:val>
                                        </p:tav>
                                      </p:tavLst>
                                    </p:anim>
                                    <p:set>
                                      <p:cBhvr>
                                        <p:cTn id="391" dur="1" fill="hold">
                                          <p:stCondLst>
                                            <p:cond delay="999"/>
                                          </p:stCondLst>
                                        </p:cTn>
                                        <p:tgtEl>
                                          <p:spTgt spid="31"/>
                                        </p:tgtEl>
                                        <p:attrNameLst>
                                          <p:attrName>style.visibility</p:attrName>
                                        </p:attrNameLst>
                                      </p:cBhvr>
                                      <p:to>
                                        <p:strVal val="hidden"/>
                                      </p:to>
                                    </p:set>
                                  </p:childTnLst>
                                </p:cTn>
                              </p:par>
                              <p:par>
                                <p:cTn id="392" presetID="42" presetClass="exit" presetSubtype="0" fill="hold" grpId="1" nodeType="withEffect">
                                  <p:stCondLst>
                                    <p:cond delay="0"/>
                                  </p:stCondLst>
                                  <p:childTnLst>
                                    <p:animEffect transition="out" filter="fade">
                                      <p:cBhvr>
                                        <p:cTn id="393" dur="1000"/>
                                        <p:tgtEl>
                                          <p:spTgt spid="33"/>
                                        </p:tgtEl>
                                      </p:cBhvr>
                                    </p:animEffect>
                                    <p:anim calcmode="lin" valueType="num">
                                      <p:cBhvr>
                                        <p:cTn id="394" dur="1000"/>
                                        <p:tgtEl>
                                          <p:spTgt spid="33"/>
                                        </p:tgtEl>
                                        <p:attrNameLst>
                                          <p:attrName>ppt_x</p:attrName>
                                        </p:attrNameLst>
                                      </p:cBhvr>
                                      <p:tavLst>
                                        <p:tav tm="0">
                                          <p:val>
                                            <p:strVal val="ppt_x"/>
                                          </p:val>
                                        </p:tav>
                                        <p:tav tm="100000">
                                          <p:val>
                                            <p:strVal val="ppt_x"/>
                                          </p:val>
                                        </p:tav>
                                      </p:tavLst>
                                    </p:anim>
                                    <p:anim calcmode="lin" valueType="num">
                                      <p:cBhvr>
                                        <p:cTn id="395" dur="1000"/>
                                        <p:tgtEl>
                                          <p:spTgt spid="33"/>
                                        </p:tgtEl>
                                        <p:attrNameLst>
                                          <p:attrName>ppt_y</p:attrName>
                                        </p:attrNameLst>
                                      </p:cBhvr>
                                      <p:tavLst>
                                        <p:tav tm="0">
                                          <p:val>
                                            <p:strVal val="ppt_y"/>
                                          </p:val>
                                        </p:tav>
                                        <p:tav tm="100000">
                                          <p:val>
                                            <p:strVal val="ppt_y+.1"/>
                                          </p:val>
                                        </p:tav>
                                      </p:tavLst>
                                    </p:anim>
                                    <p:set>
                                      <p:cBhvr>
                                        <p:cTn id="396" dur="1" fill="hold">
                                          <p:stCondLst>
                                            <p:cond delay="999"/>
                                          </p:stCondLst>
                                        </p:cTn>
                                        <p:tgtEl>
                                          <p:spTgt spid="33"/>
                                        </p:tgtEl>
                                        <p:attrNameLst>
                                          <p:attrName>style.visibility</p:attrName>
                                        </p:attrNameLst>
                                      </p:cBhvr>
                                      <p:to>
                                        <p:strVal val="hidden"/>
                                      </p:to>
                                    </p:set>
                                  </p:childTnLst>
                                </p:cTn>
                              </p:par>
                              <p:par>
                                <p:cTn id="397" presetID="42" presetClass="exit" presetSubtype="0" fill="hold" grpId="1" nodeType="withEffect">
                                  <p:stCondLst>
                                    <p:cond delay="0"/>
                                  </p:stCondLst>
                                  <p:childTnLst>
                                    <p:animEffect transition="out" filter="fade">
                                      <p:cBhvr>
                                        <p:cTn id="398" dur="1000"/>
                                        <p:tgtEl>
                                          <p:spTgt spid="34"/>
                                        </p:tgtEl>
                                      </p:cBhvr>
                                    </p:animEffect>
                                    <p:anim calcmode="lin" valueType="num">
                                      <p:cBhvr>
                                        <p:cTn id="399" dur="1000"/>
                                        <p:tgtEl>
                                          <p:spTgt spid="34"/>
                                        </p:tgtEl>
                                        <p:attrNameLst>
                                          <p:attrName>ppt_x</p:attrName>
                                        </p:attrNameLst>
                                      </p:cBhvr>
                                      <p:tavLst>
                                        <p:tav tm="0">
                                          <p:val>
                                            <p:strVal val="ppt_x"/>
                                          </p:val>
                                        </p:tav>
                                        <p:tav tm="100000">
                                          <p:val>
                                            <p:strVal val="ppt_x"/>
                                          </p:val>
                                        </p:tav>
                                      </p:tavLst>
                                    </p:anim>
                                    <p:anim calcmode="lin" valueType="num">
                                      <p:cBhvr>
                                        <p:cTn id="400" dur="1000"/>
                                        <p:tgtEl>
                                          <p:spTgt spid="34"/>
                                        </p:tgtEl>
                                        <p:attrNameLst>
                                          <p:attrName>ppt_y</p:attrName>
                                        </p:attrNameLst>
                                      </p:cBhvr>
                                      <p:tavLst>
                                        <p:tav tm="0">
                                          <p:val>
                                            <p:strVal val="ppt_y"/>
                                          </p:val>
                                        </p:tav>
                                        <p:tav tm="100000">
                                          <p:val>
                                            <p:strVal val="ppt_y+.1"/>
                                          </p:val>
                                        </p:tav>
                                      </p:tavLst>
                                    </p:anim>
                                    <p:set>
                                      <p:cBhvr>
                                        <p:cTn id="401" dur="1" fill="hold">
                                          <p:stCondLst>
                                            <p:cond delay="999"/>
                                          </p:stCondLst>
                                        </p:cTn>
                                        <p:tgtEl>
                                          <p:spTgt spid="34"/>
                                        </p:tgtEl>
                                        <p:attrNameLst>
                                          <p:attrName>style.visibility</p:attrName>
                                        </p:attrNameLst>
                                      </p:cBhvr>
                                      <p:to>
                                        <p:strVal val="hidden"/>
                                      </p:to>
                                    </p:set>
                                  </p:childTnLst>
                                </p:cTn>
                              </p:par>
                              <p:par>
                                <p:cTn id="402" presetID="42" presetClass="exit" presetSubtype="0" fill="hold" grpId="1" nodeType="withEffect">
                                  <p:stCondLst>
                                    <p:cond delay="0"/>
                                  </p:stCondLst>
                                  <p:childTnLst>
                                    <p:animEffect transition="out" filter="fade">
                                      <p:cBhvr>
                                        <p:cTn id="403" dur="1000"/>
                                        <p:tgtEl>
                                          <p:spTgt spid="35"/>
                                        </p:tgtEl>
                                      </p:cBhvr>
                                    </p:animEffect>
                                    <p:anim calcmode="lin" valueType="num">
                                      <p:cBhvr>
                                        <p:cTn id="404" dur="1000"/>
                                        <p:tgtEl>
                                          <p:spTgt spid="35"/>
                                        </p:tgtEl>
                                        <p:attrNameLst>
                                          <p:attrName>ppt_x</p:attrName>
                                        </p:attrNameLst>
                                      </p:cBhvr>
                                      <p:tavLst>
                                        <p:tav tm="0">
                                          <p:val>
                                            <p:strVal val="ppt_x"/>
                                          </p:val>
                                        </p:tav>
                                        <p:tav tm="100000">
                                          <p:val>
                                            <p:strVal val="ppt_x"/>
                                          </p:val>
                                        </p:tav>
                                      </p:tavLst>
                                    </p:anim>
                                    <p:anim calcmode="lin" valueType="num">
                                      <p:cBhvr>
                                        <p:cTn id="405" dur="1000"/>
                                        <p:tgtEl>
                                          <p:spTgt spid="35"/>
                                        </p:tgtEl>
                                        <p:attrNameLst>
                                          <p:attrName>ppt_y</p:attrName>
                                        </p:attrNameLst>
                                      </p:cBhvr>
                                      <p:tavLst>
                                        <p:tav tm="0">
                                          <p:val>
                                            <p:strVal val="ppt_y"/>
                                          </p:val>
                                        </p:tav>
                                        <p:tav tm="100000">
                                          <p:val>
                                            <p:strVal val="ppt_y+.1"/>
                                          </p:val>
                                        </p:tav>
                                      </p:tavLst>
                                    </p:anim>
                                    <p:set>
                                      <p:cBhvr>
                                        <p:cTn id="406" dur="1" fill="hold">
                                          <p:stCondLst>
                                            <p:cond delay="999"/>
                                          </p:stCondLst>
                                        </p:cTn>
                                        <p:tgtEl>
                                          <p:spTgt spid="35"/>
                                        </p:tgtEl>
                                        <p:attrNameLst>
                                          <p:attrName>style.visibility</p:attrName>
                                        </p:attrNameLst>
                                      </p:cBhvr>
                                      <p:to>
                                        <p:strVal val="hidden"/>
                                      </p:to>
                                    </p:set>
                                  </p:childTnLst>
                                </p:cTn>
                              </p:par>
                              <p:par>
                                <p:cTn id="407" presetID="42" presetClass="exit" presetSubtype="0" fill="hold" grpId="1" nodeType="withEffect">
                                  <p:stCondLst>
                                    <p:cond delay="0"/>
                                  </p:stCondLst>
                                  <p:childTnLst>
                                    <p:animEffect transition="out" filter="fade">
                                      <p:cBhvr>
                                        <p:cTn id="408" dur="1000"/>
                                        <p:tgtEl>
                                          <p:spTgt spid="36"/>
                                        </p:tgtEl>
                                      </p:cBhvr>
                                    </p:animEffect>
                                    <p:anim calcmode="lin" valueType="num">
                                      <p:cBhvr>
                                        <p:cTn id="409" dur="1000"/>
                                        <p:tgtEl>
                                          <p:spTgt spid="36"/>
                                        </p:tgtEl>
                                        <p:attrNameLst>
                                          <p:attrName>ppt_x</p:attrName>
                                        </p:attrNameLst>
                                      </p:cBhvr>
                                      <p:tavLst>
                                        <p:tav tm="0">
                                          <p:val>
                                            <p:strVal val="ppt_x"/>
                                          </p:val>
                                        </p:tav>
                                        <p:tav tm="100000">
                                          <p:val>
                                            <p:strVal val="ppt_x"/>
                                          </p:val>
                                        </p:tav>
                                      </p:tavLst>
                                    </p:anim>
                                    <p:anim calcmode="lin" valueType="num">
                                      <p:cBhvr>
                                        <p:cTn id="410" dur="1000"/>
                                        <p:tgtEl>
                                          <p:spTgt spid="36"/>
                                        </p:tgtEl>
                                        <p:attrNameLst>
                                          <p:attrName>ppt_y</p:attrName>
                                        </p:attrNameLst>
                                      </p:cBhvr>
                                      <p:tavLst>
                                        <p:tav tm="0">
                                          <p:val>
                                            <p:strVal val="ppt_y"/>
                                          </p:val>
                                        </p:tav>
                                        <p:tav tm="100000">
                                          <p:val>
                                            <p:strVal val="ppt_y+.1"/>
                                          </p:val>
                                        </p:tav>
                                      </p:tavLst>
                                    </p:anim>
                                    <p:set>
                                      <p:cBhvr>
                                        <p:cTn id="411" dur="1" fill="hold">
                                          <p:stCondLst>
                                            <p:cond delay="999"/>
                                          </p:stCondLst>
                                        </p:cTn>
                                        <p:tgtEl>
                                          <p:spTgt spid="36"/>
                                        </p:tgtEl>
                                        <p:attrNameLst>
                                          <p:attrName>style.visibility</p:attrName>
                                        </p:attrNameLst>
                                      </p:cBhvr>
                                      <p:to>
                                        <p:strVal val="hidden"/>
                                      </p:to>
                                    </p:set>
                                  </p:childTnLst>
                                </p:cTn>
                              </p:par>
                              <p:par>
                                <p:cTn id="412" presetID="42" presetClass="exit" presetSubtype="0" fill="hold" grpId="1" nodeType="withEffect">
                                  <p:stCondLst>
                                    <p:cond delay="0"/>
                                  </p:stCondLst>
                                  <p:childTnLst>
                                    <p:animEffect transition="out" filter="fade">
                                      <p:cBhvr>
                                        <p:cTn id="413" dur="1000"/>
                                        <p:tgtEl>
                                          <p:spTgt spid="37"/>
                                        </p:tgtEl>
                                      </p:cBhvr>
                                    </p:animEffect>
                                    <p:anim calcmode="lin" valueType="num">
                                      <p:cBhvr>
                                        <p:cTn id="414" dur="1000"/>
                                        <p:tgtEl>
                                          <p:spTgt spid="37"/>
                                        </p:tgtEl>
                                        <p:attrNameLst>
                                          <p:attrName>ppt_x</p:attrName>
                                        </p:attrNameLst>
                                      </p:cBhvr>
                                      <p:tavLst>
                                        <p:tav tm="0">
                                          <p:val>
                                            <p:strVal val="ppt_x"/>
                                          </p:val>
                                        </p:tav>
                                        <p:tav tm="100000">
                                          <p:val>
                                            <p:strVal val="ppt_x"/>
                                          </p:val>
                                        </p:tav>
                                      </p:tavLst>
                                    </p:anim>
                                    <p:anim calcmode="lin" valueType="num">
                                      <p:cBhvr>
                                        <p:cTn id="415" dur="1000"/>
                                        <p:tgtEl>
                                          <p:spTgt spid="37"/>
                                        </p:tgtEl>
                                        <p:attrNameLst>
                                          <p:attrName>ppt_y</p:attrName>
                                        </p:attrNameLst>
                                      </p:cBhvr>
                                      <p:tavLst>
                                        <p:tav tm="0">
                                          <p:val>
                                            <p:strVal val="ppt_y"/>
                                          </p:val>
                                        </p:tav>
                                        <p:tav tm="100000">
                                          <p:val>
                                            <p:strVal val="ppt_y+.1"/>
                                          </p:val>
                                        </p:tav>
                                      </p:tavLst>
                                    </p:anim>
                                    <p:set>
                                      <p:cBhvr>
                                        <p:cTn id="416" dur="1" fill="hold">
                                          <p:stCondLst>
                                            <p:cond delay="999"/>
                                          </p:stCondLst>
                                        </p:cTn>
                                        <p:tgtEl>
                                          <p:spTgt spid="37"/>
                                        </p:tgtEl>
                                        <p:attrNameLst>
                                          <p:attrName>style.visibility</p:attrName>
                                        </p:attrNameLst>
                                      </p:cBhvr>
                                      <p:to>
                                        <p:strVal val="hidden"/>
                                      </p:to>
                                    </p:set>
                                  </p:childTnLst>
                                </p:cTn>
                              </p:par>
                              <p:par>
                                <p:cTn id="417" presetID="42" presetClass="exit" presetSubtype="0" fill="hold" grpId="1" nodeType="withEffect">
                                  <p:stCondLst>
                                    <p:cond delay="0"/>
                                  </p:stCondLst>
                                  <p:childTnLst>
                                    <p:animEffect transition="out" filter="fade">
                                      <p:cBhvr>
                                        <p:cTn id="418" dur="1000"/>
                                        <p:tgtEl>
                                          <p:spTgt spid="38"/>
                                        </p:tgtEl>
                                      </p:cBhvr>
                                    </p:animEffect>
                                    <p:anim calcmode="lin" valueType="num">
                                      <p:cBhvr>
                                        <p:cTn id="419" dur="1000"/>
                                        <p:tgtEl>
                                          <p:spTgt spid="38"/>
                                        </p:tgtEl>
                                        <p:attrNameLst>
                                          <p:attrName>ppt_x</p:attrName>
                                        </p:attrNameLst>
                                      </p:cBhvr>
                                      <p:tavLst>
                                        <p:tav tm="0">
                                          <p:val>
                                            <p:strVal val="ppt_x"/>
                                          </p:val>
                                        </p:tav>
                                        <p:tav tm="100000">
                                          <p:val>
                                            <p:strVal val="ppt_x"/>
                                          </p:val>
                                        </p:tav>
                                      </p:tavLst>
                                    </p:anim>
                                    <p:anim calcmode="lin" valueType="num">
                                      <p:cBhvr>
                                        <p:cTn id="420" dur="1000"/>
                                        <p:tgtEl>
                                          <p:spTgt spid="38"/>
                                        </p:tgtEl>
                                        <p:attrNameLst>
                                          <p:attrName>ppt_y</p:attrName>
                                        </p:attrNameLst>
                                      </p:cBhvr>
                                      <p:tavLst>
                                        <p:tav tm="0">
                                          <p:val>
                                            <p:strVal val="ppt_y"/>
                                          </p:val>
                                        </p:tav>
                                        <p:tav tm="100000">
                                          <p:val>
                                            <p:strVal val="ppt_y+.1"/>
                                          </p:val>
                                        </p:tav>
                                      </p:tavLst>
                                    </p:anim>
                                    <p:set>
                                      <p:cBhvr>
                                        <p:cTn id="421" dur="1" fill="hold">
                                          <p:stCondLst>
                                            <p:cond delay="999"/>
                                          </p:stCondLst>
                                        </p:cTn>
                                        <p:tgtEl>
                                          <p:spTgt spid="38"/>
                                        </p:tgtEl>
                                        <p:attrNameLst>
                                          <p:attrName>style.visibility</p:attrName>
                                        </p:attrNameLst>
                                      </p:cBhvr>
                                      <p:to>
                                        <p:strVal val="hidden"/>
                                      </p:to>
                                    </p:set>
                                  </p:childTnLst>
                                </p:cTn>
                              </p:par>
                              <p:par>
                                <p:cTn id="422" presetID="42" presetClass="exit" presetSubtype="0" fill="hold" nodeType="withEffect">
                                  <p:stCondLst>
                                    <p:cond delay="0"/>
                                  </p:stCondLst>
                                  <p:childTnLst>
                                    <p:animEffect transition="out" filter="fade">
                                      <p:cBhvr>
                                        <p:cTn id="423" dur="1000"/>
                                        <p:tgtEl>
                                          <p:spTgt spid="41"/>
                                        </p:tgtEl>
                                      </p:cBhvr>
                                    </p:animEffect>
                                    <p:anim calcmode="lin" valueType="num">
                                      <p:cBhvr>
                                        <p:cTn id="424" dur="1000"/>
                                        <p:tgtEl>
                                          <p:spTgt spid="41"/>
                                        </p:tgtEl>
                                        <p:attrNameLst>
                                          <p:attrName>ppt_x</p:attrName>
                                        </p:attrNameLst>
                                      </p:cBhvr>
                                      <p:tavLst>
                                        <p:tav tm="0">
                                          <p:val>
                                            <p:strVal val="ppt_x"/>
                                          </p:val>
                                        </p:tav>
                                        <p:tav tm="100000">
                                          <p:val>
                                            <p:strVal val="ppt_x"/>
                                          </p:val>
                                        </p:tav>
                                      </p:tavLst>
                                    </p:anim>
                                    <p:anim calcmode="lin" valueType="num">
                                      <p:cBhvr>
                                        <p:cTn id="425" dur="1000"/>
                                        <p:tgtEl>
                                          <p:spTgt spid="41"/>
                                        </p:tgtEl>
                                        <p:attrNameLst>
                                          <p:attrName>ppt_y</p:attrName>
                                        </p:attrNameLst>
                                      </p:cBhvr>
                                      <p:tavLst>
                                        <p:tav tm="0">
                                          <p:val>
                                            <p:strVal val="ppt_y"/>
                                          </p:val>
                                        </p:tav>
                                        <p:tav tm="100000">
                                          <p:val>
                                            <p:strVal val="ppt_y+.1"/>
                                          </p:val>
                                        </p:tav>
                                      </p:tavLst>
                                    </p:anim>
                                    <p:set>
                                      <p:cBhvr>
                                        <p:cTn id="426" dur="1" fill="hold">
                                          <p:stCondLst>
                                            <p:cond delay="999"/>
                                          </p:stCondLst>
                                        </p:cTn>
                                        <p:tgtEl>
                                          <p:spTgt spid="41"/>
                                        </p:tgtEl>
                                        <p:attrNameLst>
                                          <p:attrName>style.visibility</p:attrName>
                                        </p:attrNameLst>
                                      </p:cBhvr>
                                      <p:to>
                                        <p:strVal val="hidden"/>
                                      </p:to>
                                    </p:set>
                                  </p:childTnLst>
                                </p:cTn>
                              </p:par>
                              <p:par>
                                <p:cTn id="427" presetID="42" presetClass="exit" presetSubtype="0" fill="hold" nodeType="withEffect">
                                  <p:stCondLst>
                                    <p:cond delay="0"/>
                                  </p:stCondLst>
                                  <p:childTnLst>
                                    <p:animEffect transition="out" filter="fade">
                                      <p:cBhvr>
                                        <p:cTn id="428" dur="1000"/>
                                        <p:tgtEl>
                                          <p:spTgt spid="46"/>
                                        </p:tgtEl>
                                      </p:cBhvr>
                                    </p:animEffect>
                                    <p:anim calcmode="lin" valueType="num">
                                      <p:cBhvr>
                                        <p:cTn id="429" dur="1000"/>
                                        <p:tgtEl>
                                          <p:spTgt spid="46"/>
                                        </p:tgtEl>
                                        <p:attrNameLst>
                                          <p:attrName>ppt_x</p:attrName>
                                        </p:attrNameLst>
                                      </p:cBhvr>
                                      <p:tavLst>
                                        <p:tav tm="0">
                                          <p:val>
                                            <p:strVal val="ppt_x"/>
                                          </p:val>
                                        </p:tav>
                                        <p:tav tm="100000">
                                          <p:val>
                                            <p:strVal val="ppt_x"/>
                                          </p:val>
                                        </p:tav>
                                      </p:tavLst>
                                    </p:anim>
                                    <p:anim calcmode="lin" valueType="num">
                                      <p:cBhvr>
                                        <p:cTn id="430" dur="1000"/>
                                        <p:tgtEl>
                                          <p:spTgt spid="46"/>
                                        </p:tgtEl>
                                        <p:attrNameLst>
                                          <p:attrName>ppt_y</p:attrName>
                                        </p:attrNameLst>
                                      </p:cBhvr>
                                      <p:tavLst>
                                        <p:tav tm="0">
                                          <p:val>
                                            <p:strVal val="ppt_y"/>
                                          </p:val>
                                        </p:tav>
                                        <p:tav tm="100000">
                                          <p:val>
                                            <p:strVal val="ppt_y+.1"/>
                                          </p:val>
                                        </p:tav>
                                      </p:tavLst>
                                    </p:anim>
                                    <p:set>
                                      <p:cBhvr>
                                        <p:cTn id="431" dur="1" fill="hold">
                                          <p:stCondLst>
                                            <p:cond delay="999"/>
                                          </p:stCondLst>
                                        </p:cTn>
                                        <p:tgtEl>
                                          <p:spTgt spid="46"/>
                                        </p:tgtEl>
                                        <p:attrNameLst>
                                          <p:attrName>style.visibility</p:attrName>
                                        </p:attrNameLst>
                                      </p:cBhvr>
                                      <p:to>
                                        <p:strVal val="hidden"/>
                                      </p:to>
                                    </p:set>
                                  </p:childTnLst>
                                </p:cTn>
                              </p:par>
                              <p:par>
                                <p:cTn id="432" presetID="42" presetClass="exit" presetSubtype="0" fill="hold" nodeType="withEffect">
                                  <p:stCondLst>
                                    <p:cond delay="0"/>
                                  </p:stCondLst>
                                  <p:childTnLst>
                                    <p:animEffect transition="out" filter="fade">
                                      <p:cBhvr>
                                        <p:cTn id="433" dur="1000"/>
                                        <p:tgtEl>
                                          <p:spTgt spid="47"/>
                                        </p:tgtEl>
                                      </p:cBhvr>
                                    </p:animEffect>
                                    <p:anim calcmode="lin" valueType="num">
                                      <p:cBhvr>
                                        <p:cTn id="434" dur="1000"/>
                                        <p:tgtEl>
                                          <p:spTgt spid="47"/>
                                        </p:tgtEl>
                                        <p:attrNameLst>
                                          <p:attrName>ppt_x</p:attrName>
                                        </p:attrNameLst>
                                      </p:cBhvr>
                                      <p:tavLst>
                                        <p:tav tm="0">
                                          <p:val>
                                            <p:strVal val="ppt_x"/>
                                          </p:val>
                                        </p:tav>
                                        <p:tav tm="100000">
                                          <p:val>
                                            <p:strVal val="ppt_x"/>
                                          </p:val>
                                        </p:tav>
                                      </p:tavLst>
                                    </p:anim>
                                    <p:anim calcmode="lin" valueType="num">
                                      <p:cBhvr>
                                        <p:cTn id="435" dur="1000"/>
                                        <p:tgtEl>
                                          <p:spTgt spid="47"/>
                                        </p:tgtEl>
                                        <p:attrNameLst>
                                          <p:attrName>ppt_y</p:attrName>
                                        </p:attrNameLst>
                                      </p:cBhvr>
                                      <p:tavLst>
                                        <p:tav tm="0">
                                          <p:val>
                                            <p:strVal val="ppt_y"/>
                                          </p:val>
                                        </p:tav>
                                        <p:tav tm="100000">
                                          <p:val>
                                            <p:strVal val="ppt_y+.1"/>
                                          </p:val>
                                        </p:tav>
                                      </p:tavLst>
                                    </p:anim>
                                    <p:set>
                                      <p:cBhvr>
                                        <p:cTn id="436" dur="1" fill="hold">
                                          <p:stCondLst>
                                            <p:cond delay="999"/>
                                          </p:stCondLst>
                                        </p:cTn>
                                        <p:tgtEl>
                                          <p:spTgt spid="47"/>
                                        </p:tgtEl>
                                        <p:attrNameLst>
                                          <p:attrName>style.visibility</p:attrName>
                                        </p:attrNameLst>
                                      </p:cBhvr>
                                      <p:to>
                                        <p:strVal val="hidden"/>
                                      </p:to>
                                    </p:set>
                                  </p:childTnLst>
                                </p:cTn>
                              </p:par>
                              <p:par>
                                <p:cTn id="437" presetID="42" presetClass="exit" presetSubtype="0" fill="hold" nodeType="withEffect">
                                  <p:stCondLst>
                                    <p:cond delay="0"/>
                                  </p:stCondLst>
                                  <p:childTnLst>
                                    <p:animEffect transition="out" filter="fade">
                                      <p:cBhvr>
                                        <p:cTn id="438" dur="1000"/>
                                        <p:tgtEl>
                                          <p:spTgt spid="48"/>
                                        </p:tgtEl>
                                      </p:cBhvr>
                                    </p:animEffect>
                                    <p:anim calcmode="lin" valueType="num">
                                      <p:cBhvr>
                                        <p:cTn id="439" dur="1000"/>
                                        <p:tgtEl>
                                          <p:spTgt spid="48"/>
                                        </p:tgtEl>
                                        <p:attrNameLst>
                                          <p:attrName>ppt_x</p:attrName>
                                        </p:attrNameLst>
                                      </p:cBhvr>
                                      <p:tavLst>
                                        <p:tav tm="0">
                                          <p:val>
                                            <p:strVal val="ppt_x"/>
                                          </p:val>
                                        </p:tav>
                                        <p:tav tm="100000">
                                          <p:val>
                                            <p:strVal val="ppt_x"/>
                                          </p:val>
                                        </p:tav>
                                      </p:tavLst>
                                    </p:anim>
                                    <p:anim calcmode="lin" valueType="num">
                                      <p:cBhvr>
                                        <p:cTn id="440" dur="1000"/>
                                        <p:tgtEl>
                                          <p:spTgt spid="48"/>
                                        </p:tgtEl>
                                        <p:attrNameLst>
                                          <p:attrName>ppt_y</p:attrName>
                                        </p:attrNameLst>
                                      </p:cBhvr>
                                      <p:tavLst>
                                        <p:tav tm="0">
                                          <p:val>
                                            <p:strVal val="ppt_y"/>
                                          </p:val>
                                        </p:tav>
                                        <p:tav tm="100000">
                                          <p:val>
                                            <p:strVal val="ppt_y+.1"/>
                                          </p:val>
                                        </p:tav>
                                      </p:tavLst>
                                    </p:anim>
                                    <p:set>
                                      <p:cBhvr>
                                        <p:cTn id="441" dur="1" fill="hold">
                                          <p:stCondLst>
                                            <p:cond delay="999"/>
                                          </p:stCondLst>
                                        </p:cTn>
                                        <p:tgtEl>
                                          <p:spTgt spid="48"/>
                                        </p:tgtEl>
                                        <p:attrNameLst>
                                          <p:attrName>style.visibility</p:attrName>
                                        </p:attrNameLst>
                                      </p:cBhvr>
                                      <p:to>
                                        <p:strVal val="hidden"/>
                                      </p:to>
                                    </p:set>
                                  </p:childTnLst>
                                </p:cTn>
                              </p:par>
                              <p:par>
                                <p:cTn id="442" presetID="42" presetClass="exit" presetSubtype="0" fill="hold" grpId="1" nodeType="withEffect">
                                  <p:stCondLst>
                                    <p:cond delay="0"/>
                                  </p:stCondLst>
                                  <p:childTnLst>
                                    <p:animEffect transition="out" filter="fade">
                                      <p:cBhvr>
                                        <p:cTn id="443" dur="1000"/>
                                        <p:tgtEl>
                                          <p:spTgt spid="49"/>
                                        </p:tgtEl>
                                      </p:cBhvr>
                                    </p:animEffect>
                                    <p:anim calcmode="lin" valueType="num">
                                      <p:cBhvr>
                                        <p:cTn id="444" dur="1000"/>
                                        <p:tgtEl>
                                          <p:spTgt spid="49"/>
                                        </p:tgtEl>
                                        <p:attrNameLst>
                                          <p:attrName>ppt_x</p:attrName>
                                        </p:attrNameLst>
                                      </p:cBhvr>
                                      <p:tavLst>
                                        <p:tav tm="0">
                                          <p:val>
                                            <p:strVal val="ppt_x"/>
                                          </p:val>
                                        </p:tav>
                                        <p:tav tm="100000">
                                          <p:val>
                                            <p:strVal val="ppt_x"/>
                                          </p:val>
                                        </p:tav>
                                      </p:tavLst>
                                    </p:anim>
                                    <p:anim calcmode="lin" valueType="num">
                                      <p:cBhvr>
                                        <p:cTn id="445" dur="1000"/>
                                        <p:tgtEl>
                                          <p:spTgt spid="49"/>
                                        </p:tgtEl>
                                        <p:attrNameLst>
                                          <p:attrName>ppt_y</p:attrName>
                                        </p:attrNameLst>
                                      </p:cBhvr>
                                      <p:tavLst>
                                        <p:tav tm="0">
                                          <p:val>
                                            <p:strVal val="ppt_y"/>
                                          </p:val>
                                        </p:tav>
                                        <p:tav tm="100000">
                                          <p:val>
                                            <p:strVal val="ppt_y+.1"/>
                                          </p:val>
                                        </p:tav>
                                      </p:tavLst>
                                    </p:anim>
                                    <p:set>
                                      <p:cBhvr>
                                        <p:cTn id="446" dur="1" fill="hold">
                                          <p:stCondLst>
                                            <p:cond delay="9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animBg="1"/>
      <p:bldP spid="34" grpId="1" animBg="1"/>
      <p:bldP spid="35" grpId="0" animBg="1"/>
      <p:bldP spid="35" grpId="1" animBg="1"/>
      <p:bldP spid="36" grpId="0" animBg="1"/>
      <p:bldP spid="36" grpId="1" animBg="1"/>
      <p:bldP spid="37" grpId="0"/>
      <p:bldP spid="37" grpId="1"/>
      <p:bldP spid="38" grpId="0"/>
      <p:bldP spid="38" grpId="1"/>
      <p:bldP spid="45" grpId="0" animBg="1"/>
      <p:bldP spid="45" grpId="1" animBg="1"/>
      <p:bldP spid="49" grpId="0" animBg="1"/>
      <p:bldP spid="4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1"/>
          <p:cNvSpPr txBox="1">
            <a:spLocks noGrp="1"/>
          </p:cNvSpPr>
          <p:nvPr>
            <p:ph type="title"/>
          </p:nvPr>
        </p:nvSpPr>
        <p:spPr>
          <a:xfrm>
            <a:off x="713249" y="281857"/>
            <a:ext cx="77175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Fira Sans Medium" panose="020B0603050000020004" pitchFamily="34" charset="0"/>
              </a:rPr>
              <a:t>THIẾT KẾ DỮ LIỆU</a:t>
            </a:r>
            <a:endParaRPr>
              <a:latin typeface="Fira Sans Medium" panose="020B0603050000020004" pitchFamily="34" charset="0"/>
            </a:endParaRPr>
          </a:p>
        </p:txBody>
      </p:sp>
      <p:sp>
        <p:nvSpPr>
          <p:cNvPr id="10" name="Google Shape;1678;p20">
            <a:extLst>
              <a:ext uri="{FF2B5EF4-FFF2-40B4-BE49-F238E27FC236}">
                <a16:creationId xmlns:a16="http://schemas.microsoft.com/office/drawing/2014/main" id="{679DF9B2-E6AD-4890-919A-D8B64D8B5C6E}"/>
              </a:ext>
            </a:extLst>
          </p:cNvPr>
          <p:cNvSpPr txBox="1"/>
          <p:nvPr/>
        </p:nvSpPr>
        <p:spPr>
          <a:xfrm>
            <a:off x="4950954" y="428216"/>
            <a:ext cx="3258326" cy="47220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a:solidFill>
                  <a:schemeClr val="accent5">
                    <a:lumMod val="50000"/>
                  </a:schemeClr>
                </a:solidFill>
                <a:latin typeface="Fira Sans Medium"/>
                <a:ea typeface="Fira Sans Medium"/>
                <a:cs typeface="Fira Sans Medium"/>
                <a:sym typeface="Fira Sans Medium"/>
              </a:rPr>
              <a:t>Mô hình thực thể kết hợp</a:t>
            </a:r>
            <a:endParaRPr lang="en" sz="2000" dirty="0">
              <a:solidFill>
                <a:schemeClr val="accent5">
                  <a:lumMod val="50000"/>
                </a:schemeClr>
              </a:solidFill>
              <a:latin typeface="Fira Sans Medium"/>
              <a:ea typeface="Fira Sans Medium"/>
              <a:cs typeface="Fira Sans Medium"/>
              <a:sym typeface="Fira Sans Medium"/>
            </a:endParaRPr>
          </a:p>
        </p:txBody>
      </p:sp>
      <p:sp>
        <p:nvSpPr>
          <p:cNvPr id="11" name="Google Shape;1639;p20">
            <a:extLst>
              <a:ext uri="{FF2B5EF4-FFF2-40B4-BE49-F238E27FC236}">
                <a16:creationId xmlns:a16="http://schemas.microsoft.com/office/drawing/2014/main" id="{0DE2A9C1-85EF-A214-6998-4725EB7219D4}"/>
              </a:ext>
            </a:extLst>
          </p:cNvPr>
          <p:cNvSpPr/>
          <p:nvPr/>
        </p:nvSpPr>
        <p:spPr>
          <a:xfrm>
            <a:off x="775343" y="808689"/>
            <a:ext cx="7717500" cy="3803480"/>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4E7E0F50-E20F-19D1-3CF8-7A345A4CF05B}"/>
              </a:ext>
            </a:extLst>
          </p:cNvPr>
          <p:cNvPicPr>
            <a:picLocks noChangeAspect="1"/>
          </p:cNvPicPr>
          <p:nvPr/>
        </p:nvPicPr>
        <p:blipFill>
          <a:blip r:embed="rId3"/>
          <a:stretch>
            <a:fillRect/>
          </a:stretch>
        </p:blipFill>
        <p:spPr>
          <a:xfrm>
            <a:off x="1968782" y="900424"/>
            <a:ext cx="5206435" cy="3583086"/>
          </a:xfrm>
          <a:prstGeom prst="rect">
            <a:avLst/>
          </a:prstGeom>
        </p:spPr>
      </p:pic>
    </p:spTree>
    <p:extLst>
      <p:ext uri="{BB962C8B-B14F-4D97-AF65-F5344CB8AC3E}">
        <p14:creationId xmlns:p14="http://schemas.microsoft.com/office/powerpoint/2010/main" val="177478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48"/>
                                        </p:tgtEl>
                                        <p:attrNameLst>
                                          <p:attrName>style.visibility</p:attrName>
                                        </p:attrNameLst>
                                      </p:cBhvr>
                                      <p:to>
                                        <p:strVal val="visible"/>
                                      </p:to>
                                    </p:set>
                                    <p:animEffect transition="in" filter="barn(inVertical)">
                                      <p:cBhvr>
                                        <p:cTn id="7" dur="500"/>
                                        <p:tgtEl>
                                          <p:spTgt spid="94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 grpId="0"/>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1"/>
          <p:cNvSpPr txBox="1">
            <a:spLocks noGrp="1"/>
          </p:cNvSpPr>
          <p:nvPr>
            <p:ph type="title"/>
          </p:nvPr>
        </p:nvSpPr>
        <p:spPr>
          <a:xfrm>
            <a:off x="713249" y="281857"/>
            <a:ext cx="77175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Fira Sans Medium" panose="020B0603050000020004" pitchFamily="34" charset="0"/>
              </a:rPr>
              <a:t>THIẾT KẾ DỮ LIỆU</a:t>
            </a:r>
            <a:endParaRPr>
              <a:latin typeface="Fira Sans Medium" panose="020B0603050000020004" pitchFamily="34" charset="0"/>
            </a:endParaRPr>
          </a:p>
        </p:txBody>
      </p:sp>
      <p:sp>
        <p:nvSpPr>
          <p:cNvPr id="10" name="Google Shape;1678;p20">
            <a:extLst>
              <a:ext uri="{FF2B5EF4-FFF2-40B4-BE49-F238E27FC236}">
                <a16:creationId xmlns:a16="http://schemas.microsoft.com/office/drawing/2014/main" id="{679DF9B2-E6AD-4890-919A-D8B64D8B5C6E}"/>
              </a:ext>
            </a:extLst>
          </p:cNvPr>
          <p:cNvSpPr txBox="1"/>
          <p:nvPr/>
        </p:nvSpPr>
        <p:spPr>
          <a:xfrm>
            <a:off x="4950954" y="428216"/>
            <a:ext cx="3258326" cy="47220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a:solidFill>
                  <a:schemeClr val="accent5">
                    <a:lumMod val="50000"/>
                  </a:schemeClr>
                </a:solidFill>
                <a:latin typeface="Fira Sans Medium"/>
                <a:ea typeface="Fira Sans Medium"/>
                <a:cs typeface="Fira Sans Medium"/>
                <a:sym typeface="Fira Sans Medium"/>
              </a:rPr>
              <a:t>Mô hình dữ liệu mức vật lý</a:t>
            </a:r>
            <a:endParaRPr lang="en" sz="2000" dirty="0">
              <a:solidFill>
                <a:schemeClr val="accent5">
                  <a:lumMod val="50000"/>
                </a:schemeClr>
              </a:solidFill>
              <a:latin typeface="Fira Sans Medium"/>
              <a:ea typeface="Fira Sans Medium"/>
              <a:cs typeface="Fira Sans Medium"/>
              <a:sym typeface="Fira Sans Medium"/>
            </a:endParaRPr>
          </a:p>
        </p:txBody>
      </p:sp>
      <p:sp>
        <p:nvSpPr>
          <p:cNvPr id="11" name="Google Shape;1639;p20">
            <a:extLst>
              <a:ext uri="{FF2B5EF4-FFF2-40B4-BE49-F238E27FC236}">
                <a16:creationId xmlns:a16="http://schemas.microsoft.com/office/drawing/2014/main" id="{0DE2A9C1-85EF-A214-6998-4725EB7219D4}"/>
              </a:ext>
            </a:extLst>
          </p:cNvPr>
          <p:cNvSpPr/>
          <p:nvPr/>
        </p:nvSpPr>
        <p:spPr>
          <a:xfrm>
            <a:off x="775343" y="808689"/>
            <a:ext cx="7717500" cy="3803480"/>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CAE90FA-AF56-6F64-9B0F-C2E5E220C74A}"/>
              </a:ext>
            </a:extLst>
          </p:cNvPr>
          <p:cNvPicPr>
            <a:picLocks noChangeAspect="1"/>
          </p:cNvPicPr>
          <p:nvPr/>
        </p:nvPicPr>
        <p:blipFill>
          <a:blip r:embed="rId3"/>
          <a:stretch>
            <a:fillRect/>
          </a:stretch>
        </p:blipFill>
        <p:spPr>
          <a:xfrm>
            <a:off x="2396113" y="854558"/>
            <a:ext cx="4542556" cy="3757612"/>
          </a:xfrm>
          <a:prstGeom prst="rect">
            <a:avLst/>
          </a:prstGeom>
        </p:spPr>
      </p:pic>
    </p:spTree>
    <p:extLst>
      <p:ext uri="{BB962C8B-B14F-4D97-AF65-F5344CB8AC3E}">
        <p14:creationId xmlns:p14="http://schemas.microsoft.com/office/powerpoint/2010/main" val="132021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48"/>
                                        </p:tgtEl>
                                        <p:attrNameLst>
                                          <p:attrName>style.visibility</p:attrName>
                                        </p:attrNameLst>
                                      </p:cBhvr>
                                      <p:to>
                                        <p:strVal val="visible"/>
                                      </p:to>
                                    </p:set>
                                    <p:animEffect transition="in" filter="barn(inVertical)">
                                      <p:cBhvr>
                                        <p:cTn id="7" dur="500"/>
                                        <p:tgtEl>
                                          <p:spTgt spid="94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 grpId="0"/>
      <p:bldP spid="10"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31" name="Google Shape;1706;p21">
            <a:extLst>
              <a:ext uri="{FF2B5EF4-FFF2-40B4-BE49-F238E27FC236}">
                <a16:creationId xmlns:a16="http://schemas.microsoft.com/office/drawing/2014/main" id="{48852282-46C3-27AA-CCEC-44AB0BAC193E}"/>
              </a:ext>
            </a:extLst>
          </p:cNvPr>
          <p:cNvSpPr/>
          <p:nvPr/>
        </p:nvSpPr>
        <p:spPr>
          <a:xfrm>
            <a:off x="4927810" y="3838311"/>
            <a:ext cx="1892693" cy="677617"/>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solidFill>
              <a:schemeClr val="bg1">
                <a:lumMod val="6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707;p21">
            <a:extLst>
              <a:ext uri="{FF2B5EF4-FFF2-40B4-BE49-F238E27FC236}">
                <a16:creationId xmlns:a16="http://schemas.microsoft.com/office/drawing/2014/main" id="{D84888CC-9B46-1529-A7C4-538D4D58574C}"/>
              </a:ext>
            </a:extLst>
          </p:cNvPr>
          <p:cNvSpPr/>
          <p:nvPr/>
        </p:nvSpPr>
        <p:spPr>
          <a:xfrm>
            <a:off x="4921248" y="3838310"/>
            <a:ext cx="565196" cy="677618"/>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rgbClr val="CECEC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tx1"/>
                </a:solidFill>
                <a:latin typeface="Fira Sans SemiBold"/>
                <a:ea typeface="Fira Sans SemiBold"/>
                <a:cs typeface="Fira Sans SemiBold"/>
                <a:sym typeface="Fira Sans SemiBold"/>
              </a:rPr>
              <a:t>4</a:t>
            </a:r>
            <a:endParaRPr sz="3000" dirty="0">
              <a:solidFill>
                <a:schemeClr val="tx1"/>
              </a:solidFill>
              <a:latin typeface="Fira Sans SemiBold"/>
              <a:ea typeface="Fira Sans SemiBold"/>
              <a:cs typeface="Fira Sans SemiBold"/>
              <a:sym typeface="Fira Sans SemiBold"/>
            </a:endParaRPr>
          </a:p>
        </p:txBody>
      </p:sp>
      <p:sp>
        <p:nvSpPr>
          <p:cNvPr id="929" name="Google Shape;1712;p21">
            <a:extLst>
              <a:ext uri="{FF2B5EF4-FFF2-40B4-BE49-F238E27FC236}">
                <a16:creationId xmlns:a16="http://schemas.microsoft.com/office/drawing/2014/main" id="{EF75F203-E522-39F3-1F79-1FAEE3460F24}"/>
              </a:ext>
            </a:extLst>
          </p:cNvPr>
          <p:cNvSpPr txBox="1"/>
          <p:nvPr/>
        </p:nvSpPr>
        <p:spPr>
          <a:xfrm>
            <a:off x="5486444" y="3999519"/>
            <a:ext cx="1327496"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tx1"/>
                </a:solidFill>
                <a:latin typeface="Fira Sans Medium"/>
                <a:ea typeface="Fira Sans Medium"/>
                <a:cs typeface="Fira Sans Medium"/>
                <a:sym typeface="Fira Sans Medium"/>
              </a:rPr>
              <a:t>NHÂN VIÊN</a:t>
            </a:r>
            <a:endParaRPr sz="1800" dirty="0">
              <a:solidFill>
                <a:schemeClr val="tx1"/>
              </a:solidFill>
              <a:latin typeface="Fira Sans Medium"/>
              <a:ea typeface="Fira Sans Medium"/>
              <a:cs typeface="Fira Sans Medium"/>
              <a:sym typeface="Fira Sans Medium"/>
            </a:endParaRPr>
          </a:p>
        </p:txBody>
      </p:sp>
      <p:sp>
        <p:nvSpPr>
          <p:cNvPr id="930" name="Google Shape;1702;p21">
            <a:extLst>
              <a:ext uri="{FF2B5EF4-FFF2-40B4-BE49-F238E27FC236}">
                <a16:creationId xmlns:a16="http://schemas.microsoft.com/office/drawing/2014/main" id="{61294543-F11F-E4F0-090F-DD2972FA5D50}"/>
              </a:ext>
            </a:extLst>
          </p:cNvPr>
          <p:cNvSpPr/>
          <p:nvPr/>
        </p:nvSpPr>
        <p:spPr>
          <a:xfrm>
            <a:off x="6333374" y="2884181"/>
            <a:ext cx="1871188" cy="677615"/>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703;p21">
            <a:extLst>
              <a:ext uri="{FF2B5EF4-FFF2-40B4-BE49-F238E27FC236}">
                <a16:creationId xmlns:a16="http://schemas.microsoft.com/office/drawing/2014/main" id="{A679C0D5-525C-A606-43A3-6603D4B2AEEC}"/>
              </a:ext>
            </a:extLst>
          </p:cNvPr>
          <p:cNvSpPr/>
          <p:nvPr/>
        </p:nvSpPr>
        <p:spPr>
          <a:xfrm>
            <a:off x="6333373" y="2884181"/>
            <a:ext cx="565197" cy="677616"/>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3</a:t>
            </a:r>
            <a:endParaRPr sz="3000" dirty="0">
              <a:solidFill>
                <a:srgbClr val="FFFFFF"/>
              </a:solidFill>
              <a:latin typeface="Fira Sans SemiBold"/>
              <a:ea typeface="Fira Sans SemiBold"/>
              <a:cs typeface="Fira Sans SemiBold"/>
              <a:sym typeface="Fira Sans SemiBold"/>
            </a:endParaRPr>
          </a:p>
        </p:txBody>
      </p:sp>
      <p:sp>
        <p:nvSpPr>
          <p:cNvPr id="932" name="Google Shape;1704;p21">
            <a:extLst>
              <a:ext uri="{FF2B5EF4-FFF2-40B4-BE49-F238E27FC236}">
                <a16:creationId xmlns:a16="http://schemas.microsoft.com/office/drawing/2014/main" id="{93E6974E-BFE7-F507-BE17-B9A2BD67D9D8}"/>
              </a:ext>
            </a:extLst>
          </p:cNvPr>
          <p:cNvSpPr/>
          <p:nvPr/>
        </p:nvSpPr>
        <p:spPr>
          <a:xfrm>
            <a:off x="4921249" y="720647"/>
            <a:ext cx="2444765" cy="677615"/>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705;p21">
            <a:extLst>
              <a:ext uri="{FF2B5EF4-FFF2-40B4-BE49-F238E27FC236}">
                <a16:creationId xmlns:a16="http://schemas.microsoft.com/office/drawing/2014/main" id="{A50B1973-C6EF-B78C-5229-402861D3BE10}"/>
              </a:ext>
            </a:extLst>
          </p:cNvPr>
          <p:cNvSpPr/>
          <p:nvPr/>
        </p:nvSpPr>
        <p:spPr>
          <a:xfrm>
            <a:off x="4921250" y="720647"/>
            <a:ext cx="565196" cy="677615"/>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1</a:t>
            </a:r>
            <a:endParaRPr sz="3000" dirty="0">
              <a:solidFill>
                <a:srgbClr val="FFFFFF"/>
              </a:solidFill>
              <a:latin typeface="Fira Sans SemiBold"/>
              <a:ea typeface="Fira Sans SemiBold"/>
              <a:cs typeface="Fira Sans SemiBold"/>
              <a:sym typeface="Fira Sans SemiBold"/>
            </a:endParaRPr>
          </a:p>
        </p:txBody>
      </p:sp>
      <p:sp>
        <p:nvSpPr>
          <p:cNvPr id="934" name="Google Shape;1706;p21">
            <a:extLst>
              <a:ext uri="{FF2B5EF4-FFF2-40B4-BE49-F238E27FC236}">
                <a16:creationId xmlns:a16="http://schemas.microsoft.com/office/drawing/2014/main" id="{56338B2E-4CED-0582-FC89-A45E46C0E8B4}"/>
              </a:ext>
            </a:extLst>
          </p:cNvPr>
          <p:cNvSpPr/>
          <p:nvPr/>
        </p:nvSpPr>
        <p:spPr>
          <a:xfrm>
            <a:off x="6333373" y="1684020"/>
            <a:ext cx="1685784" cy="677615"/>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707;p21">
            <a:extLst>
              <a:ext uri="{FF2B5EF4-FFF2-40B4-BE49-F238E27FC236}">
                <a16:creationId xmlns:a16="http://schemas.microsoft.com/office/drawing/2014/main" id="{CBD538CF-EC95-8365-3746-009DDA68FBEC}"/>
              </a:ext>
            </a:extLst>
          </p:cNvPr>
          <p:cNvSpPr/>
          <p:nvPr/>
        </p:nvSpPr>
        <p:spPr>
          <a:xfrm>
            <a:off x="6333373" y="1684020"/>
            <a:ext cx="565196" cy="677615"/>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2</a:t>
            </a:r>
            <a:endParaRPr sz="3000" dirty="0">
              <a:solidFill>
                <a:srgbClr val="FFFFFF"/>
              </a:solidFill>
              <a:latin typeface="Fira Sans SemiBold"/>
              <a:ea typeface="Fira Sans SemiBold"/>
              <a:cs typeface="Fira Sans SemiBold"/>
              <a:sym typeface="Fira Sans SemiBold"/>
            </a:endParaRPr>
          </a:p>
        </p:txBody>
      </p:sp>
      <p:sp>
        <p:nvSpPr>
          <p:cNvPr id="936" name="Google Shape;1712;p21">
            <a:extLst>
              <a:ext uri="{FF2B5EF4-FFF2-40B4-BE49-F238E27FC236}">
                <a16:creationId xmlns:a16="http://schemas.microsoft.com/office/drawing/2014/main" id="{27EF4B72-3E34-51B8-0F41-724F0DA90FDF}"/>
              </a:ext>
            </a:extLst>
          </p:cNvPr>
          <p:cNvSpPr txBox="1"/>
          <p:nvPr/>
        </p:nvSpPr>
        <p:spPr>
          <a:xfrm>
            <a:off x="5486446" y="877681"/>
            <a:ext cx="1879568"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1"/>
                </a:solidFill>
                <a:latin typeface="Fira Sans Medium"/>
                <a:ea typeface="Fira Sans Medium"/>
                <a:cs typeface="Fira Sans Medium"/>
                <a:sym typeface="Fira Sans Medium"/>
              </a:rPr>
              <a:t>QUẢN LÝ CHUNG</a:t>
            </a:r>
            <a:endParaRPr sz="1800" dirty="0">
              <a:solidFill>
                <a:schemeClr val="accent1"/>
              </a:solidFill>
              <a:latin typeface="Fira Sans Medium"/>
              <a:ea typeface="Fira Sans Medium"/>
              <a:cs typeface="Fira Sans Medium"/>
              <a:sym typeface="Fira Sans Medium"/>
            </a:endParaRPr>
          </a:p>
        </p:txBody>
      </p:sp>
      <p:sp>
        <p:nvSpPr>
          <p:cNvPr id="937" name="Google Shape;1714;p21">
            <a:extLst>
              <a:ext uri="{FF2B5EF4-FFF2-40B4-BE49-F238E27FC236}">
                <a16:creationId xmlns:a16="http://schemas.microsoft.com/office/drawing/2014/main" id="{4892EDF8-8140-7E51-76C4-2A1E613794C8}"/>
              </a:ext>
            </a:extLst>
          </p:cNvPr>
          <p:cNvSpPr txBox="1"/>
          <p:nvPr/>
        </p:nvSpPr>
        <p:spPr>
          <a:xfrm>
            <a:off x="6898568" y="1849401"/>
            <a:ext cx="16301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5">
                    <a:lumMod val="50000"/>
                  </a:schemeClr>
                </a:solidFill>
                <a:latin typeface="Fira Sans Medium"/>
                <a:ea typeface="Fira Sans Medium"/>
                <a:cs typeface="Fira Sans Medium"/>
                <a:sym typeface="Fira Sans Medium"/>
              </a:rPr>
              <a:t>ĐÁNH GIÁ</a:t>
            </a:r>
            <a:endParaRPr sz="1800" dirty="0">
              <a:solidFill>
                <a:schemeClr val="accent5">
                  <a:lumMod val="50000"/>
                </a:schemeClr>
              </a:solidFill>
              <a:latin typeface="Fira Sans Medium"/>
              <a:ea typeface="Fira Sans Medium"/>
              <a:cs typeface="Fira Sans Medium"/>
              <a:sym typeface="Fira Sans Medium"/>
            </a:endParaRPr>
          </a:p>
        </p:txBody>
      </p:sp>
      <p:sp>
        <p:nvSpPr>
          <p:cNvPr id="938" name="Google Shape;1716;p21">
            <a:extLst>
              <a:ext uri="{FF2B5EF4-FFF2-40B4-BE49-F238E27FC236}">
                <a16:creationId xmlns:a16="http://schemas.microsoft.com/office/drawing/2014/main" id="{E42B699C-D9EC-56D5-984E-B276BF37B80D}"/>
              </a:ext>
            </a:extLst>
          </p:cNvPr>
          <p:cNvSpPr txBox="1"/>
          <p:nvPr/>
        </p:nvSpPr>
        <p:spPr>
          <a:xfrm>
            <a:off x="6898691" y="3063713"/>
            <a:ext cx="1305872"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tx1"/>
                </a:solidFill>
                <a:latin typeface="Fira Sans Medium"/>
                <a:ea typeface="Fira Sans Medium"/>
                <a:cs typeface="Fira Sans Medium"/>
                <a:sym typeface="Fira Sans Medium"/>
              </a:rPr>
              <a:t>THỐNG KÊ</a:t>
            </a:r>
            <a:endParaRPr sz="1800" dirty="0">
              <a:solidFill>
                <a:schemeClr val="tx1"/>
              </a:solidFill>
              <a:latin typeface="Fira Sans Medium"/>
              <a:ea typeface="Fira Sans Medium"/>
              <a:cs typeface="Fira Sans Medium"/>
              <a:sym typeface="Fira Sans Medium"/>
            </a:endParaRPr>
          </a:p>
        </p:txBody>
      </p:sp>
      <p:sp>
        <p:nvSpPr>
          <p:cNvPr id="939" name="Google Shape;1693;p21">
            <a:extLst>
              <a:ext uri="{FF2B5EF4-FFF2-40B4-BE49-F238E27FC236}">
                <a16:creationId xmlns:a16="http://schemas.microsoft.com/office/drawing/2014/main" id="{479C783A-4605-43DA-2C51-E55A3E2D3CF5}"/>
              </a:ext>
            </a:extLst>
          </p:cNvPr>
          <p:cNvSpPr/>
          <p:nvPr/>
        </p:nvSpPr>
        <p:spPr>
          <a:xfrm>
            <a:off x="916577" y="1064356"/>
            <a:ext cx="3841839" cy="1016539"/>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694;p21">
            <a:extLst>
              <a:ext uri="{FF2B5EF4-FFF2-40B4-BE49-F238E27FC236}">
                <a16:creationId xmlns:a16="http://schemas.microsoft.com/office/drawing/2014/main" id="{D909E08B-B7D1-DD3E-50B7-592916A5684A}"/>
              </a:ext>
            </a:extLst>
          </p:cNvPr>
          <p:cNvSpPr/>
          <p:nvPr/>
        </p:nvSpPr>
        <p:spPr>
          <a:xfrm>
            <a:off x="4708118" y="1015499"/>
            <a:ext cx="232145" cy="172145"/>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699;p21">
            <a:extLst>
              <a:ext uri="{FF2B5EF4-FFF2-40B4-BE49-F238E27FC236}">
                <a16:creationId xmlns:a16="http://schemas.microsoft.com/office/drawing/2014/main" id="{20902423-E3C3-E0ED-6303-45411899A4D4}"/>
              </a:ext>
            </a:extLst>
          </p:cNvPr>
          <p:cNvSpPr/>
          <p:nvPr/>
        </p:nvSpPr>
        <p:spPr>
          <a:xfrm>
            <a:off x="916576" y="3127964"/>
            <a:ext cx="3841839" cy="1022205"/>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700;p21">
            <a:extLst>
              <a:ext uri="{FF2B5EF4-FFF2-40B4-BE49-F238E27FC236}">
                <a16:creationId xmlns:a16="http://schemas.microsoft.com/office/drawing/2014/main" id="{DC673B73-BD27-0318-BF20-7C5797ABE81A}"/>
              </a:ext>
            </a:extLst>
          </p:cNvPr>
          <p:cNvSpPr/>
          <p:nvPr/>
        </p:nvSpPr>
        <p:spPr>
          <a:xfrm>
            <a:off x="4689103" y="4030692"/>
            <a:ext cx="232145" cy="173104"/>
          </a:xfrm>
          <a:custGeom>
            <a:avLst/>
            <a:gdLst/>
            <a:ahLst/>
            <a:cxnLst/>
            <a:rect l="l" t="t" r="r" b="b"/>
            <a:pathLst>
              <a:path w="8330" h="7031" extrusionOk="0">
                <a:moveTo>
                  <a:pt x="1" y="0"/>
                </a:moveTo>
                <a:lnTo>
                  <a:pt x="1489" y="3516"/>
                </a:lnTo>
                <a:lnTo>
                  <a:pt x="1" y="7031"/>
                </a:lnTo>
                <a:lnTo>
                  <a:pt x="8330" y="3516"/>
                </a:lnTo>
                <a:lnTo>
                  <a:pt x="1" y="0"/>
                </a:ln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695;p21">
            <a:extLst>
              <a:ext uri="{FF2B5EF4-FFF2-40B4-BE49-F238E27FC236}">
                <a16:creationId xmlns:a16="http://schemas.microsoft.com/office/drawing/2014/main" id="{E395F5CD-993D-B850-AA12-CB73A43E4BD6}"/>
              </a:ext>
            </a:extLst>
          </p:cNvPr>
          <p:cNvSpPr/>
          <p:nvPr/>
        </p:nvSpPr>
        <p:spPr>
          <a:xfrm>
            <a:off x="915444" y="2005476"/>
            <a:ext cx="5284326" cy="557919"/>
          </a:xfrm>
          <a:custGeom>
            <a:avLst/>
            <a:gdLst/>
            <a:ahLst/>
            <a:cxnLst/>
            <a:rect l="l" t="t" r="r" b="b"/>
            <a:pathLst>
              <a:path w="195684" h="23024" extrusionOk="0">
                <a:moveTo>
                  <a:pt x="128608" y="0"/>
                </a:moveTo>
                <a:lnTo>
                  <a:pt x="112837" y="20648"/>
                </a:lnTo>
                <a:lnTo>
                  <a:pt x="0" y="20648"/>
                </a:lnTo>
                <a:lnTo>
                  <a:pt x="0" y="23023"/>
                </a:lnTo>
                <a:lnTo>
                  <a:pt x="114009" y="23023"/>
                </a:lnTo>
                <a:lnTo>
                  <a:pt x="129780" y="2375"/>
                </a:lnTo>
                <a:lnTo>
                  <a:pt x="195683" y="2375"/>
                </a:lnTo>
                <a:lnTo>
                  <a:pt x="195683" y="0"/>
                </a:lnTo>
                <a:close/>
              </a:path>
            </a:pathLst>
          </a:custGeom>
          <a:solidFill>
            <a:srgbClr val="003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696;p21">
            <a:extLst>
              <a:ext uri="{FF2B5EF4-FFF2-40B4-BE49-F238E27FC236}">
                <a16:creationId xmlns:a16="http://schemas.microsoft.com/office/drawing/2014/main" id="{7176ABB5-C24A-8A9B-393D-8948EFDCBC0F}"/>
              </a:ext>
            </a:extLst>
          </p:cNvPr>
          <p:cNvSpPr/>
          <p:nvPr/>
        </p:nvSpPr>
        <p:spPr>
          <a:xfrm>
            <a:off x="6065035" y="1941213"/>
            <a:ext cx="267206" cy="171151"/>
          </a:xfrm>
          <a:custGeom>
            <a:avLst/>
            <a:gdLst/>
            <a:ahLst/>
            <a:cxnLst/>
            <a:rect l="l" t="t" r="r" b="b"/>
            <a:pathLst>
              <a:path w="8330" h="7063" extrusionOk="0">
                <a:moveTo>
                  <a:pt x="0" y="1"/>
                </a:moveTo>
                <a:lnTo>
                  <a:pt x="1489" y="3516"/>
                </a:lnTo>
                <a:lnTo>
                  <a:pt x="0" y="7063"/>
                </a:lnTo>
                <a:lnTo>
                  <a:pt x="0" y="7063"/>
                </a:lnTo>
                <a:lnTo>
                  <a:pt x="8329" y="3516"/>
                </a:lnTo>
                <a:lnTo>
                  <a:pt x="0" y="1"/>
                </a:lnTo>
                <a:close/>
              </a:path>
            </a:pathLst>
          </a:custGeom>
          <a:solidFill>
            <a:srgbClr val="003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1697;p21">
            <a:extLst>
              <a:ext uri="{FF2B5EF4-FFF2-40B4-BE49-F238E27FC236}">
                <a16:creationId xmlns:a16="http://schemas.microsoft.com/office/drawing/2014/main" id="{DE753E03-107D-89FB-8959-D3EAB339F611}"/>
              </a:ext>
            </a:extLst>
          </p:cNvPr>
          <p:cNvSpPr/>
          <p:nvPr/>
        </p:nvSpPr>
        <p:spPr>
          <a:xfrm>
            <a:off x="915444" y="2713348"/>
            <a:ext cx="5284326" cy="554609"/>
          </a:xfrm>
          <a:custGeom>
            <a:avLst/>
            <a:gdLst/>
            <a:ahLst/>
            <a:cxnLst/>
            <a:rect l="l" t="t" r="r" b="b"/>
            <a:pathLst>
              <a:path w="195684" h="23024" extrusionOk="0">
                <a:moveTo>
                  <a:pt x="0" y="0"/>
                </a:moveTo>
                <a:lnTo>
                  <a:pt x="0" y="2375"/>
                </a:lnTo>
                <a:lnTo>
                  <a:pt x="112837" y="2375"/>
                </a:lnTo>
                <a:lnTo>
                  <a:pt x="128609" y="23023"/>
                </a:lnTo>
                <a:lnTo>
                  <a:pt x="195684" y="23023"/>
                </a:lnTo>
                <a:lnTo>
                  <a:pt x="195684" y="20648"/>
                </a:lnTo>
                <a:lnTo>
                  <a:pt x="129780" y="20648"/>
                </a:lnTo>
                <a:lnTo>
                  <a:pt x="114041" y="0"/>
                </a:lnTo>
                <a:close/>
              </a:path>
            </a:pathLst>
          </a:custGeom>
          <a:solidFill>
            <a:srgbClr val="1F3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698;p21">
            <a:extLst>
              <a:ext uri="{FF2B5EF4-FFF2-40B4-BE49-F238E27FC236}">
                <a16:creationId xmlns:a16="http://schemas.microsoft.com/office/drawing/2014/main" id="{2170D225-8098-387D-134D-91EBDB213B84}"/>
              </a:ext>
            </a:extLst>
          </p:cNvPr>
          <p:cNvSpPr/>
          <p:nvPr/>
        </p:nvSpPr>
        <p:spPr>
          <a:xfrm>
            <a:off x="6065035" y="3160695"/>
            <a:ext cx="267206" cy="175485"/>
          </a:xfrm>
          <a:custGeom>
            <a:avLst/>
            <a:gdLst/>
            <a:ahLst/>
            <a:cxnLst/>
            <a:rect l="l" t="t" r="r" b="b"/>
            <a:pathLst>
              <a:path w="8330" h="7063" extrusionOk="0">
                <a:moveTo>
                  <a:pt x="0" y="1"/>
                </a:moveTo>
                <a:lnTo>
                  <a:pt x="1489" y="3516"/>
                </a:lnTo>
                <a:lnTo>
                  <a:pt x="0" y="7063"/>
                </a:lnTo>
                <a:lnTo>
                  <a:pt x="8329" y="3516"/>
                </a:lnTo>
                <a:lnTo>
                  <a:pt x="0" y="1"/>
                </a:lnTo>
                <a:close/>
              </a:path>
            </a:pathLst>
          </a:custGeom>
          <a:solidFill>
            <a:srgbClr val="1F3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701;p21">
            <a:extLst>
              <a:ext uri="{FF2B5EF4-FFF2-40B4-BE49-F238E27FC236}">
                <a16:creationId xmlns:a16="http://schemas.microsoft.com/office/drawing/2014/main" id="{9B009C44-1918-BE98-0056-4891205B69DE}"/>
              </a:ext>
            </a:extLst>
          </p:cNvPr>
          <p:cNvSpPr/>
          <p:nvPr/>
        </p:nvSpPr>
        <p:spPr>
          <a:xfrm>
            <a:off x="1152622" y="1442064"/>
            <a:ext cx="2330430" cy="2330398"/>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chemeClr val="bg1"/>
          </a:solidFill>
          <a:ln>
            <a:solidFill>
              <a:schemeClr val="tx2">
                <a:lumMod val="5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solidFill>
                <a:schemeClr val="tx2">
                  <a:lumMod val="50000"/>
                </a:schemeClr>
              </a:solidFill>
              <a:latin typeface="Fira Sans Medium"/>
              <a:ea typeface="Fira Sans Medium"/>
              <a:cs typeface="Fira Sans Medium"/>
              <a:sym typeface="Fira Sans Medium"/>
            </a:endParaRPr>
          </a:p>
        </p:txBody>
      </p:sp>
      <p:grpSp>
        <p:nvGrpSpPr>
          <p:cNvPr id="949" name="Google Shape;1657;p20">
            <a:extLst>
              <a:ext uri="{FF2B5EF4-FFF2-40B4-BE49-F238E27FC236}">
                <a16:creationId xmlns:a16="http://schemas.microsoft.com/office/drawing/2014/main" id="{E9B15C5F-E7C6-BE4F-6359-A568FB67FF0F}"/>
              </a:ext>
            </a:extLst>
          </p:cNvPr>
          <p:cNvGrpSpPr/>
          <p:nvPr/>
        </p:nvGrpSpPr>
        <p:grpSpPr>
          <a:xfrm>
            <a:off x="1945924" y="2889940"/>
            <a:ext cx="743826" cy="819535"/>
            <a:chOff x="5044655" y="931743"/>
            <a:chExt cx="1268994" cy="1422105"/>
          </a:xfrm>
        </p:grpSpPr>
        <p:sp>
          <p:nvSpPr>
            <p:cNvPr id="950" name="Google Shape;1658;p20">
              <a:extLst>
                <a:ext uri="{FF2B5EF4-FFF2-40B4-BE49-F238E27FC236}">
                  <a16:creationId xmlns:a16="http://schemas.microsoft.com/office/drawing/2014/main" id="{11D8A609-973A-3103-C4F8-4611B601FACA}"/>
                </a:ext>
              </a:extLst>
            </p:cNvPr>
            <p:cNvSpPr/>
            <p:nvPr/>
          </p:nvSpPr>
          <p:spPr>
            <a:xfrm rot="10800000">
              <a:off x="5486262" y="931743"/>
              <a:ext cx="335038" cy="370589"/>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659;p20">
              <a:extLst>
                <a:ext uri="{FF2B5EF4-FFF2-40B4-BE49-F238E27FC236}">
                  <a16:creationId xmlns:a16="http://schemas.microsoft.com/office/drawing/2014/main" id="{A7F44D7E-8A48-79B0-6EFE-3FE61367B9D2}"/>
                </a:ext>
              </a:extLst>
            </p:cNvPr>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660;p20">
              <a:extLst>
                <a:ext uri="{FF2B5EF4-FFF2-40B4-BE49-F238E27FC236}">
                  <a16:creationId xmlns:a16="http://schemas.microsoft.com/office/drawing/2014/main" id="{06C3C36F-267B-65CE-B63C-FDD88D57436A}"/>
                </a:ext>
              </a:extLst>
            </p:cNvPr>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661;p20">
              <a:extLst>
                <a:ext uri="{FF2B5EF4-FFF2-40B4-BE49-F238E27FC236}">
                  <a16:creationId xmlns:a16="http://schemas.microsoft.com/office/drawing/2014/main" id="{B9DE113D-1DB4-727D-DA43-DE854CBCB274}"/>
                </a:ext>
              </a:extLst>
            </p:cNvPr>
            <p:cNvSpPr/>
            <p:nvPr/>
          </p:nvSpPr>
          <p:spPr>
            <a:xfrm>
              <a:off x="5297441" y="1466470"/>
              <a:ext cx="712679" cy="662513"/>
            </a:xfrm>
            <a:custGeom>
              <a:avLst/>
              <a:gdLst/>
              <a:ahLst/>
              <a:cxnLst/>
              <a:rect l="l" t="t" r="r" b="b"/>
              <a:pathLst>
                <a:path w="22233" h="20668" extrusionOk="0">
                  <a:moveTo>
                    <a:pt x="11098" y="1"/>
                  </a:moveTo>
                  <a:cubicBezTo>
                    <a:pt x="6140" y="1"/>
                    <a:pt x="1746" y="3610"/>
                    <a:pt x="919" y="8656"/>
                  </a:cubicBezTo>
                  <a:cubicBezTo>
                    <a:pt x="1" y="14293"/>
                    <a:pt x="3833" y="19613"/>
                    <a:pt x="9438" y="20532"/>
                  </a:cubicBezTo>
                  <a:cubicBezTo>
                    <a:pt x="10000" y="20623"/>
                    <a:pt x="10559" y="20668"/>
                    <a:pt x="11111" y="20668"/>
                  </a:cubicBezTo>
                  <a:cubicBezTo>
                    <a:pt x="16093" y="20668"/>
                    <a:pt x="20487" y="17056"/>
                    <a:pt x="21314" y="11981"/>
                  </a:cubicBezTo>
                  <a:cubicBezTo>
                    <a:pt x="22232" y="6376"/>
                    <a:pt x="18400" y="1055"/>
                    <a:pt x="12763" y="137"/>
                  </a:cubicBezTo>
                  <a:cubicBezTo>
                    <a:pt x="12204" y="45"/>
                    <a:pt x="11647" y="1"/>
                    <a:pt x="11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bg1">
                      <a:lumMod val="65000"/>
                    </a:schemeClr>
                  </a:solidFill>
                  <a:latin typeface="Bahnschrift SemiBold" panose="020B0502040204020203" pitchFamily="34" charset="0"/>
                </a:rPr>
                <a:t>3</a:t>
              </a:r>
              <a:endParaRPr dirty="0">
                <a:solidFill>
                  <a:schemeClr val="bg1">
                    <a:lumMod val="65000"/>
                  </a:schemeClr>
                </a:solidFill>
                <a:latin typeface="Bahnschrift SemiBold" panose="020B0502040204020203" pitchFamily="34" charset="0"/>
              </a:endParaRPr>
            </a:p>
          </p:txBody>
        </p:sp>
      </p:grpSp>
      <p:sp>
        <p:nvSpPr>
          <p:cNvPr id="962" name="Google Shape;418;p15">
            <a:extLst>
              <a:ext uri="{FF2B5EF4-FFF2-40B4-BE49-F238E27FC236}">
                <a16:creationId xmlns:a16="http://schemas.microsoft.com/office/drawing/2014/main" id="{FE268470-A2F5-63F5-2A21-1497DF285DC3}"/>
              </a:ext>
            </a:extLst>
          </p:cNvPr>
          <p:cNvSpPr txBox="1"/>
          <p:nvPr/>
        </p:nvSpPr>
        <p:spPr>
          <a:xfrm>
            <a:off x="1137751" y="1941213"/>
            <a:ext cx="2330430" cy="10222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tx1"/>
                </a:solidFill>
                <a:latin typeface="Fira Sans Medium"/>
                <a:ea typeface="Fira Sans Medium"/>
                <a:cs typeface="Fira Sans Medium"/>
                <a:sym typeface="Fira Sans Medium"/>
              </a:rPr>
              <a:t>KẾT QUẢ NGHIÊN CỨU</a:t>
            </a:r>
            <a:endParaRPr sz="2400" dirty="0">
              <a:solidFill>
                <a:schemeClr val="tx1"/>
              </a:solidFill>
              <a:latin typeface="Fira Sans Medium"/>
              <a:ea typeface="Fira Sans Medium"/>
              <a:cs typeface="Fira Sans Medium"/>
              <a:sym typeface="Fira Sans Medium"/>
            </a:endParaRPr>
          </a:p>
        </p:txBody>
      </p:sp>
    </p:spTree>
    <p:extLst>
      <p:ext uri="{BB962C8B-B14F-4D97-AF65-F5344CB8AC3E}">
        <p14:creationId xmlns:p14="http://schemas.microsoft.com/office/powerpoint/2010/main" val="10599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47"/>
                                        </p:tgtEl>
                                        <p:attrNameLst>
                                          <p:attrName>style.visibility</p:attrName>
                                        </p:attrNameLst>
                                      </p:cBhvr>
                                      <p:to>
                                        <p:strVal val="visible"/>
                                      </p:to>
                                    </p:set>
                                    <p:animEffect transition="in" filter="fade">
                                      <p:cBhvr>
                                        <p:cTn id="7" dur="1000"/>
                                        <p:tgtEl>
                                          <p:spTgt spid="947"/>
                                        </p:tgtEl>
                                      </p:cBhvr>
                                    </p:animEffect>
                                    <p:anim calcmode="lin" valueType="num">
                                      <p:cBhvr>
                                        <p:cTn id="8" dur="1000" fill="hold"/>
                                        <p:tgtEl>
                                          <p:spTgt spid="947"/>
                                        </p:tgtEl>
                                        <p:attrNameLst>
                                          <p:attrName>ppt_x</p:attrName>
                                        </p:attrNameLst>
                                      </p:cBhvr>
                                      <p:tavLst>
                                        <p:tav tm="0">
                                          <p:val>
                                            <p:strVal val="#ppt_x"/>
                                          </p:val>
                                        </p:tav>
                                        <p:tav tm="100000">
                                          <p:val>
                                            <p:strVal val="#ppt_x"/>
                                          </p:val>
                                        </p:tav>
                                      </p:tavLst>
                                    </p:anim>
                                    <p:anim calcmode="lin" valueType="num">
                                      <p:cBhvr>
                                        <p:cTn id="9" dur="1000" fill="hold"/>
                                        <p:tgtEl>
                                          <p:spTgt spid="9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62"/>
                                        </p:tgtEl>
                                        <p:attrNameLst>
                                          <p:attrName>style.visibility</p:attrName>
                                        </p:attrNameLst>
                                      </p:cBhvr>
                                      <p:to>
                                        <p:strVal val="visible"/>
                                      </p:to>
                                    </p:set>
                                    <p:animEffect transition="in" filter="fade">
                                      <p:cBhvr>
                                        <p:cTn id="12" dur="1000"/>
                                        <p:tgtEl>
                                          <p:spTgt spid="962"/>
                                        </p:tgtEl>
                                      </p:cBhvr>
                                    </p:animEffect>
                                    <p:anim calcmode="lin" valueType="num">
                                      <p:cBhvr>
                                        <p:cTn id="13" dur="1000" fill="hold"/>
                                        <p:tgtEl>
                                          <p:spTgt spid="962"/>
                                        </p:tgtEl>
                                        <p:attrNameLst>
                                          <p:attrName>ppt_x</p:attrName>
                                        </p:attrNameLst>
                                      </p:cBhvr>
                                      <p:tavLst>
                                        <p:tav tm="0">
                                          <p:val>
                                            <p:strVal val="#ppt_x"/>
                                          </p:val>
                                        </p:tav>
                                        <p:tav tm="100000">
                                          <p:val>
                                            <p:strVal val="#ppt_x"/>
                                          </p:val>
                                        </p:tav>
                                      </p:tavLst>
                                    </p:anim>
                                    <p:anim calcmode="lin" valueType="num">
                                      <p:cBhvr>
                                        <p:cTn id="14" dur="1000" fill="hold"/>
                                        <p:tgtEl>
                                          <p:spTgt spid="96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49"/>
                                        </p:tgtEl>
                                        <p:attrNameLst>
                                          <p:attrName>style.visibility</p:attrName>
                                        </p:attrNameLst>
                                      </p:cBhvr>
                                      <p:to>
                                        <p:strVal val="visible"/>
                                      </p:to>
                                    </p:set>
                                    <p:animEffect transition="in" filter="fade">
                                      <p:cBhvr>
                                        <p:cTn id="17" dur="1000"/>
                                        <p:tgtEl>
                                          <p:spTgt spid="949"/>
                                        </p:tgtEl>
                                      </p:cBhvr>
                                    </p:animEffect>
                                    <p:anim calcmode="lin" valueType="num">
                                      <p:cBhvr>
                                        <p:cTn id="18" dur="1000" fill="hold"/>
                                        <p:tgtEl>
                                          <p:spTgt spid="949"/>
                                        </p:tgtEl>
                                        <p:attrNameLst>
                                          <p:attrName>ppt_x</p:attrName>
                                        </p:attrNameLst>
                                      </p:cBhvr>
                                      <p:tavLst>
                                        <p:tav tm="0">
                                          <p:val>
                                            <p:strVal val="#ppt_x"/>
                                          </p:val>
                                        </p:tav>
                                        <p:tav tm="100000">
                                          <p:val>
                                            <p:strVal val="#ppt_x"/>
                                          </p:val>
                                        </p:tav>
                                      </p:tavLst>
                                    </p:anim>
                                    <p:anim calcmode="lin" valueType="num">
                                      <p:cBhvr>
                                        <p:cTn id="19" dur="1000" fill="hold"/>
                                        <p:tgtEl>
                                          <p:spTgt spid="94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39"/>
                                        </p:tgtEl>
                                        <p:attrNameLst>
                                          <p:attrName>style.visibility</p:attrName>
                                        </p:attrNameLst>
                                      </p:cBhvr>
                                      <p:to>
                                        <p:strVal val="visible"/>
                                      </p:to>
                                    </p:set>
                                    <p:animEffect transition="in" filter="randombar(horizontal)">
                                      <p:cBhvr>
                                        <p:cTn id="24" dur="500"/>
                                        <p:tgtEl>
                                          <p:spTgt spid="939"/>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940"/>
                                        </p:tgtEl>
                                        <p:attrNameLst>
                                          <p:attrName>style.visibility</p:attrName>
                                        </p:attrNameLst>
                                      </p:cBhvr>
                                      <p:to>
                                        <p:strVal val="visible"/>
                                      </p:to>
                                    </p:set>
                                    <p:animEffect transition="in" filter="randombar(horizontal)">
                                      <p:cBhvr>
                                        <p:cTn id="27" dur="500"/>
                                        <p:tgtEl>
                                          <p:spTgt spid="940"/>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936"/>
                                        </p:tgtEl>
                                        <p:attrNameLst>
                                          <p:attrName>style.visibility</p:attrName>
                                        </p:attrNameLst>
                                      </p:cBhvr>
                                      <p:to>
                                        <p:strVal val="visible"/>
                                      </p:to>
                                    </p:set>
                                    <p:animEffect transition="in" filter="randombar(horizontal)">
                                      <p:cBhvr>
                                        <p:cTn id="30" dur="500"/>
                                        <p:tgtEl>
                                          <p:spTgt spid="936"/>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932"/>
                                        </p:tgtEl>
                                        <p:attrNameLst>
                                          <p:attrName>style.visibility</p:attrName>
                                        </p:attrNameLst>
                                      </p:cBhvr>
                                      <p:to>
                                        <p:strVal val="visible"/>
                                      </p:to>
                                    </p:set>
                                    <p:animEffect transition="in" filter="randombar(horizontal)">
                                      <p:cBhvr>
                                        <p:cTn id="33" dur="500"/>
                                        <p:tgtEl>
                                          <p:spTgt spid="932"/>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933"/>
                                        </p:tgtEl>
                                        <p:attrNameLst>
                                          <p:attrName>style.visibility</p:attrName>
                                        </p:attrNameLst>
                                      </p:cBhvr>
                                      <p:to>
                                        <p:strVal val="visible"/>
                                      </p:to>
                                    </p:set>
                                    <p:animEffect transition="in" filter="randombar(horizontal)">
                                      <p:cBhvr>
                                        <p:cTn id="36" dur="500"/>
                                        <p:tgtEl>
                                          <p:spTgt spid="933"/>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937"/>
                                        </p:tgtEl>
                                        <p:attrNameLst>
                                          <p:attrName>style.visibility</p:attrName>
                                        </p:attrNameLst>
                                      </p:cBhvr>
                                      <p:to>
                                        <p:strVal val="visible"/>
                                      </p:to>
                                    </p:set>
                                    <p:animEffect transition="in" filter="randombar(horizontal)">
                                      <p:cBhvr>
                                        <p:cTn id="41" dur="500"/>
                                        <p:tgtEl>
                                          <p:spTgt spid="93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934"/>
                                        </p:tgtEl>
                                        <p:attrNameLst>
                                          <p:attrName>style.visibility</p:attrName>
                                        </p:attrNameLst>
                                      </p:cBhvr>
                                      <p:to>
                                        <p:strVal val="visible"/>
                                      </p:to>
                                    </p:set>
                                    <p:animEffect transition="in" filter="randombar(horizontal)">
                                      <p:cBhvr>
                                        <p:cTn id="44" dur="500"/>
                                        <p:tgtEl>
                                          <p:spTgt spid="934"/>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935"/>
                                        </p:tgtEl>
                                        <p:attrNameLst>
                                          <p:attrName>style.visibility</p:attrName>
                                        </p:attrNameLst>
                                      </p:cBhvr>
                                      <p:to>
                                        <p:strVal val="visible"/>
                                      </p:to>
                                    </p:set>
                                    <p:animEffect transition="in" filter="randombar(horizontal)">
                                      <p:cBhvr>
                                        <p:cTn id="47" dur="500"/>
                                        <p:tgtEl>
                                          <p:spTgt spid="935"/>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943"/>
                                        </p:tgtEl>
                                        <p:attrNameLst>
                                          <p:attrName>style.visibility</p:attrName>
                                        </p:attrNameLst>
                                      </p:cBhvr>
                                      <p:to>
                                        <p:strVal val="visible"/>
                                      </p:to>
                                    </p:set>
                                    <p:animEffect transition="in" filter="randombar(horizontal)">
                                      <p:cBhvr>
                                        <p:cTn id="50" dur="500"/>
                                        <p:tgtEl>
                                          <p:spTgt spid="943"/>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944"/>
                                        </p:tgtEl>
                                        <p:attrNameLst>
                                          <p:attrName>style.visibility</p:attrName>
                                        </p:attrNameLst>
                                      </p:cBhvr>
                                      <p:to>
                                        <p:strVal val="visible"/>
                                      </p:to>
                                    </p:set>
                                    <p:animEffect transition="in" filter="randombar(horizontal)">
                                      <p:cBhvr>
                                        <p:cTn id="53" dur="500"/>
                                        <p:tgtEl>
                                          <p:spTgt spid="944"/>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938"/>
                                        </p:tgtEl>
                                        <p:attrNameLst>
                                          <p:attrName>style.visibility</p:attrName>
                                        </p:attrNameLst>
                                      </p:cBhvr>
                                      <p:to>
                                        <p:strVal val="visible"/>
                                      </p:to>
                                    </p:set>
                                    <p:animEffect transition="in" filter="randombar(horizontal)">
                                      <p:cBhvr>
                                        <p:cTn id="58" dur="500"/>
                                        <p:tgtEl>
                                          <p:spTgt spid="938"/>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931"/>
                                        </p:tgtEl>
                                        <p:attrNameLst>
                                          <p:attrName>style.visibility</p:attrName>
                                        </p:attrNameLst>
                                      </p:cBhvr>
                                      <p:to>
                                        <p:strVal val="visible"/>
                                      </p:to>
                                    </p:set>
                                    <p:animEffect transition="in" filter="randombar(horizontal)">
                                      <p:cBhvr>
                                        <p:cTn id="61" dur="500"/>
                                        <p:tgtEl>
                                          <p:spTgt spid="931"/>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930"/>
                                        </p:tgtEl>
                                        <p:attrNameLst>
                                          <p:attrName>style.visibility</p:attrName>
                                        </p:attrNameLst>
                                      </p:cBhvr>
                                      <p:to>
                                        <p:strVal val="visible"/>
                                      </p:to>
                                    </p:set>
                                    <p:animEffect transition="in" filter="randombar(horizontal)">
                                      <p:cBhvr>
                                        <p:cTn id="64" dur="500"/>
                                        <p:tgtEl>
                                          <p:spTgt spid="930"/>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945"/>
                                        </p:tgtEl>
                                        <p:attrNameLst>
                                          <p:attrName>style.visibility</p:attrName>
                                        </p:attrNameLst>
                                      </p:cBhvr>
                                      <p:to>
                                        <p:strVal val="visible"/>
                                      </p:to>
                                    </p:set>
                                    <p:animEffect transition="in" filter="randombar(horizontal)">
                                      <p:cBhvr>
                                        <p:cTn id="67" dur="500"/>
                                        <p:tgtEl>
                                          <p:spTgt spid="945"/>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946"/>
                                        </p:tgtEl>
                                        <p:attrNameLst>
                                          <p:attrName>style.visibility</p:attrName>
                                        </p:attrNameLst>
                                      </p:cBhvr>
                                      <p:to>
                                        <p:strVal val="visible"/>
                                      </p:to>
                                    </p:set>
                                    <p:animEffect transition="in" filter="randombar(horizontal)">
                                      <p:cBhvr>
                                        <p:cTn id="70" dur="500"/>
                                        <p:tgtEl>
                                          <p:spTgt spid="946"/>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929"/>
                                        </p:tgtEl>
                                        <p:attrNameLst>
                                          <p:attrName>style.visibility</p:attrName>
                                        </p:attrNameLst>
                                      </p:cBhvr>
                                      <p:to>
                                        <p:strVal val="visible"/>
                                      </p:to>
                                    </p:set>
                                    <p:animEffect transition="in" filter="randombar(horizontal)">
                                      <p:cBhvr>
                                        <p:cTn id="75" dur="500"/>
                                        <p:tgtEl>
                                          <p:spTgt spid="929"/>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941"/>
                                        </p:tgtEl>
                                        <p:attrNameLst>
                                          <p:attrName>style.visibility</p:attrName>
                                        </p:attrNameLst>
                                      </p:cBhvr>
                                      <p:to>
                                        <p:strVal val="visible"/>
                                      </p:to>
                                    </p:set>
                                    <p:animEffect transition="in" filter="randombar(horizontal)">
                                      <p:cBhvr>
                                        <p:cTn id="78" dur="500"/>
                                        <p:tgtEl>
                                          <p:spTgt spid="941"/>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942"/>
                                        </p:tgtEl>
                                        <p:attrNameLst>
                                          <p:attrName>style.visibility</p:attrName>
                                        </p:attrNameLst>
                                      </p:cBhvr>
                                      <p:to>
                                        <p:strVal val="visible"/>
                                      </p:to>
                                    </p:set>
                                    <p:animEffect transition="in" filter="randombar(horizontal)">
                                      <p:cBhvr>
                                        <p:cTn id="81" dur="500"/>
                                        <p:tgtEl>
                                          <p:spTgt spid="942"/>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928"/>
                                        </p:tgtEl>
                                        <p:attrNameLst>
                                          <p:attrName>style.visibility</p:attrName>
                                        </p:attrNameLst>
                                      </p:cBhvr>
                                      <p:to>
                                        <p:strVal val="visible"/>
                                      </p:to>
                                    </p:set>
                                    <p:animEffect transition="in" filter="randombar(horizontal)">
                                      <p:cBhvr>
                                        <p:cTn id="84" dur="500"/>
                                        <p:tgtEl>
                                          <p:spTgt spid="928"/>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randombar(horizontal)">
                                      <p:cBhvr>
                                        <p:cTn id="87" dur="500"/>
                                        <p:tgtEl>
                                          <p:spTgt spid="31"/>
                                        </p:tgtEl>
                                      </p:cBhvr>
                                    </p:animEffect>
                                  </p:childTnLst>
                                </p:cTn>
                              </p:par>
                            </p:childTnLst>
                          </p:cTn>
                        </p:par>
                      </p:childTnLst>
                    </p:cTn>
                  </p:par>
                  <p:par>
                    <p:cTn id="88" fill="hold">
                      <p:stCondLst>
                        <p:cond delay="indefinite"/>
                      </p:stCondLst>
                      <p:childTnLst>
                        <p:par>
                          <p:cTn id="89" fill="hold">
                            <p:stCondLst>
                              <p:cond delay="0"/>
                            </p:stCondLst>
                            <p:childTnLst>
                              <p:par>
                                <p:cTn id="90" presetID="47" presetClass="exit" presetSubtype="0" fill="hold" grpId="1" nodeType="clickEffect">
                                  <p:stCondLst>
                                    <p:cond delay="0"/>
                                  </p:stCondLst>
                                  <p:childTnLst>
                                    <p:animEffect transition="out" filter="fade">
                                      <p:cBhvr>
                                        <p:cTn id="91" dur="1000"/>
                                        <p:tgtEl>
                                          <p:spTgt spid="947"/>
                                        </p:tgtEl>
                                      </p:cBhvr>
                                    </p:animEffect>
                                    <p:anim calcmode="lin" valueType="num">
                                      <p:cBhvr>
                                        <p:cTn id="92" dur="1000"/>
                                        <p:tgtEl>
                                          <p:spTgt spid="947"/>
                                        </p:tgtEl>
                                        <p:attrNameLst>
                                          <p:attrName>ppt_x</p:attrName>
                                        </p:attrNameLst>
                                      </p:cBhvr>
                                      <p:tavLst>
                                        <p:tav tm="0">
                                          <p:val>
                                            <p:strVal val="ppt_x"/>
                                          </p:val>
                                        </p:tav>
                                        <p:tav tm="100000">
                                          <p:val>
                                            <p:strVal val="ppt_x"/>
                                          </p:val>
                                        </p:tav>
                                      </p:tavLst>
                                    </p:anim>
                                    <p:anim calcmode="lin" valueType="num">
                                      <p:cBhvr>
                                        <p:cTn id="93" dur="1000"/>
                                        <p:tgtEl>
                                          <p:spTgt spid="947"/>
                                        </p:tgtEl>
                                        <p:attrNameLst>
                                          <p:attrName>ppt_y</p:attrName>
                                        </p:attrNameLst>
                                      </p:cBhvr>
                                      <p:tavLst>
                                        <p:tav tm="0">
                                          <p:val>
                                            <p:strVal val="ppt_y"/>
                                          </p:val>
                                        </p:tav>
                                        <p:tav tm="100000">
                                          <p:val>
                                            <p:strVal val="ppt_y-.1"/>
                                          </p:val>
                                        </p:tav>
                                      </p:tavLst>
                                    </p:anim>
                                    <p:set>
                                      <p:cBhvr>
                                        <p:cTn id="94" dur="1" fill="hold">
                                          <p:stCondLst>
                                            <p:cond delay="999"/>
                                          </p:stCondLst>
                                        </p:cTn>
                                        <p:tgtEl>
                                          <p:spTgt spid="947"/>
                                        </p:tgtEl>
                                        <p:attrNameLst>
                                          <p:attrName>style.visibility</p:attrName>
                                        </p:attrNameLst>
                                      </p:cBhvr>
                                      <p:to>
                                        <p:strVal val="hidden"/>
                                      </p:to>
                                    </p:set>
                                  </p:childTnLst>
                                </p:cTn>
                              </p:par>
                              <p:par>
                                <p:cTn id="95" presetID="47" presetClass="exit" presetSubtype="0" fill="hold" grpId="1" nodeType="withEffect">
                                  <p:stCondLst>
                                    <p:cond delay="0"/>
                                  </p:stCondLst>
                                  <p:childTnLst>
                                    <p:animEffect transition="out" filter="fade">
                                      <p:cBhvr>
                                        <p:cTn id="96" dur="1000"/>
                                        <p:tgtEl>
                                          <p:spTgt spid="962"/>
                                        </p:tgtEl>
                                      </p:cBhvr>
                                    </p:animEffect>
                                    <p:anim calcmode="lin" valueType="num">
                                      <p:cBhvr>
                                        <p:cTn id="97" dur="1000"/>
                                        <p:tgtEl>
                                          <p:spTgt spid="962"/>
                                        </p:tgtEl>
                                        <p:attrNameLst>
                                          <p:attrName>ppt_x</p:attrName>
                                        </p:attrNameLst>
                                      </p:cBhvr>
                                      <p:tavLst>
                                        <p:tav tm="0">
                                          <p:val>
                                            <p:strVal val="ppt_x"/>
                                          </p:val>
                                        </p:tav>
                                        <p:tav tm="100000">
                                          <p:val>
                                            <p:strVal val="ppt_x"/>
                                          </p:val>
                                        </p:tav>
                                      </p:tavLst>
                                    </p:anim>
                                    <p:anim calcmode="lin" valueType="num">
                                      <p:cBhvr>
                                        <p:cTn id="98" dur="1000"/>
                                        <p:tgtEl>
                                          <p:spTgt spid="962"/>
                                        </p:tgtEl>
                                        <p:attrNameLst>
                                          <p:attrName>ppt_y</p:attrName>
                                        </p:attrNameLst>
                                      </p:cBhvr>
                                      <p:tavLst>
                                        <p:tav tm="0">
                                          <p:val>
                                            <p:strVal val="ppt_y"/>
                                          </p:val>
                                        </p:tav>
                                        <p:tav tm="100000">
                                          <p:val>
                                            <p:strVal val="ppt_y-.1"/>
                                          </p:val>
                                        </p:tav>
                                      </p:tavLst>
                                    </p:anim>
                                    <p:set>
                                      <p:cBhvr>
                                        <p:cTn id="99" dur="1" fill="hold">
                                          <p:stCondLst>
                                            <p:cond delay="999"/>
                                          </p:stCondLst>
                                        </p:cTn>
                                        <p:tgtEl>
                                          <p:spTgt spid="962"/>
                                        </p:tgtEl>
                                        <p:attrNameLst>
                                          <p:attrName>style.visibility</p:attrName>
                                        </p:attrNameLst>
                                      </p:cBhvr>
                                      <p:to>
                                        <p:strVal val="hidden"/>
                                      </p:to>
                                    </p:set>
                                  </p:childTnLst>
                                </p:cTn>
                              </p:par>
                              <p:par>
                                <p:cTn id="100" presetID="47" presetClass="exit" presetSubtype="0" fill="hold" nodeType="withEffect">
                                  <p:stCondLst>
                                    <p:cond delay="0"/>
                                  </p:stCondLst>
                                  <p:childTnLst>
                                    <p:animEffect transition="out" filter="fade">
                                      <p:cBhvr>
                                        <p:cTn id="101" dur="1000"/>
                                        <p:tgtEl>
                                          <p:spTgt spid="949"/>
                                        </p:tgtEl>
                                      </p:cBhvr>
                                    </p:animEffect>
                                    <p:anim calcmode="lin" valueType="num">
                                      <p:cBhvr>
                                        <p:cTn id="102" dur="1000"/>
                                        <p:tgtEl>
                                          <p:spTgt spid="949"/>
                                        </p:tgtEl>
                                        <p:attrNameLst>
                                          <p:attrName>ppt_x</p:attrName>
                                        </p:attrNameLst>
                                      </p:cBhvr>
                                      <p:tavLst>
                                        <p:tav tm="0">
                                          <p:val>
                                            <p:strVal val="ppt_x"/>
                                          </p:val>
                                        </p:tav>
                                        <p:tav tm="100000">
                                          <p:val>
                                            <p:strVal val="ppt_x"/>
                                          </p:val>
                                        </p:tav>
                                      </p:tavLst>
                                    </p:anim>
                                    <p:anim calcmode="lin" valueType="num">
                                      <p:cBhvr>
                                        <p:cTn id="103" dur="1000"/>
                                        <p:tgtEl>
                                          <p:spTgt spid="949"/>
                                        </p:tgtEl>
                                        <p:attrNameLst>
                                          <p:attrName>ppt_y</p:attrName>
                                        </p:attrNameLst>
                                      </p:cBhvr>
                                      <p:tavLst>
                                        <p:tav tm="0">
                                          <p:val>
                                            <p:strVal val="ppt_y"/>
                                          </p:val>
                                        </p:tav>
                                        <p:tav tm="100000">
                                          <p:val>
                                            <p:strVal val="ppt_y-.1"/>
                                          </p:val>
                                        </p:tav>
                                      </p:tavLst>
                                    </p:anim>
                                    <p:set>
                                      <p:cBhvr>
                                        <p:cTn id="104" dur="1" fill="hold">
                                          <p:stCondLst>
                                            <p:cond delay="999"/>
                                          </p:stCondLst>
                                        </p:cTn>
                                        <p:tgtEl>
                                          <p:spTgt spid="949"/>
                                        </p:tgtEl>
                                        <p:attrNameLst>
                                          <p:attrName>style.visibility</p:attrName>
                                        </p:attrNameLst>
                                      </p:cBhvr>
                                      <p:to>
                                        <p:strVal val="hidden"/>
                                      </p:to>
                                    </p:set>
                                  </p:childTnLst>
                                </p:cTn>
                              </p:par>
                              <p:par>
                                <p:cTn id="105" presetID="47" presetClass="exit" presetSubtype="0" fill="hold" grpId="1" nodeType="withEffect">
                                  <p:stCondLst>
                                    <p:cond delay="0"/>
                                  </p:stCondLst>
                                  <p:childTnLst>
                                    <p:animEffect transition="out" filter="fade">
                                      <p:cBhvr>
                                        <p:cTn id="106" dur="1000"/>
                                        <p:tgtEl>
                                          <p:spTgt spid="936"/>
                                        </p:tgtEl>
                                      </p:cBhvr>
                                    </p:animEffect>
                                    <p:anim calcmode="lin" valueType="num">
                                      <p:cBhvr>
                                        <p:cTn id="107" dur="1000"/>
                                        <p:tgtEl>
                                          <p:spTgt spid="936"/>
                                        </p:tgtEl>
                                        <p:attrNameLst>
                                          <p:attrName>ppt_x</p:attrName>
                                        </p:attrNameLst>
                                      </p:cBhvr>
                                      <p:tavLst>
                                        <p:tav tm="0">
                                          <p:val>
                                            <p:strVal val="ppt_x"/>
                                          </p:val>
                                        </p:tav>
                                        <p:tav tm="100000">
                                          <p:val>
                                            <p:strVal val="ppt_x"/>
                                          </p:val>
                                        </p:tav>
                                      </p:tavLst>
                                    </p:anim>
                                    <p:anim calcmode="lin" valueType="num">
                                      <p:cBhvr>
                                        <p:cTn id="108" dur="1000"/>
                                        <p:tgtEl>
                                          <p:spTgt spid="936"/>
                                        </p:tgtEl>
                                        <p:attrNameLst>
                                          <p:attrName>ppt_y</p:attrName>
                                        </p:attrNameLst>
                                      </p:cBhvr>
                                      <p:tavLst>
                                        <p:tav tm="0">
                                          <p:val>
                                            <p:strVal val="ppt_y"/>
                                          </p:val>
                                        </p:tav>
                                        <p:tav tm="100000">
                                          <p:val>
                                            <p:strVal val="ppt_y-.1"/>
                                          </p:val>
                                        </p:tav>
                                      </p:tavLst>
                                    </p:anim>
                                    <p:set>
                                      <p:cBhvr>
                                        <p:cTn id="109" dur="1" fill="hold">
                                          <p:stCondLst>
                                            <p:cond delay="999"/>
                                          </p:stCondLst>
                                        </p:cTn>
                                        <p:tgtEl>
                                          <p:spTgt spid="936"/>
                                        </p:tgtEl>
                                        <p:attrNameLst>
                                          <p:attrName>style.visibility</p:attrName>
                                        </p:attrNameLst>
                                      </p:cBhvr>
                                      <p:to>
                                        <p:strVal val="hidden"/>
                                      </p:to>
                                    </p:set>
                                  </p:childTnLst>
                                </p:cTn>
                              </p:par>
                              <p:par>
                                <p:cTn id="110" presetID="47" presetClass="exit" presetSubtype="0" fill="hold" grpId="1" nodeType="withEffect">
                                  <p:stCondLst>
                                    <p:cond delay="0"/>
                                  </p:stCondLst>
                                  <p:childTnLst>
                                    <p:animEffect transition="out" filter="fade">
                                      <p:cBhvr>
                                        <p:cTn id="111" dur="1000"/>
                                        <p:tgtEl>
                                          <p:spTgt spid="932"/>
                                        </p:tgtEl>
                                      </p:cBhvr>
                                    </p:animEffect>
                                    <p:anim calcmode="lin" valueType="num">
                                      <p:cBhvr>
                                        <p:cTn id="112" dur="1000"/>
                                        <p:tgtEl>
                                          <p:spTgt spid="932"/>
                                        </p:tgtEl>
                                        <p:attrNameLst>
                                          <p:attrName>ppt_x</p:attrName>
                                        </p:attrNameLst>
                                      </p:cBhvr>
                                      <p:tavLst>
                                        <p:tav tm="0">
                                          <p:val>
                                            <p:strVal val="ppt_x"/>
                                          </p:val>
                                        </p:tav>
                                        <p:tav tm="100000">
                                          <p:val>
                                            <p:strVal val="ppt_x"/>
                                          </p:val>
                                        </p:tav>
                                      </p:tavLst>
                                    </p:anim>
                                    <p:anim calcmode="lin" valueType="num">
                                      <p:cBhvr>
                                        <p:cTn id="113" dur="1000"/>
                                        <p:tgtEl>
                                          <p:spTgt spid="932"/>
                                        </p:tgtEl>
                                        <p:attrNameLst>
                                          <p:attrName>ppt_y</p:attrName>
                                        </p:attrNameLst>
                                      </p:cBhvr>
                                      <p:tavLst>
                                        <p:tav tm="0">
                                          <p:val>
                                            <p:strVal val="ppt_y"/>
                                          </p:val>
                                        </p:tav>
                                        <p:tav tm="100000">
                                          <p:val>
                                            <p:strVal val="ppt_y-.1"/>
                                          </p:val>
                                        </p:tav>
                                      </p:tavLst>
                                    </p:anim>
                                    <p:set>
                                      <p:cBhvr>
                                        <p:cTn id="114" dur="1" fill="hold">
                                          <p:stCondLst>
                                            <p:cond delay="999"/>
                                          </p:stCondLst>
                                        </p:cTn>
                                        <p:tgtEl>
                                          <p:spTgt spid="932"/>
                                        </p:tgtEl>
                                        <p:attrNameLst>
                                          <p:attrName>style.visibility</p:attrName>
                                        </p:attrNameLst>
                                      </p:cBhvr>
                                      <p:to>
                                        <p:strVal val="hidden"/>
                                      </p:to>
                                    </p:set>
                                  </p:childTnLst>
                                </p:cTn>
                              </p:par>
                              <p:par>
                                <p:cTn id="115" presetID="47" presetClass="exit" presetSubtype="0" fill="hold" grpId="1" nodeType="withEffect">
                                  <p:stCondLst>
                                    <p:cond delay="0"/>
                                  </p:stCondLst>
                                  <p:childTnLst>
                                    <p:animEffect transition="out" filter="fade">
                                      <p:cBhvr>
                                        <p:cTn id="116" dur="1000"/>
                                        <p:tgtEl>
                                          <p:spTgt spid="933"/>
                                        </p:tgtEl>
                                      </p:cBhvr>
                                    </p:animEffect>
                                    <p:anim calcmode="lin" valueType="num">
                                      <p:cBhvr>
                                        <p:cTn id="117" dur="1000"/>
                                        <p:tgtEl>
                                          <p:spTgt spid="933"/>
                                        </p:tgtEl>
                                        <p:attrNameLst>
                                          <p:attrName>ppt_x</p:attrName>
                                        </p:attrNameLst>
                                      </p:cBhvr>
                                      <p:tavLst>
                                        <p:tav tm="0">
                                          <p:val>
                                            <p:strVal val="ppt_x"/>
                                          </p:val>
                                        </p:tav>
                                        <p:tav tm="100000">
                                          <p:val>
                                            <p:strVal val="ppt_x"/>
                                          </p:val>
                                        </p:tav>
                                      </p:tavLst>
                                    </p:anim>
                                    <p:anim calcmode="lin" valueType="num">
                                      <p:cBhvr>
                                        <p:cTn id="118" dur="1000"/>
                                        <p:tgtEl>
                                          <p:spTgt spid="933"/>
                                        </p:tgtEl>
                                        <p:attrNameLst>
                                          <p:attrName>ppt_y</p:attrName>
                                        </p:attrNameLst>
                                      </p:cBhvr>
                                      <p:tavLst>
                                        <p:tav tm="0">
                                          <p:val>
                                            <p:strVal val="ppt_y"/>
                                          </p:val>
                                        </p:tav>
                                        <p:tav tm="100000">
                                          <p:val>
                                            <p:strVal val="ppt_y-.1"/>
                                          </p:val>
                                        </p:tav>
                                      </p:tavLst>
                                    </p:anim>
                                    <p:set>
                                      <p:cBhvr>
                                        <p:cTn id="119" dur="1" fill="hold">
                                          <p:stCondLst>
                                            <p:cond delay="999"/>
                                          </p:stCondLst>
                                        </p:cTn>
                                        <p:tgtEl>
                                          <p:spTgt spid="933"/>
                                        </p:tgtEl>
                                        <p:attrNameLst>
                                          <p:attrName>style.visibility</p:attrName>
                                        </p:attrNameLst>
                                      </p:cBhvr>
                                      <p:to>
                                        <p:strVal val="hidden"/>
                                      </p:to>
                                    </p:set>
                                  </p:childTnLst>
                                </p:cTn>
                              </p:par>
                              <p:par>
                                <p:cTn id="120" presetID="47" presetClass="exit" presetSubtype="0" fill="hold" grpId="1" nodeType="withEffect">
                                  <p:stCondLst>
                                    <p:cond delay="0"/>
                                  </p:stCondLst>
                                  <p:childTnLst>
                                    <p:animEffect transition="out" filter="fade">
                                      <p:cBhvr>
                                        <p:cTn id="121" dur="1000"/>
                                        <p:tgtEl>
                                          <p:spTgt spid="939"/>
                                        </p:tgtEl>
                                      </p:cBhvr>
                                    </p:animEffect>
                                    <p:anim calcmode="lin" valueType="num">
                                      <p:cBhvr>
                                        <p:cTn id="122" dur="1000"/>
                                        <p:tgtEl>
                                          <p:spTgt spid="939"/>
                                        </p:tgtEl>
                                        <p:attrNameLst>
                                          <p:attrName>ppt_x</p:attrName>
                                        </p:attrNameLst>
                                      </p:cBhvr>
                                      <p:tavLst>
                                        <p:tav tm="0">
                                          <p:val>
                                            <p:strVal val="ppt_x"/>
                                          </p:val>
                                        </p:tav>
                                        <p:tav tm="100000">
                                          <p:val>
                                            <p:strVal val="ppt_x"/>
                                          </p:val>
                                        </p:tav>
                                      </p:tavLst>
                                    </p:anim>
                                    <p:anim calcmode="lin" valueType="num">
                                      <p:cBhvr>
                                        <p:cTn id="123" dur="1000"/>
                                        <p:tgtEl>
                                          <p:spTgt spid="939"/>
                                        </p:tgtEl>
                                        <p:attrNameLst>
                                          <p:attrName>ppt_y</p:attrName>
                                        </p:attrNameLst>
                                      </p:cBhvr>
                                      <p:tavLst>
                                        <p:tav tm="0">
                                          <p:val>
                                            <p:strVal val="ppt_y"/>
                                          </p:val>
                                        </p:tav>
                                        <p:tav tm="100000">
                                          <p:val>
                                            <p:strVal val="ppt_y-.1"/>
                                          </p:val>
                                        </p:tav>
                                      </p:tavLst>
                                    </p:anim>
                                    <p:set>
                                      <p:cBhvr>
                                        <p:cTn id="124" dur="1" fill="hold">
                                          <p:stCondLst>
                                            <p:cond delay="999"/>
                                          </p:stCondLst>
                                        </p:cTn>
                                        <p:tgtEl>
                                          <p:spTgt spid="939"/>
                                        </p:tgtEl>
                                        <p:attrNameLst>
                                          <p:attrName>style.visibility</p:attrName>
                                        </p:attrNameLst>
                                      </p:cBhvr>
                                      <p:to>
                                        <p:strVal val="hidden"/>
                                      </p:to>
                                    </p:set>
                                  </p:childTnLst>
                                </p:cTn>
                              </p:par>
                              <p:par>
                                <p:cTn id="125" presetID="47" presetClass="exit" presetSubtype="0" fill="hold" grpId="1" nodeType="withEffect">
                                  <p:stCondLst>
                                    <p:cond delay="0"/>
                                  </p:stCondLst>
                                  <p:childTnLst>
                                    <p:animEffect transition="out" filter="fade">
                                      <p:cBhvr>
                                        <p:cTn id="126" dur="1000"/>
                                        <p:tgtEl>
                                          <p:spTgt spid="940"/>
                                        </p:tgtEl>
                                      </p:cBhvr>
                                    </p:animEffect>
                                    <p:anim calcmode="lin" valueType="num">
                                      <p:cBhvr>
                                        <p:cTn id="127" dur="1000"/>
                                        <p:tgtEl>
                                          <p:spTgt spid="940"/>
                                        </p:tgtEl>
                                        <p:attrNameLst>
                                          <p:attrName>ppt_x</p:attrName>
                                        </p:attrNameLst>
                                      </p:cBhvr>
                                      <p:tavLst>
                                        <p:tav tm="0">
                                          <p:val>
                                            <p:strVal val="ppt_x"/>
                                          </p:val>
                                        </p:tav>
                                        <p:tav tm="100000">
                                          <p:val>
                                            <p:strVal val="ppt_x"/>
                                          </p:val>
                                        </p:tav>
                                      </p:tavLst>
                                    </p:anim>
                                    <p:anim calcmode="lin" valueType="num">
                                      <p:cBhvr>
                                        <p:cTn id="128" dur="1000"/>
                                        <p:tgtEl>
                                          <p:spTgt spid="940"/>
                                        </p:tgtEl>
                                        <p:attrNameLst>
                                          <p:attrName>ppt_y</p:attrName>
                                        </p:attrNameLst>
                                      </p:cBhvr>
                                      <p:tavLst>
                                        <p:tav tm="0">
                                          <p:val>
                                            <p:strVal val="ppt_y"/>
                                          </p:val>
                                        </p:tav>
                                        <p:tav tm="100000">
                                          <p:val>
                                            <p:strVal val="ppt_y-.1"/>
                                          </p:val>
                                        </p:tav>
                                      </p:tavLst>
                                    </p:anim>
                                    <p:set>
                                      <p:cBhvr>
                                        <p:cTn id="129" dur="1" fill="hold">
                                          <p:stCondLst>
                                            <p:cond delay="999"/>
                                          </p:stCondLst>
                                        </p:cTn>
                                        <p:tgtEl>
                                          <p:spTgt spid="940"/>
                                        </p:tgtEl>
                                        <p:attrNameLst>
                                          <p:attrName>style.visibility</p:attrName>
                                        </p:attrNameLst>
                                      </p:cBhvr>
                                      <p:to>
                                        <p:strVal val="hidden"/>
                                      </p:to>
                                    </p:set>
                                  </p:childTnLst>
                                </p:cTn>
                              </p:par>
                              <p:par>
                                <p:cTn id="130" presetID="47" presetClass="exit" presetSubtype="0" fill="hold" grpId="1" nodeType="withEffect">
                                  <p:stCondLst>
                                    <p:cond delay="0"/>
                                  </p:stCondLst>
                                  <p:childTnLst>
                                    <p:animEffect transition="out" filter="fade">
                                      <p:cBhvr>
                                        <p:cTn id="131" dur="1000"/>
                                        <p:tgtEl>
                                          <p:spTgt spid="937"/>
                                        </p:tgtEl>
                                      </p:cBhvr>
                                    </p:animEffect>
                                    <p:anim calcmode="lin" valueType="num">
                                      <p:cBhvr>
                                        <p:cTn id="132" dur="1000"/>
                                        <p:tgtEl>
                                          <p:spTgt spid="937"/>
                                        </p:tgtEl>
                                        <p:attrNameLst>
                                          <p:attrName>ppt_x</p:attrName>
                                        </p:attrNameLst>
                                      </p:cBhvr>
                                      <p:tavLst>
                                        <p:tav tm="0">
                                          <p:val>
                                            <p:strVal val="ppt_x"/>
                                          </p:val>
                                        </p:tav>
                                        <p:tav tm="100000">
                                          <p:val>
                                            <p:strVal val="ppt_x"/>
                                          </p:val>
                                        </p:tav>
                                      </p:tavLst>
                                    </p:anim>
                                    <p:anim calcmode="lin" valueType="num">
                                      <p:cBhvr>
                                        <p:cTn id="133" dur="1000"/>
                                        <p:tgtEl>
                                          <p:spTgt spid="937"/>
                                        </p:tgtEl>
                                        <p:attrNameLst>
                                          <p:attrName>ppt_y</p:attrName>
                                        </p:attrNameLst>
                                      </p:cBhvr>
                                      <p:tavLst>
                                        <p:tav tm="0">
                                          <p:val>
                                            <p:strVal val="ppt_y"/>
                                          </p:val>
                                        </p:tav>
                                        <p:tav tm="100000">
                                          <p:val>
                                            <p:strVal val="ppt_y-.1"/>
                                          </p:val>
                                        </p:tav>
                                      </p:tavLst>
                                    </p:anim>
                                    <p:set>
                                      <p:cBhvr>
                                        <p:cTn id="134" dur="1" fill="hold">
                                          <p:stCondLst>
                                            <p:cond delay="999"/>
                                          </p:stCondLst>
                                        </p:cTn>
                                        <p:tgtEl>
                                          <p:spTgt spid="937"/>
                                        </p:tgtEl>
                                        <p:attrNameLst>
                                          <p:attrName>style.visibility</p:attrName>
                                        </p:attrNameLst>
                                      </p:cBhvr>
                                      <p:to>
                                        <p:strVal val="hidden"/>
                                      </p:to>
                                    </p:set>
                                  </p:childTnLst>
                                </p:cTn>
                              </p:par>
                              <p:par>
                                <p:cTn id="135" presetID="47" presetClass="exit" presetSubtype="0" fill="hold" grpId="1" nodeType="withEffect">
                                  <p:stCondLst>
                                    <p:cond delay="0"/>
                                  </p:stCondLst>
                                  <p:childTnLst>
                                    <p:animEffect transition="out" filter="fade">
                                      <p:cBhvr>
                                        <p:cTn id="136" dur="1000"/>
                                        <p:tgtEl>
                                          <p:spTgt spid="934"/>
                                        </p:tgtEl>
                                      </p:cBhvr>
                                    </p:animEffect>
                                    <p:anim calcmode="lin" valueType="num">
                                      <p:cBhvr>
                                        <p:cTn id="137" dur="1000"/>
                                        <p:tgtEl>
                                          <p:spTgt spid="934"/>
                                        </p:tgtEl>
                                        <p:attrNameLst>
                                          <p:attrName>ppt_x</p:attrName>
                                        </p:attrNameLst>
                                      </p:cBhvr>
                                      <p:tavLst>
                                        <p:tav tm="0">
                                          <p:val>
                                            <p:strVal val="ppt_x"/>
                                          </p:val>
                                        </p:tav>
                                        <p:tav tm="100000">
                                          <p:val>
                                            <p:strVal val="ppt_x"/>
                                          </p:val>
                                        </p:tav>
                                      </p:tavLst>
                                    </p:anim>
                                    <p:anim calcmode="lin" valueType="num">
                                      <p:cBhvr>
                                        <p:cTn id="138" dur="1000"/>
                                        <p:tgtEl>
                                          <p:spTgt spid="934"/>
                                        </p:tgtEl>
                                        <p:attrNameLst>
                                          <p:attrName>ppt_y</p:attrName>
                                        </p:attrNameLst>
                                      </p:cBhvr>
                                      <p:tavLst>
                                        <p:tav tm="0">
                                          <p:val>
                                            <p:strVal val="ppt_y"/>
                                          </p:val>
                                        </p:tav>
                                        <p:tav tm="100000">
                                          <p:val>
                                            <p:strVal val="ppt_y-.1"/>
                                          </p:val>
                                        </p:tav>
                                      </p:tavLst>
                                    </p:anim>
                                    <p:set>
                                      <p:cBhvr>
                                        <p:cTn id="139" dur="1" fill="hold">
                                          <p:stCondLst>
                                            <p:cond delay="999"/>
                                          </p:stCondLst>
                                        </p:cTn>
                                        <p:tgtEl>
                                          <p:spTgt spid="934"/>
                                        </p:tgtEl>
                                        <p:attrNameLst>
                                          <p:attrName>style.visibility</p:attrName>
                                        </p:attrNameLst>
                                      </p:cBhvr>
                                      <p:to>
                                        <p:strVal val="hidden"/>
                                      </p:to>
                                    </p:set>
                                  </p:childTnLst>
                                </p:cTn>
                              </p:par>
                              <p:par>
                                <p:cTn id="140" presetID="47" presetClass="exit" presetSubtype="0" fill="hold" grpId="1" nodeType="withEffect">
                                  <p:stCondLst>
                                    <p:cond delay="0"/>
                                  </p:stCondLst>
                                  <p:childTnLst>
                                    <p:animEffect transition="out" filter="fade">
                                      <p:cBhvr>
                                        <p:cTn id="141" dur="1000"/>
                                        <p:tgtEl>
                                          <p:spTgt spid="935"/>
                                        </p:tgtEl>
                                      </p:cBhvr>
                                    </p:animEffect>
                                    <p:anim calcmode="lin" valueType="num">
                                      <p:cBhvr>
                                        <p:cTn id="142" dur="1000"/>
                                        <p:tgtEl>
                                          <p:spTgt spid="935"/>
                                        </p:tgtEl>
                                        <p:attrNameLst>
                                          <p:attrName>ppt_x</p:attrName>
                                        </p:attrNameLst>
                                      </p:cBhvr>
                                      <p:tavLst>
                                        <p:tav tm="0">
                                          <p:val>
                                            <p:strVal val="ppt_x"/>
                                          </p:val>
                                        </p:tav>
                                        <p:tav tm="100000">
                                          <p:val>
                                            <p:strVal val="ppt_x"/>
                                          </p:val>
                                        </p:tav>
                                      </p:tavLst>
                                    </p:anim>
                                    <p:anim calcmode="lin" valueType="num">
                                      <p:cBhvr>
                                        <p:cTn id="143" dur="1000"/>
                                        <p:tgtEl>
                                          <p:spTgt spid="935"/>
                                        </p:tgtEl>
                                        <p:attrNameLst>
                                          <p:attrName>ppt_y</p:attrName>
                                        </p:attrNameLst>
                                      </p:cBhvr>
                                      <p:tavLst>
                                        <p:tav tm="0">
                                          <p:val>
                                            <p:strVal val="ppt_y"/>
                                          </p:val>
                                        </p:tav>
                                        <p:tav tm="100000">
                                          <p:val>
                                            <p:strVal val="ppt_y-.1"/>
                                          </p:val>
                                        </p:tav>
                                      </p:tavLst>
                                    </p:anim>
                                    <p:set>
                                      <p:cBhvr>
                                        <p:cTn id="144" dur="1" fill="hold">
                                          <p:stCondLst>
                                            <p:cond delay="999"/>
                                          </p:stCondLst>
                                        </p:cTn>
                                        <p:tgtEl>
                                          <p:spTgt spid="935"/>
                                        </p:tgtEl>
                                        <p:attrNameLst>
                                          <p:attrName>style.visibility</p:attrName>
                                        </p:attrNameLst>
                                      </p:cBhvr>
                                      <p:to>
                                        <p:strVal val="hidden"/>
                                      </p:to>
                                    </p:set>
                                  </p:childTnLst>
                                </p:cTn>
                              </p:par>
                              <p:par>
                                <p:cTn id="145" presetID="47" presetClass="exit" presetSubtype="0" fill="hold" grpId="1" nodeType="withEffect">
                                  <p:stCondLst>
                                    <p:cond delay="0"/>
                                  </p:stCondLst>
                                  <p:childTnLst>
                                    <p:animEffect transition="out" filter="fade">
                                      <p:cBhvr>
                                        <p:cTn id="146" dur="1000"/>
                                        <p:tgtEl>
                                          <p:spTgt spid="943"/>
                                        </p:tgtEl>
                                      </p:cBhvr>
                                    </p:animEffect>
                                    <p:anim calcmode="lin" valueType="num">
                                      <p:cBhvr>
                                        <p:cTn id="147" dur="1000"/>
                                        <p:tgtEl>
                                          <p:spTgt spid="943"/>
                                        </p:tgtEl>
                                        <p:attrNameLst>
                                          <p:attrName>ppt_x</p:attrName>
                                        </p:attrNameLst>
                                      </p:cBhvr>
                                      <p:tavLst>
                                        <p:tav tm="0">
                                          <p:val>
                                            <p:strVal val="ppt_x"/>
                                          </p:val>
                                        </p:tav>
                                        <p:tav tm="100000">
                                          <p:val>
                                            <p:strVal val="ppt_x"/>
                                          </p:val>
                                        </p:tav>
                                      </p:tavLst>
                                    </p:anim>
                                    <p:anim calcmode="lin" valueType="num">
                                      <p:cBhvr>
                                        <p:cTn id="148" dur="1000"/>
                                        <p:tgtEl>
                                          <p:spTgt spid="943"/>
                                        </p:tgtEl>
                                        <p:attrNameLst>
                                          <p:attrName>ppt_y</p:attrName>
                                        </p:attrNameLst>
                                      </p:cBhvr>
                                      <p:tavLst>
                                        <p:tav tm="0">
                                          <p:val>
                                            <p:strVal val="ppt_y"/>
                                          </p:val>
                                        </p:tav>
                                        <p:tav tm="100000">
                                          <p:val>
                                            <p:strVal val="ppt_y-.1"/>
                                          </p:val>
                                        </p:tav>
                                      </p:tavLst>
                                    </p:anim>
                                    <p:set>
                                      <p:cBhvr>
                                        <p:cTn id="149" dur="1" fill="hold">
                                          <p:stCondLst>
                                            <p:cond delay="999"/>
                                          </p:stCondLst>
                                        </p:cTn>
                                        <p:tgtEl>
                                          <p:spTgt spid="943"/>
                                        </p:tgtEl>
                                        <p:attrNameLst>
                                          <p:attrName>style.visibility</p:attrName>
                                        </p:attrNameLst>
                                      </p:cBhvr>
                                      <p:to>
                                        <p:strVal val="hidden"/>
                                      </p:to>
                                    </p:set>
                                  </p:childTnLst>
                                </p:cTn>
                              </p:par>
                              <p:par>
                                <p:cTn id="150" presetID="47" presetClass="exit" presetSubtype="0" fill="hold" grpId="1" nodeType="withEffect">
                                  <p:stCondLst>
                                    <p:cond delay="0"/>
                                  </p:stCondLst>
                                  <p:childTnLst>
                                    <p:animEffect transition="out" filter="fade">
                                      <p:cBhvr>
                                        <p:cTn id="151" dur="1000"/>
                                        <p:tgtEl>
                                          <p:spTgt spid="944"/>
                                        </p:tgtEl>
                                      </p:cBhvr>
                                    </p:animEffect>
                                    <p:anim calcmode="lin" valueType="num">
                                      <p:cBhvr>
                                        <p:cTn id="152" dur="1000"/>
                                        <p:tgtEl>
                                          <p:spTgt spid="944"/>
                                        </p:tgtEl>
                                        <p:attrNameLst>
                                          <p:attrName>ppt_x</p:attrName>
                                        </p:attrNameLst>
                                      </p:cBhvr>
                                      <p:tavLst>
                                        <p:tav tm="0">
                                          <p:val>
                                            <p:strVal val="ppt_x"/>
                                          </p:val>
                                        </p:tav>
                                        <p:tav tm="100000">
                                          <p:val>
                                            <p:strVal val="ppt_x"/>
                                          </p:val>
                                        </p:tav>
                                      </p:tavLst>
                                    </p:anim>
                                    <p:anim calcmode="lin" valueType="num">
                                      <p:cBhvr>
                                        <p:cTn id="153" dur="1000"/>
                                        <p:tgtEl>
                                          <p:spTgt spid="944"/>
                                        </p:tgtEl>
                                        <p:attrNameLst>
                                          <p:attrName>ppt_y</p:attrName>
                                        </p:attrNameLst>
                                      </p:cBhvr>
                                      <p:tavLst>
                                        <p:tav tm="0">
                                          <p:val>
                                            <p:strVal val="ppt_y"/>
                                          </p:val>
                                        </p:tav>
                                        <p:tav tm="100000">
                                          <p:val>
                                            <p:strVal val="ppt_y-.1"/>
                                          </p:val>
                                        </p:tav>
                                      </p:tavLst>
                                    </p:anim>
                                    <p:set>
                                      <p:cBhvr>
                                        <p:cTn id="154" dur="1" fill="hold">
                                          <p:stCondLst>
                                            <p:cond delay="999"/>
                                          </p:stCondLst>
                                        </p:cTn>
                                        <p:tgtEl>
                                          <p:spTgt spid="944"/>
                                        </p:tgtEl>
                                        <p:attrNameLst>
                                          <p:attrName>style.visibility</p:attrName>
                                        </p:attrNameLst>
                                      </p:cBhvr>
                                      <p:to>
                                        <p:strVal val="hidden"/>
                                      </p:to>
                                    </p:set>
                                  </p:childTnLst>
                                </p:cTn>
                              </p:par>
                              <p:par>
                                <p:cTn id="155" presetID="47" presetClass="exit" presetSubtype="0" fill="hold" grpId="1" nodeType="withEffect">
                                  <p:stCondLst>
                                    <p:cond delay="0"/>
                                  </p:stCondLst>
                                  <p:childTnLst>
                                    <p:animEffect transition="out" filter="fade">
                                      <p:cBhvr>
                                        <p:cTn id="156" dur="1000"/>
                                        <p:tgtEl>
                                          <p:spTgt spid="938"/>
                                        </p:tgtEl>
                                      </p:cBhvr>
                                    </p:animEffect>
                                    <p:anim calcmode="lin" valueType="num">
                                      <p:cBhvr>
                                        <p:cTn id="157" dur="1000"/>
                                        <p:tgtEl>
                                          <p:spTgt spid="938"/>
                                        </p:tgtEl>
                                        <p:attrNameLst>
                                          <p:attrName>ppt_x</p:attrName>
                                        </p:attrNameLst>
                                      </p:cBhvr>
                                      <p:tavLst>
                                        <p:tav tm="0">
                                          <p:val>
                                            <p:strVal val="ppt_x"/>
                                          </p:val>
                                        </p:tav>
                                        <p:tav tm="100000">
                                          <p:val>
                                            <p:strVal val="ppt_x"/>
                                          </p:val>
                                        </p:tav>
                                      </p:tavLst>
                                    </p:anim>
                                    <p:anim calcmode="lin" valueType="num">
                                      <p:cBhvr>
                                        <p:cTn id="158" dur="1000"/>
                                        <p:tgtEl>
                                          <p:spTgt spid="938"/>
                                        </p:tgtEl>
                                        <p:attrNameLst>
                                          <p:attrName>ppt_y</p:attrName>
                                        </p:attrNameLst>
                                      </p:cBhvr>
                                      <p:tavLst>
                                        <p:tav tm="0">
                                          <p:val>
                                            <p:strVal val="ppt_y"/>
                                          </p:val>
                                        </p:tav>
                                        <p:tav tm="100000">
                                          <p:val>
                                            <p:strVal val="ppt_y-.1"/>
                                          </p:val>
                                        </p:tav>
                                      </p:tavLst>
                                    </p:anim>
                                    <p:set>
                                      <p:cBhvr>
                                        <p:cTn id="159" dur="1" fill="hold">
                                          <p:stCondLst>
                                            <p:cond delay="999"/>
                                          </p:stCondLst>
                                        </p:cTn>
                                        <p:tgtEl>
                                          <p:spTgt spid="938"/>
                                        </p:tgtEl>
                                        <p:attrNameLst>
                                          <p:attrName>style.visibility</p:attrName>
                                        </p:attrNameLst>
                                      </p:cBhvr>
                                      <p:to>
                                        <p:strVal val="hidden"/>
                                      </p:to>
                                    </p:set>
                                  </p:childTnLst>
                                </p:cTn>
                              </p:par>
                              <p:par>
                                <p:cTn id="160" presetID="47" presetClass="exit" presetSubtype="0" fill="hold" grpId="1" nodeType="withEffect">
                                  <p:stCondLst>
                                    <p:cond delay="0"/>
                                  </p:stCondLst>
                                  <p:childTnLst>
                                    <p:animEffect transition="out" filter="fade">
                                      <p:cBhvr>
                                        <p:cTn id="161" dur="1000"/>
                                        <p:tgtEl>
                                          <p:spTgt spid="931"/>
                                        </p:tgtEl>
                                      </p:cBhvr>
                                    </p:animEffect>
                                    <p:anim calcmode="lin" valueType="num">
                                      <p:cBhvr>
                                        <p:cTn id="162" dur="1000"/>
                                        <p:tgtEl>
                                          <p:spTgt spid="931"/>
                                        </p:tgtEl>
                                        <p:attrNameLst>
                                          <p:attrName>ppt_x</p:attrName>
                                        </p:attrNameLst>
                                      </p:cBhvr>
                                      <p:tavLst>
                                        <p:tav tm="0">
                                          <p:val>
                                            <p:strVal val="ppt_x"/>
                                          </p:val>
                                        </p:tav>
                                        <p:tav tm="100000">
                                          <p:val>
                                            <p:strVal val="ppt_x"/>
                                          </p:val>
                                        </p:tav>
                                      </p:tavLst>
                                    </p:anim>
                                    <p:anim calcmode="lin" valueType="num">
                                      <p:cBhvr>
                                        <p:cTn id="163" dur="1000"/>
                                        <p:tgtEl>
                                          <p:spTgt spid="931"/>
                                        </p:tgtEl>
                                        <p:attrNameLst>
                                          <p:attrName>ppt_y</p:attrName>
                                        </p:attrNameLst>
                                      </p:cBhvr>
                                      <p:tavLst>
                                        <p:tav tm="0">
                                          <p:val>
                                            <p:strVal val="ppt_y"/>
                                          </p:val>
                                        </p:tav>
                                        <p:tav tm="100000">
                                          <p:val>
                                            <p:strVal val="ppt_y-.1"/>
                                          </p:val>
                                        </p:tav>
                                      </p:tavLst>
                                    </p:anim>
                                    <p:set>
                                      <p:cBhvr>
                                        <p:cTn id="164" dur="1" fill="hold">
                                          <p:stCondLst>
                                            <p:cond delay="999"/>
                                          </p:stCondLst>
                                        </p:cTn>
                                        <p:tgtEl>
                                          <p:spTgt spid="931"/>
                                        </p:tgtEl>
                                        <p:attrNameLst>
                                          <p:attrName>style.visibility</p:attrName>
                                        </p:attrNameLst>
                                      </p:cBhvr>
                                      <p:to>
                                        <p:strVal val="hidden"/>
                                      </p:to>
                                    </p:set>
                                  </p:childTnLst>
                                </p:cTn>
                              </p:par>
                              <p:par>
                                <p:cTn id="165" presetID="47" presetClass="exit" presetSubtype="0" fill="hold" grpId="1" nodeType="withEffect">
                                  <p:stCondLst>
                                    <p:cond delay="0"/>
                                  </p:stCondLst>
                                  <p:childTnLst>
                                    <p:animEffect transition="out" filter="fade">
                                      <p:cBhvr>
                                        <p:cTn id="166" dur="1000"/>
                                        <p:tgtEl>
                                          <p:spTgt spid="930"/>
                                        </p:tgtEl>
                                      </p:cBhvr>
                                    </p:animEffect>
                                    <p:anim calcmode="lin" valueType="num">
                                      <p:cBhvr>
                                        <p:cTn id="167" dur="1000"/>
                                        <p:tgtEl>
                                          <p:spTgt spid="930"/>
                                        </p:tgtEl>
                                        <p:attrNameLst>
                                          <p:attrName>ppt_x</p:attrName>
                                        </p:attrNameLst>
                                      </p:cBhvr>
                                      <p:tavLst>
                                        <p:tav tm="0">
                                          <p:val>
                                            <p:strVal val="ppt_x"/>
                                          </p:val>
                                        </p:tav>
                                        <p:tav tm="100000">
                                          <p:val>
                                            <p:strVal val="ppt_x"/>
                                          </p:val>
                                        </p:tav>
                                      </p:tavLst>
                                    </p:anim>
                                    <p:anim calcmode="lin" valueType="num">
                                      <p:cBhvr>
                                        <p:cTn id="168" dur="1000"/>
                                        <p:tgtEl>
                                          <p:spTgt spid="930"/>
                                        </p:tgtEl>
                                        <p:attrNameLst>
                                          <p:attrName>ppt_y</p:attrName>
                                        </p:attrNameLst>
                                      </p:cBhvr>
                                      <p:tavLst>
                                        <p:tav tm="0">
                                          <p:val>
                                            <p:strVal val="ppt_y"/>
                                          </p:val>
                                        </p:tav>
                                        <p:tav tm="100000">
                                          <p:val>
                                            <p:strVal val="ppt_y-.1"/>
                                          </p:val>
                                        </p:tav>
                                      </p:tavLst>
                                    </p:anim>
                                    <p:set>
                                      <p:cBhvr>
                                        <p:cTn id="169" dur="1" fill="hold">
                                          <p:stCondLst>
                                            <p:cond delay="999"/>
                                          </p:stCondLst>
                                        </p:cTn>
                                        <p:tgtEl>
                                          <p:spTgt spid="930"/>
                                        </p:tgtEl>
                                        <p:attrNameLst>
                                          <p:attrName>style.visibility</p:attrName>
                                        </p:attrNameLst>
                                      </p:cBhvr>
                                      <p:to>
                                        <p:strVal val="hidden"/>
                                      </p:to>
                                    </p:set>
                                  </p:childTnLst>
                                </p:cTn>
                              </p:par>
                              <p:par>
                                <p:cTn id="170" presetID="47" presetClass="exit" presetSubtype="0" fill="hold" grpId="1" nodeType="withEffect">
                                  <p:stCondLst>
                                    <p:cond delay="0"/>
                                  </p:stCondLst>
                                  <p:childTnLst>
                                    <p:animEffect transition="out" filter="fade">
                                      <p:cBhvr>
                                        <p:cTn id="171" dur="1000"/>
                                        <p:tgtEl>
                                          <p:spTgt spid="945"/>
                                        </p:tgtEl>
                                      </p:cBhvr>
                                    </p:animEffect>
                                    <p:anim calcmode="lin" valueType="num">
                                      <p:cBhvr>
                                        <p:cTn id="172" dur="1000"/>
                                        <p:tgtEl>
                                          <p:spTgt spid="945"/>
                                        </p:tgtEl>
                                        <p:attrNameLst>
                                          <p:attrName>ppt_x</p:attrName>
                                        </p:attrNameLst>
                                      </p:cBhvr>
                                      <p:tavLst>
                                        <p:tav tm="0">
                                          <p:val>
                                            <p:strVal val="ppt_x"/>
                                          </p:val>
                                        </p:tav>
                                        <p:tav tm="100000">
                                          <p:val>
                                            <p:strVal val="ppt_x"/>
                                          </p:val>
                                        </p:tav>
                                      </p:tavLst>
                                    </p:anim>
                                    <p:anim calcmode="lin" valueType="num">
                                      <p:cBhvr>
                                        <p:cTn id="173" dur="1000"/>
                                        <p:tgtEl>
                                          <p:spTgt spid="945"/>
                                        </p:tgtEl>
                                        <p:attrNameLst>
                                          <p:attrName>ppt_y</p:attrName>
                                        </p:attrNameLst>
                                      </p:cBhvr>
                                      <p:tavLst>
                                        <p:tav tm="0">
                                          <p:val>
                                            <p:strVal val="ppt_y"/>
                                          </p:val>
                                        </p:tav>
                                        <p:tav tm="100000">
                                          <p:val>
                                            <p:strVal val="ppt_y-.1"/>
                                          </p:val>
                                        </p:tav>
                                      </p:tavLst>
                                    </p:anim>
                                    <p:set>
                                      <p:cBhvr>
                                        <p:cTn id="174" dur="1" fill="hold">
                                          <p:stCondLst>
                                            <p:cond delay="999"/>
                                          </p:stCondLst>
                                        </p:cTn>
                                        <p:tgtEl>
                                          <p:spTgt spid="945"/>
                                        </p:tgtEl>
                                        <p:attrNameLst>
                                          <p:attrName>style.visibility</p:attrName>
                                        </p:attrNameLst>
                                      </p:cBhvr>
                                      <p:to>
                                        <p:strVal val="hidden"/>
                                      </p:to>
                                    </p:set>
                                  </p:childTnLst>
                                </p:cTn>
                              </p:par>
                              <p:par>
                                <p:cTn id="175" presetID="47" presetClass="exit" presetSubtype="0" fill="hold" grpId="1" nodeType="withEffect">
                                  <p:stCondLst>
                                    <p:cond delay="0"/>
                                  </p:stCondLst>
                                  <p:childTnLst>
                                    <p:animEffect transition="out" filter="fade">
                                      <p:cBhvr>
                                        <p:cTn id="176" dur="1000"/>
                                        <p:tgtEl>
                                          <p:spTgt spid="946"/>
                                        </p:tgtEl>
                                      </p:cBhvr>
                                    </p:animEffect>
                                    <p:anim calcmode="lin" valueType="num">
                                      <p:cBhvr>
                                        <p:cTn id="177" dur="1000"/>
                                        <p:tgtEl>
                                          <p:spTgt spid="946"/>
                                        </p:tgtEl>
                                        <p:attrNameLst>
                                          <p:attrName>ppt_x</p:attrName>
                                        </p:attrNameLst>
                                      </p:cBhvr>
                                      <p:tavLst>
                                        <p:tav tm="0">
                                          <p:val>
                                            <p:strVal val="ppt_x"/>
                                          </p:val>
                                        </p:tav>
                                        <p:tav tm="100000">
                                          <p:val>
                                            <p:strVal val="ppt_x"/>
                                          </p:val>
                                        </p:tav>
                                      </p:tavLst>
                                    </p:anim>
                                    <p:anim calcmode="lin" valueType="num">
                                      <p:cBhvr>
                                        <p:cTn id="178" dur="1000"/>
                                        <p:tgtEl>
                                          <p:spTgt spid="946"/>
                                        </p:tgtEl>
                                        <p:attrNameLst>
                                          <p:attrName>ppt_y</p:attrName>
                                        </p:attrNameLst>
                                      </p:cBhvr>
                                      <p:tavLst>
                                        <p:tav tm="0">
                                          <p:val>
                                            <p:strVal val="ppt_y"/>
                                          </p:val>
                                        </p:tav>
                                        <p:tav tm="100000">
                                          <p:val>
                                            <p:strVal val="ppt_y-.1"/>
                                          </p:val>
                                        </p:tav>
                                      </p:tavLst>
                                    </p:anim>
                                    <p:set>
                                      <p:cBhvr>
                                        <p:cTn id="179" dur="1" fill="hold">
                                          <p:stCondLst>
                                            <p:cond delay="999"/>
                                          </p:stCondLst>
                                        </p:cTn>
                                        <p:tgtEl>
                                          <p:spTgt spid="946"/>
                                        </p:tgtEl>
                                        <p:attrNameLst>
                                          <p:attrName>style.visibility</p:attrName>
                                        </p:attrNameLst>
                                      </p:cBhvr>
                                      <p:to>
                                        <p:strVal val="hidden"/>
                                      </p:to>
                                    </p:set>
                                  </p:childTnLst>
                                </p:cTn>
                              </p:par>
                              <p:par>
                                <p:cTn id="180" presetID="47" presetClass="exit" presetSubtype="0" fill="hold" grpId="1" nodeType="withEffect">
                                  <p:stCondLst>
                                    <p:cond delay="0"/>
                                  </p:stCondLst>
                                  <p:childTnLst>
                                    <p:animEffect transition="out" filter="fade">
                                      <p:cBhvr>
                                        <p:cTn id="181" dur="1000"/>
                                        <p:tgtEl>
                                          <p:spTgt spid="929"/>
                                        </p:tgtEl>
                                      </p:cBhvr>
                                    </p:animEffect>
                                    <p:anim calcmode="lin" valueType="num">
                                      <p:cBhvr>
                                        <p:cTn id="182" dur="1000"/>
                                        <p:tgtEl>
                                          <p:spTgt spid="929"/>
                                        </p:tgtEl>
                                        <p:attrNameLst>
                                          <p:attrName>ppt_x</p:attrName>
                                        </p:attrNameLst>
                                      </p:cBhvr>
                                      <p:tavLst>
                                        <p:tav tm="0">
                                          <p:val>
                                            <p:strVal val="ppt_x"/>
                                          </p:val>
                                        </p:tav>
                                        <p:tav tm="100000">
                                          <p:val>
                                            <p:strVal val="ppt_x"/>
                                          </p:val>
                                        </p:tav>
                                      </p:tavLst>
                                    </p:anim>
                                    <p:anim calcmode="lin" valueType="num">
                                      <p:cBhvr>
                                        <p:cTn id="183" dur="1000"/>
                                        <p:tgtEl>
                                          <p:spTgt spid="929"/>
                                        </p:tgtEl>
                                        <p:attrNameLst>
                                          <p:attrName>ppt_y</p:attrName>
                                        </p:attrNameLst>
                                      </p:cBhvr>
                                      <p:tavLst>
                                        <p:tav tm="0">
                                          <p:val>
                                            <p:strVal val="ppt_y"/>
                                          </p:val>
                                        </p:tav>
                                        <p:tav tm="100000">
                                          <p:val>
                                            <p:strVal val="ppt_y-.1"/>
                                          </p:val>
                                        </p:tav>
                                      </p:tavLst>
                                    </p:anim>
                                    <p:set>
                                      <p:cBhvr>
                                        <p:cTn id="184" dur="1" fill="hold">
                                          <p:stCondLst>
                                            <p:cond delay="999"/>
                                          </p:stCondLst>
                                        </p:cTn>
                                        <p:tgtEl>
                                          <p:spTgt spid="929"/>
                                        </p:tgtEl>
                                        <p:attrNameLst>
                                          <p:attrName>style.visibility</p:attrName>
                                        </p:attrNameLst>
                                      </p:cBhvr>
                                      <p:to>
                                        <p:strVal val="hidden"/>
                                      </p:to>
                                    </p:set>
                                  </p:childTnLst>
                                </p:cTn>
                              </p:par>
                              <p:par>
                                <p:cTn id="185" presetID="47" presetClass="exit" presetSubtype="0" fill="hold" grpId="1" nodeType="withEffect">
                                  <p:stCondLst>
                                    <p:cond delay="0"/>
                                  </p:stCondLst>
                                  <p:childTnLst>
                                    <p:animEffect transition="out" filter="fade">
                                      <p:cBhvr>
                                        <p:cTn id="186" dur="1000"/>
                                        <p:tgtEl>
                                          <p:spTgt spid="941"/>
                                        </p:tgtEl>
                                      </p:cBhvr>
                                    </p:animEffect>
                                    <p:anim calcmode="lin" valueType="num">
                                      <p:cBhvr>
                                        <p:cTn id="187" dur="1000"/>
                                        <p:tgtEl>
                                          <p:spTgt spid="941"/>
                                        </p:tgtEl>
                                        <p:attrNameLst>
                                          <p:attrName>ppt_x</p:attrName>
                                        </p:attrNameLst>
                                      </p:cBhvr>
                                      <p:tavLst>
                                        <p:tav tm="0">
                                          <p:val>
                                            <p:strVal val="ppt_x"/>
                                          </p:val>
                                        </p:tav>
                                        <p:tav tm="100000">
                                          <p:val>
                                            <p:strVal val="ppt_x"/>
                                          </p:val>
                                        </p:tav>
                                      </p:tavLst>
                                    </p:anim>
                                    <p:anim calcmode="lin" valueType="num">
                                      <p:cBhvr>
                                        <p:cTn id="188" dur="1000"/>
                                        <p:tgtEl>
                                          <p:spTgt spid="941"/>
                                        </p:tgtEl>
                                        <p:attrNameLst>
                                          <p:attrName>ppt_y</p:attrName>
                                        </p:attrNameLst>
                                      </p:cBhvr>
                                      <p:tavLst>
                                        <p:tav tm="0">
                                          <p:val>
                                            <p:strVal val="ppt_y"/>
                                          </p:val>
                                        </p:tav>
                                        <p:tav tm="100000">
                                          <p:val>
                                            <p:strVal val="ppt_y-.1"/>
                                          </p:val>
                                        </p:tav>
                                      </p:tavLst>
                                    </p:anim>
                                    <p:set>
                                      <p:cBhvr>
                                        <p:cTn id="189" dur="1" fill="hold">
                                          <p:stCondLst>
                                            <p:cond delay="999"/>
                                          </p:stCondLst>
                                        </p:cTn>
                                        <p:tgtEl>
                                          <p:spTgt spid="941"/>
                                        </p:tgtEl>
                                        <p:attrNameLst>
                                          <p:attrName>style.visibility</p:attrName>
                                        </p:attrNameLst>
                                      </p:cBhvr>
                                      <p:to>
                                        <p:strVal val="hidden"/>
                                      </p:to>
                                    </p:set>
                                  </p:childTnLst>
                                </p:cTn>
                              </p:par>
                              <p:par>
                                <p:cTn id="190" presetID="47" presetClass="exit" presetSubtype="0" fill="hold" grpId="1" nodeType="withEffect">
                                  <p:stCondLst>
                                    <p:cond delay="0"/>
                                  </p:stCondLst>
                                  <p:childTnLst>
                                    <p:animEffect transition="out" filter="fade">
                                      <p:cBhvr>
                                        <p:cTn id="191" dur="1000"/>
                                        <p:tgtEl>
                                          <p:spTgt spid="942"/>
                                        </p:tgtEl>
                                      </p:cBhvr>
                                    </p:animEffect>
                                    <p:anim calcmode="lin" valueType="num">
                                      <p:cBhvr>
                                        <p:cTn id="192" dur="1000"/>
                                        <p:tgtEl>
                                          <p:spTgt spid="942"/>
                                        </p:tgtEl>
                                        <p:attrNameLst>
                                          <p:attrName>ppt_x</p:attrName>
                                        </p:attrNameLst>
                                      </p:cBhvr>
                                      <p:tavLst>
                                        <p:tav tm="0">
                                          <p:val>
                                            <p:strVal val="ppt_x"/>
                                          </p:val>
                                        </p:tav>
                                        <p:tav tm="100000">
                                          <p:val>
                                            <p:strVal val="ppt_x"/>
                                          </p:val>
                                        </p:tav>
                                      </p:tavLst>
                                    </p:anim>
                                    <p:anim calcmode="lin" valueType="num">
                                      <p:cBhvr>
                                        <p:cTn id="193" dur="1000"/>
                                        <p:tgtEl>
                                          <p:spTgt spid="942"/>
                                        </p:tgtEl>
                                        <p:attrNameLst>
                                          <p:attrName>ppt_y</p:attrName>
                                        </p:attrNameLst>
                                      </p:cBhvr>
                                      <p:tavLst>
                                        <p:tav tm="0">
                                          <p:val>
                                            <p:strVal val="ppt_y"/>
                                          </p:val>
                                        </p:tav>
                                        <p:tav tm="100000">
                                          <p:val>
                                            <p:strVal val="ppt_y-.1"/>
                                          </p:val>
                                        </p:tav>
                                      </p:tavLst>
                                    </p:anim>
                                    <p:set>
                                      <p:cBhvr>
                                        <p:cTn id="194" dur="1" fill="hold">
                                          <p:stCondLst>
                                            <p:cond delay="999"/>
                                          </p:stCondLst>
                                        </p:cTn>
                                        <p:tgtEl>
                                          <p:spTgt spid="942"/>
                                        </p:tgtEl>
                                        <p:attrNameLst>
                                          <p:attrName>style.visibility</p:attrName>
                                        </p:attrNameLst>
                                      </p:cBhvr>
                                      <p:to>
                                        <p:strVal val="hidden"/>
                                      </p:to>
                                    </p:set>
                                  </p:childTnLst>
                                </p:cTn>
                              </p:par>
                              <p:par>
                                <p:cTn id="195" presetID="47" presetClass="exit" presetSubtype="0" fill="hold" grpId="1" nodeType="withEffect">
                                  <p:stCondLst>
                                    <p:cond delay="0"/>
                                  </p:stCondLst>
                                  <p:childTnLst>
                                    <p:animEffect transition="out" filter="fade">
                                      <p:cBhvr>
                                        <p:cTn id="196" dur="1000"/>
                                        <p:tgtEl>
                                          <p:spTgt spid="928"/>
                                        </p:tgtEl>
                                      </p:cBhvr>
                                    </p:animEffect>
                                    <p:anim calcmode="lin" valueType="num">
                                      <p:cBhvr>
                                        <p:cTn id="197" dur="1000"/>
                                        <p:tgtEl>
                                          <p:spTgt spid="928"/>
                                        </p:tgtEl>
                                        <p:attrNameLst>
                                          <p:attrName>ppt_x</p:attrName>
                                        </p:attrNameLst>
                                      </p:cBhvr>
                                      <p:tavLst>
                                        <p:tav tm="0">
                                          <p:val>
                                            <p:strVal val="ppt_x"/>
                                          </p:val>
                                        </p:tav>
                                        <p:tav tm="100000">
                                          <p:val>
                                            <p:strVal val="ppt_x"/>
                                          </p:val>
                                        </p:tav>
                                      </p:tavLst>
                                    </p:anim>
                                    <p:anim calcmode="lin" valueType="num">
                                      <p:cBhvr>
                                        <p:cTn id="198" dur="1000"/>
                                        <p:tgtEl>
                                          <p:spTgt spid="928"/>
                                        </p:tgtEl>
                                        <p:attrNameLst>
                                          <p:attrName>ppt_y</p:attrName>
                                        </p:attrNameLst>
                                      </p:cBhvr>
                                      <p:tavLst>
                                        <p:tav tm="0">
                                          <p:val>
                                            <p:strVal val="ppt_y"/>
                                          </p:val>
                                        </p:tav>
                                        <p:tav tm="100000">
                                          <p:val>
                                            <p:strVal val="ppt_y-.1"/>
                                          </p:val>
                                        </p:tav>
                                      </p:tavLst>
                                    </p:anim>
                                    <p:set>
                                      <p:cBhvr>
                                        <p:cTn id="199" dur="1" fill="hold">
                                          <p:stCondLst>
                                            <p:cond delay="999"/>
                                          </p:stCondLst>
                                        </p:cTn>
                                        <p:tgtEl>
                                          <p:spTgt spid="928"/>
                                        </p:tgtEl>
                                        <p:attrNameLst>
                                          <p:attrName>style.visibility</p:attrName>
                                        </p:attrNameLst>
                                      </p:cBhvr>
                                      <p:to>
                                        <p:strVal val="hidden"/>
                                      </p:to>
                                    </p:set>
                                  </p:childTnLst>
                                </p:cTn>
                              </p:par>
                              <p:par>
                                <p:cTn id="200" presetID="47" presetClass="exit" presetSubtype="0" fill="hold" grpId="1" nodeType="withEffect">
                                  <p:stCondLst>
                                    <p:cond delay="0"/>
                                  </p:stCondLst>
                                  <p:childTnLst>
                                    <p:animEffect transition="out" filter="fade">
                                      <p:cBhvr>
                                        <p:cTn id="201" dur="1000"/>
                                        <p:tgtEl>
                                          <p:spTgt spid="31"/>
                                        </p:tgtEl>
                                      </p:cBhvr>
                                    </p:animEffect>
                                    <p:anim calcmode="lin" valueType="num">
                                      <p:cBhvr>
                                        <p:cTn id="202" dur="1000"/>
                                        <p:tgtEl>
                                          <p:spTgt spid="31"/>
                                        </p:tgtEl>
                                        <p:attrNameLst>
                                          <p:attrName>ppt_x</p:attrName>
                                        </p:attrNameLst>
                                      </p:cBhvr>
                                      <p:tavLst>
                                        <p:tav tm="0">
                                          <p:val>
                                            <p:strVal val="ppt_x"/>
                                          </p:val>
                                        </p:tav>
                                        <p:tav tm="100000">
                                          <p:val>
                                            <p:strVal val="ppt_x"/>
                                          </p:val>
                                        </p:tav>
                                      </p:tavLst>
                                    </p:anim>
                                    <p:anim calcmode="lin" valueType="num">
                                      <p:cBhvr>
                                        <p:cTn id="203" dur="1000"/>
                                        <p:tgtEl>
                                          <p:spTgt spid="31"/>
                                        </p:tgtEl>
                                        <p:attrNameLst>
                                          <p:attrName>ppt_y</p:attrName>
                                        </p:attrNameLst>
                                      </p:cBhvr>
                                      <p:tavLst>
                                        <p:tav tm="0">
                                          <p:val>
                                            <p:strVal val="ppt_y"/>
                                          </p:val>
                                        </p:tav>
                                        <p:tav tm="100000">
                                          <p:val>
                                            <p:strVal val="ppt_y-.1"/>
                                          </p:val>
                                        </p:tav>
                                      </p:tavLst>
                                    </p:anim>
                                    <p:set>
                                      <p:cBhvr>
                                        <p:cTn id="204" dur="1" fill="hold">
                                          <p:stCondLst>
                                            <p:cond delay="9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928" grpId="0" animBg="1"/>
      <p:bldP spid="928" grpId="1" animBg="1"/>
      <p:bldP spid="929" grpId="0"/>
      <p:bldP spid="929" grpId="1"/>
      <p:bldP spid="930" grpId="0" animBg="1"/>
      <p:bldP spid="930" grpId="1" animBg="1"/>
      <p:bldP spid="931" grpId="0" animBg="1"/>
      <p:bldP spid="931" grpId="1" animBg="1"/>
      <p:bldP spid="932" grpId="0" animBg="1"/>
      <p:bldP spid="932" grpId="1" animBg="1"/>
      <p:bldP spid="933" grpId="0" animBg="1"/>
      <p:bldP spid="933" grpId="1" animBg="1"/>
      <p:bldP spid="934" grpId="0" animBg="1"/>
      <p:bldP spid="934" grpId="1" animBg="1"/>
      <p:bldP spid="935" grpId="0" animBg="1"/>
      <p:bldP spid="935" grpId="1" animBg="1"/>
      <p:bldP spid="936" grpId="0"/>
      <p:bldP spid="936" grpId="1"/>
      <p:bldP spid="937" grpId="0"/>
      <p:bldP spid="937" grpId="1"/>
      <p:bldP spid="938" grpId="0"/>
      <p:bldP spid="938" grpId="1"/>
      <p:bldP spid="939" grpId="0" animBg="1"/>
      <p:bldP spid="939" grpId="1" animBg="1"/>
      <p:bldP spid="940" grpId="0" animBg="1"/>
      <p:bldP spid="940" grpId="1" animBg="1"/>
      <p:bldP spid="941" grpId="0" animBg="1"/>
      <p:bldP spid="941" grpId="1" animBg="1"/>
      <p:bldP spid="942" grpId="0" animBg="1"/>
      <p:bldP spid="942" grpId="1" animBg="1"/>
      <p:bldP spid="943" grpId="0" animBg="1"/>
      <p:bldP spid="943" grpId="1" animBg="1"/>
      <p:bldP spid="944" grpId="0" animBg="1"/>
      <p:bldP spid="944" grpId="1" animBg="1"/>
      <p:bldP spid="945" grpId="0" animBg="1"/>
      <p:bldP spid="945" grpId="1" animBg="1"/>
      <p:bldP spid="946" grpId="0" animBg="1"/>
      <p:bldP spid="946" grpId="1" animBg="1"/>
      <p:bldP spid="947" grpId="0" animBg="1"/>
      <p:bldP spid="947" grpId="1" animBg="1"/>
      <p:bldP spid="962" grpId="0"/>
      <p:bldP spid="96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1"/>
          <p:cNvSpPr txBox="1">
            <a:spLocks noGrp="1"/>
          </p:cNvSpPr>
          <p:nvPr>
            <p:ph type="title" idx="4294967295"/>
          </p:nvPr>
        </p:nvSpPr>
        <p:spPr>
          <a:xfrm>
            <a:off x="0" y="352425"/>
            <a:ext cx="7718425" cy="573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ira Sans Medium" panose="020B0603050000020004" pitchFamily="34" charset="0"/>
              </a:rPr>
              <a:t>4. KẾT LUẬN VÀ HƯỚNG PHÁT TRIỂN</a:t>
            </a:r>
            <a:endParaRPr>
              <a:latin typeface="Fira Sans Medium" panose="020B0603050000020004" pitchFamily="34" charset="0"/>
            </a:endParaRPr>
          </a:p>
        </p:txBody>
      </p:sp>
      <p:sp>
        <p:nvSpPr>
          <p:cNvPr id="10" name="Google Shape;1678;p20">
            <a:extLst>
              <a:ext uri="{FF2B5EF4-FFF2-40B4-BE49-F238E27FC236}">
                <a16:creationId xmlns:a16="http://schemas.microsoft.com/office/drawing/2014/main" id="{679DF9B2-E6AD-4890-919A-D8B64D8B5C6E}"/>
              </a:ext>
            </a:extLst>
          </p:cNvPr>
          <p:cNvSpPr txBox="1"/>
          <p:nvPr/>
        </p:nvSpPr>
        <p:spPr>
          <a:xfrm>
            <a:off x="775238" y="942655"/>
            <a:ext cx="3682358"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5">
                    <a:lumMod val="50000"/>
                  </a:schemeClr>
                </a:solidFill>
                <a:latin typeface="Fira Sans Medium"/>
                <a:ea typeface="Fira Sans Medium"/>
                <a:cs typeface="Fira Sans Medium"/>
                <a:sym typeface="Fira Sans Medium"/>
              </a:rPr>
              <a:t>KẾT LUẬN</a:t>
            </a:r>
            <a:endParaRPr lang="en" sz="2000" dirty="0">
              <a:solidFill>
                <a:schemeClr val="accent5">
                  <a:lumMod val="50000"/>
                </a:schemeClr>
              </a:solidFill>
              <a:latin typeface="Fira Sans Medium"/>
              <a:ea typeface="Fira Sans Medium"/>
              <a:cs typeface="Fira Sans Medium"/>
              <a:sym typeface="Fira Sans Medium"/>
            </a:endParaRPr>
          </a:p>
        </p:txBody>
      </p:sp>
      <p:sp>
        <p:nvSpPr>
          <p:cNvPr id="11" name="Google Shape;1639;p20">
            <a:extLst>
              <a:ext uri="{FF2B5EF4-FFF2-40B4-BE49-F238E27FC236}">
                <a16:creationId xmlns:a16="http://schemas.microsoft.com/office/drawing/2014/main" id="{0DE2A9C1-85EF-A214-6998-4725EB7219D4}"/>
              </a:ext>
            </a:extLst>
          </p:cNvPr>
          <p:cNvSpPr/>
          <p:nvPr/>
        </p:nvSpPr>
        <p:spPr>
          <a:xfrm>
            <a:off x="775343" y="942654"/>
            <a:ext cx="3682357" cy="3739392"/>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4;p17">
            <a:extLst>
              <a:ext uri="{FF2B5EF4-FFF2-40B4-BE49-F238E27FC236}">
                <a16:creationId xmlns:a16="http://schemas.microsoft.com/office/drawing/2014/main" id="{DF48B19B-F9B6-8329-E185-2FC5A8E298AF}"/>
              </a:ext>
            </a:extLst>
          </p:cNvPr>
          <p:cNvSpPr txBox="1"/>
          <p:nvPr/>
        </p:nvSpPr>
        <p:spPr>
          <a:xfrm>
            <a:off x="775237" y="1423854"/>
            <a:ext cx="3682357" cy="3258192"/>
          </a:xfrm>
          <a:prstGeom prst="rect">
            <a:avLst/>
          </a:prstGeom>
          <a:noFill/>
          <a:ln>
            <a:noFill/>
          </a:ln>
        </p:spPr>
        <p:txBody>
          <a:bodyPr spcFirstLastPara="1" wrap="square" lIns="91425" tIns="91425" rIns="91425" bIns="91425" anchor="t" anchorCtr="0">
            <a:noAutofit/>
          </a:bodyPr>
          <a:lstStyle/>
          <a:p>
            <a:pPr marL="285750" lvl="0" indent="-285750" algn="just">
              <a:lnSpc>
                <a:spcPct val="150000"/>
              </a:lnSpc>
              <a:buFontTx/>
              <a:buChar char="-"/>
            </a:pPr>
            <a:r>
              <a:rPr lang="vi-VN" sz="1300">
                <a:latin typeface="Fira Sans"/>
                <a:ea typeface="Fira Sans"/>
                <a:cs typeface="Fira Sans"/>
                <a:sym typeface="Fira Sans"/>
              </a:rPr>
              <a:t>Biết cách tổ chức và hiểu được cơ chế hoạt động của một website quản lý</a:t>
            </a:r>
            <a:r>
              <a:rPr lang="en-US" sz="1300">
                <a:latin typeface="Fira Sans"/>
                <a:ea typeface="Fira Sans"/>
                <a:cs typeface="Fira Sans"/>
                <a:sym typeface="Fira Sans"/>
              </a:rPr>
              <a:t>, đánh giá</a:t>
            </a:r>
            <a:r>
              <a:rPr lang="vi-VN" sz="1300">
                <a:latin typeface="Fira Sans"/>
                <a:ea typeface="Fira Sans"/>
                <a:cs typeface="Fira Sans"/>
                <a:sym typeface="Fira Sans"/>
              </a:rPr>
              <a:t> được xây dựng bằng ngôn ngữ PHP.</a:t>
            </a:r>
            <a:endParaRPr lang="en-US" sz="1300">
              <a:latin typeface="Fira Sans"/>
              <a:ea typeface="Fira Sans"/>
              <a:cs typeface="Fira Sans"/>
              <a:sym typeface="Fira Sans"/>
            </a:endParaRPr>
          </a:p>
          <a:p>
            <a:pPr marL="285750" lvl="0" indent="-285750" algn="just">
              <a:lnSpc>
                <a:spcPct val="150000"/>
              </a:lnSpc>
              <a:buFontTx/>
              <a:buChar char="-"/>
            </a:pPr>
            <a:r>
              <a:rPr lang="vi-VN" sz="1300">
                <a:latin typeface="Fira Sans"/>
                <a:ea typeface="Fira Sans"/>
                <a:cs typeface="Fira Sans"/>
                <a:sym typeface="Fira Sans"/>
              </a:rPr>
              <a:t>Xây dựng thành</a:t>
            </a:r>
            <a:r>
              <a:rPr lang="en-US" sz="1300">
                <a:latin typeface="Fira Sans"/>
                <a:ea typeface="Fira Sans"/>
                <a:cs typeface="Fira Sans"/>
                <a:sym typeface="Fira Sans"/>
              </a:rPr>
              <a:t> công</a:t>
            </a:r>
            <a:r>
              <a:rPr lang="vi-VN" sz="1300">
                <a:latin typeface="Fira Sans"/>
                <a:ea typeface="Fira Sans"/>
                <a:cs typeface="Fira Sans"/>
                <a:sym typeface="Fira Sans"/>
              </a:rPr>
              <a:t> </a:t>
            </a:r>
            <a:r>
              <a:rPr lang="en-US" sz="1300">
                <a:latin typeface="Fira Sans"/>
                <a:ea typeface="Fira Sans"/>
                <a:cs typeface="Fira Sans"/>
                <a:sym typeface="Fira Sans"/>
              </a:rPr>
              <a:t>hệ thống </a:t>
            </a:r>
            <a:r>
              <a:rPr lang="vi-VN" sz="1300">
                <a:latin typeface="Fira Sans"/>
                <a:ea typeface="Fira Sans"/>
                <a:cs typeface="Fira Sans"/>
                <a:sym typeface="Fira Sans"/>
              </a:rPr>
              <a:t>cho phép quản lý</a:t>
            </a:r>
            <a:r>
              <a:rPr lang="en-US" sz="1300">
                <a:latin typeface="Fira Sans"/>
                <a:ea typeface="Fira Sans"/>
                <a:cs typeface="Fira Sans"/>
                <a:sym typeface="Fira Sans"/>
              </a:rPr>
              <a:t>,</a:t>
            </a:r>
            <a:r>
              <a:rPr lang="vi-VN" sz="1300">
                <a:latin typeface="Fira Sans"/>
                <a:ea typeface="Fira Sans"/>
                <a:cs typeface="Fira Sans"/>
                <a:sym typeface="Fira Sans"/>
              </a:rPr>
              <a:t> đánh giá năng lực nhân viên một cách công bằng và minh bạch, nắm rõ được năng lực nhân viên và dễ dàng cải thiện năng lực để làm việc được hiệu quả hơn.</a:t>
            </a:r>
            <a:endParaRPr lang="en-US" sz="1300">
              <a:latin typeface="Fira Sans"/>
              <a:ea typeface="Fira Sans"/>
              <a:cs typeface="Fira Sans"/>
              <a:sym typeface="Fira Sans"/>
            </a:endParaRPr>
          </a:p>
          <a:p>
            <a:pPr lvl="0" algn="just">
              <a:lnSpc>
                <a:spcPct val="150000"/>
              </a:lnSpc>
            </a:pPr>
            <a:r>
              <a:rPr lang="vi-VN" sz="1300">
                <a:latin typeface="Fira Sans"/>
                <a:ea typeface="Fira Sans"/>
                <a:cs typeface="Fira Sans"/>
                <a:sym typeface="Fira Sans"/>
              </a:rPr>
              <a:t> </a:t>
            </a:r>
            <a:endParaRPr lang="en" sz="13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sp>
        <p:nvSpPr>
          <p:cNvPr id="13" name="Google Shape;1678;p20">
            <a:extLst>
              <a:ext uri="{FF2B5EF4-FFF2-40B4-BE49-F238E27FC236}">
                <a16:creationId xmlns:a16="http://schemas.microsoft.com/office/drawing/2014/main" id="{C5C6B7E6-54B1-2341-26F3-E441E5466099}"/>
              </a:ext>
            </a:extLst>
          </p:cNvPr>
          <p:cNvSpPr txBox="1"/>
          <p:nvPr/>
        </p:nvSpPr>
        <p:spPr>
          <a:xfrm>
            <a:off x="4756635" y="942655"/>
            <a:ext cx="3677115"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5">
                    <a:lumMod val="50000"/>
                  </a:schemeClr>
                </a:solidFill>
                <a:latin typeface="Fira Sans Medium"/>
                <a:ea typeface="Fira Sans Medium"/>
                <a:cs typeface="Fira Sans Medium"/>
                <a:sym typeface="Fira Sans Medium"/>
              </a:rPr>
              <a:t>HƯỚNG PHÁT TRIỂN</a:t>
            </a:r>
            <a:endParaRPr lang="en" sz="2000" dirty="0">
              <a:solidFill>
                <a:schemeClr val="accent5">
                  <a:lumMod val="50000"/>
                </a:schemeClr>
              </a:solidFill>
              <a:latin typeface="Fira Sans Medium"/>
              <a:ea typeface="Fira Sans Medium"/>
              <a:cs typeface="Fira Sans Medium"/>
              <a:sym typeface="Fira Sans Medium"/>
            </a:endParaRPr>
          </a:p>
        </p:txBody>
      </p:sp>
      <p:sp>
        <p:nvSpPr>
          <p:cNvPr id="14" name="Google Shape;1484;p17">
            <a:extLst>
              <a:ext uri="{FF2B5EF4-FFF2-40B4-BE49-F238E27FC236}">
                <a16:creationId xmlns:a16="http://schemas.microsoft.com/office/drawing/2014/main" id="{9D08EE4C-7755-DC5E-A45D-D08244959802}"/>
              </a:ext>
            </a:extLst>
          </p:cNvPr>
          <p:cNvSpPr txBox="1"/>
          <p:nvPr/>
        </p:nvSpPr>
        <p:spPr>
          <a:xfrm>
            <a:off x="4751393" y="1423854"/>
            <a:ext cx="3742156" cy="3258192"/>
          </a:xfrm>
          <a:prstGeom prst="rect">
            <a:avLst/>
          </a:prstGeom>
          <a:noFill/>
          <a:ln>
            <a:noFill/>
          </a:ln>
        </p:spPr>
        <p:txBody>
          <a:bodyPr spcFirstLastPara="1" wrap="square" lIns="91425" tIns="91425" rIns="91425" bIns="91425" anchor="t" anchorCtr="0">
            <a:noAutofit/>
          </a:bodyPr>
          <a:lstStyle/>
          <a:p>
            <a:pPr marL="285750" lvl="0" indent="-285750" algn="just">
              <a:lnSpc>
                <a:spcPct val="150000"/>
              </a:lnSpc>
              <a:buFontTx/>
              <a:buChar char="-"/>
            </a:pPr>
            <a:r>
              <a:rPr lang="vi-VN" sz="1300">
                <a:latin typeface="Fira Sans"/>
                <a:ea typeface="Fira Sans"/>
                <a:cs typeface="Fira Sans"/>
                <a:sym typeface="Fira Sans"/>
              </a:rPr>
              <a:t>Phát triển thêm </a:t>
            </a:r>
            <a:r>
              <a:rPr lang="en-US" sz="1300">
                <a:latin typeface="Fira Sans"/>
                <a:ea typeface="Fira Sans"/>
                <a:cs typeface="Fira Sans"/>
                <a:sym typeface="Fira Sans"/>
              </a:rPr>
              <a:t>trên </a:t>
            </a:r>
            <a:r>
              <a:rPr lang="vi-VN" sz="1300">
                <a:latin typeface="Fira Sans"/>
                <a:ea typeface="Fira Sans"/>
                <a:cs typeface="Fira Sans"/>
                <a:sym typeface="Fira Sans"/>
              </a:rPr>
              <a:t>ứng dụng di động để hỗ trợ quản lý và nhân viên có thể làm việc mọi lúc, mọi nơi một cách dễ dàng và thuận lợi.</a:t>
            </a:r>
            <a:endParaRPr lang="en-US" sz="1300">
              <a:latin typeface="Fira Sans"/>
              <a:ea typeface="Fira Sans"/>
              <a:cs typeface="Fira Sans"/>
              <a:sym typeface="Fira Sans"/>
            </a:endParaRPr>
          </a:p>
          <a:p>
            <a:pPr marL="285750" lvl="0" indent="-285750" algn="just">
              <a:lnSpc>
                <a:spcPct val="150000"/>
              </a:lnSpc>
              <a:buFontTx/>
              <a:buChar char="-"/>
            </a:pPr>
            <a:r>
              <a:rPr lang="vi-VN" sz="1300">
                <a:latin typeface="Fira Sans"/>
                <a:ea typeface="Fira Sans"/>
                <a:cs typeface="Fira Sans"/>
                <a:sym typeface="Fira Sans"/>
              </a:rPr>
              <a:t>Áp dụng các thuật toán AI để phân tích dữ liệu KPI, dự đoán xu hướng và đưa ra gợi ý cải thiện hiệu suất.</a:t>
            </a:r>
          </a:p>
          <a:p>
            <a:pPr marL="0" lvl="0" indent="0" algn="just" rtl="0">
              <a:spcBef>
                <a:spcPts val="0"/>
              </a:spcBef>
              <a:spcAft>
                <a:spcPts val="0"/>
              </a:spcAft>
              <a:buNone/>
            </a:pPr>
            <a:endParaRPr lang="en" sz="1300" dirty="0">
              <a:latin typeface="Fira Sans"/>
              <a:ea typeface="Fira Sans"/>
              <a:cs typeface="Fira Sans"/>
              <a:sym typeface="Fira Sans"/>
            </a:endParaRPr>
          </a:p>
        </p:txBody>
      </p:sp>
      <p:sp>
        <p:nvSpPr>
          <p:cNvPr id="15" name="Google Shape;1639;p20">
            <a:extLst>
              <a:ext uri="{FF2B5EF4-FFF2-40B4-BE49-F238E27FC236}">
                <a16:creationId xmlns:a16="http://schemas.microsoft.com/office/drawing/2014/main" id="{AEC609F3-4171-C30E-02A3-BC5FCD15B5E8}"/>
              </a:ext>
            </a:extLst>
          </p:cNvPr>
          <p:cNvSpPr/>
          <p:nvPr/>
        </p:nvSpPr>
        <p:spPr>
          <a:xfrm>
            <a:off x="4756634" y="942654"/>
            <a:ext cx="3682357" cy="3739392"/>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08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Vertical)">
                                      <p:cBhvr>
                                        <p:cTn id="21" dur="500"/>
                                        <p:tgtEl>
                                          <p:spTgt spid="15"/>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grpId="1" nodeType="clickEffect">
                                  <p:stCondLst>
                                    <p:cond delay="0"/>
                                  </p:stCondLst>
                                  <p:childTnLst>
                                    <p:animEffect transition="out" filter="fade">
                                      <p:cBhvr>
                                        <p:cTn id="28" dur="1000"/>
                                        <p:tgtEl>
                                          <p:spTgt spid="12"/>
                                        </p:tgtEl>
                                      </p:cBhvr>
                                    </p:animEffect>
                                    <p:anim calcmode="lin" valueType="num">
                                      <p:cBhvr>
                                        <p:cTn id="29" dur="1000"/>
                                        <p:tgtEl>
                                          <p:spTgt spid="12"/>
                                        </p:tgtEl>
                                        <p:attrNameLst>
                                          <p:attrName>ppt_x</p:attrName>
                                        </p:attrNameLst>
                                      </p:cBhvr>
                                      <p:tavLst>
                                        <p:tav tm="0">
                                          <p:val>
                                            <p:strVal val="ppt_x"/>
                                          </p:val>
                                        </p:tav>
                                        <p:tav tm="100000">
                                          <p:val>
                                            <p:strVal val="ppt_x"/>
                                          </p:val>
                                        </p:tav>
                                      </p:tavLst>
                                    </p:anim>
                                    <p:anim calcmode="lin" valueType="num">
                                      <p:cBhvr>
                                        <p:cTn id="30" dur="1000"/>
                                        <p:tgtEl>
                                          <p:spTgt spid="12"/>
                                        </p:tgtEl>
                                        <p:attrNameLst>
                                          <p:attrName>ppt_y</p:attrName>
                                        </p:attrNameLst>
                                      </p:cBhvr>
                                      <p:tavLst>
                                        <p:tav tm="0">
                                          <p:val>
                                            <p:strVal val="ppt_y"/>
                                          </p:val>
                                        </p:tav>
                                        <p:tav tm="100000">
                                          <p:val>
                                            <p:strVal val="ppt_y+.1"/>
                                          </p:val>
                                        </p:tav>
                                      </p:tavLst>
                                    </p:anim>
                                    <p:set>
                                      <p:cBhvr>
                                        <p:cTn id="31" dur="1" fill="hold">
                                          <p:stCondLst>
                                            <p:cond delay="999"/>
                                          </p:stCondLst>
                                        </p:cTn>
                                        <p:tgtEl>
                                          <p:spTgt spid="12"/>
                                        </p:tgtEl>
                                        <p:attrNameLst>
                                          <p:attrName>style.visibility</p:attrName>
                                        </p:attrNameLst>
                                      </p:cBhvr>
                                      <p:to>
                                        <p:strVal val="hidden"/>
                                      </p:to>
                                    </p:set>
                                  </p:childTnLst>
                                </p:cTn>
                              </p:par>
                              <p:par>
                                <p:cTn id="32" presetID="42" presetClass="exit" presetSubtype="0" fill="hold" grpId="1" nodeType="withEffect">
                                  <p:stCondLst>
                                    <p:cond delay="0"/>
                                  </p:stCondLst>
                                  <p:childTnLst>
                                    <p:animEffect transition="out" filter="fade">
                                      <p:cBhvr>
                                        <p:cTn id="33" dur="1000"/>
                                        <p:tgtEl>
                                          <p:spTgt spid="11"/>
                                        </p:tgtEl>
                                      </p:cBhvr>
                                    </p:animEffect>
                                    <p:anim calcmode="lin" valueType="num">
                                      <p:cBhvr>
                                        <p:cTn id="34" dur="1000"/>
                                        <p:tgtEl>
                                          <p:spTgt spid="11"/>
                                        </p:tgtEl>
                                        <p:attrNameLst>
                                          <p:attrName>ppt_x</p:attrName>
                                        </p:attrNameLst>
                                      </p:cBhvr>
                                      <p:tavLst>
                                        <p:tav tm="0">
                                          <p:val>
                                            <p:strVal val="ppt_x"/>
                                          </p:val>
                                        </p:tav>
                                        <p:tav tm="100000">
                                          <p:val>
                                            <p:strVal val="ppt_x"/>
                                          </p:val>
                                        </p:tav>
                                      </p:tavLst>
                                    </p:anim>
                                    <p:anim calcmode="lin" valueType="num">
                                      <p:cBhvr>
                                        <p:cTn id="35" dur="1000"/>
                                        <p:tgtEl>
                                          <p:spTgt spid="11"/>
                                        </p:tgtEl>
                                        <p:attrNameLst>
                                          <p:attrName>ppt_y</p:attrName>
                                        </p:attrNameLst>
                                      </p:cBhvr>
                                      <p:tavLst>
                                        <p:tav tm="0">
                                          <p:val>
                                            <p:strVal val="ppt_y"/>
                                          </p:val>
                                        </p:tav>
                                        <p:tav tm="100000">
                                          <p:val>
                                            <p:strVal val="ppt_y+.1"/>
                                          </p:val>
                                        </p:tav>
                                      </p:tavLst>
                                    </p:anim>
                                    <p:set>
                                      <p:cBhvr>
                                        <p:cTn id="36" dur="1" fill="hold">
                                          <p:stCondLst>
                                            <p:cond delay="999"/>
                                          </p:stCondLst>
                                        </p:cTn>
                                        <p:tgtEl>
                                          <p:spTgt spid="11"/>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10"/>
                                        </p:tgtEl>
                                      </p:cBhvr>
                                    </p:animEffect>
                                    <p:anim calcmode="lin" valueType="num">
                                      <p:cBhvr>
                                        <p:cTn id="39" dur="1000"/>
                                        <p:tgtEl>
                                          <p:spTgt spid="10"/>
                                        </p:tgtEl>
                                        <p:attrNameLst>
                                          <p:attrName>ppt_x</p:attrName>
                                        </p:attrNameLst>
                                      </p:cBhvr>
                                      <p:tavLst>
                                        <p:tav tm="0">
                                          <p:val>
                                            <p:strVal val="ppt_x"/>
                                          </p:val>
                                        </p:tav>
                                        <p:tav tm="100000">
                                          <p:val>
                                            <p:strVal val="ppt_x"/>
                                          </p:val>
                                        </p:tav>
                                      </p:tavLst>
                                    </p:anim>
                                    <p:anim calcmode="lin" valueType="num">
                                      <p:cBhvr>
                                        <p:cTn id="40" dur="1000"/>
                                        <p:tgtEl>
                                          <p:spTgt spid="10"/>
                                        </p:tgtEl>
                                        <p:attrNameLst>
                                          <p:attrName>ppt_y</p:attrName>
                                        </p:attrNameLst>
                                      </p:cBhvr>
                                      <p:tavLst>
                                        <p:tav tm="0">
                                          <p:val>
                                            <p:strVal val="ppt_y"/>
                                          </p:val>
                                        </p:tav>
                                        <p:tav tm="100000">
                                          <p:val>
                                            <p:strVal val="ppt_y+.1"/>
                                          </p:val>
                                        </p:tav>
                                      </p:tavLst>
                                    </p:anim>
                                    <p:set>
                                      <p:cBhvr>
                                        <p:cTn id="41" dur="1" fill="hold">
                                          <p:stCondLst>
                                            <p:cond delay="999"/>
                                          </p:stCondLst>
                                        </p:cTn>
                                        <p:tgtEl>
                                          <p:spTgt spid="10"/>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13"/>
                                        </p:tgtEl>
                                      </p:cBhvr>
                                    </p:animEffect>
                                    <p:anim calcmode="lin" valueType="num">
                                      <p:cBhvr>
                                        <p:cTn id="44" dur="1000"/>
                                        <p:tgtEl>
                                          <p:spTgt spid="13"/>
                                        </p:tgtEl>
                                        <p:attrNameLst>
                                          <p:attrName>ppt_x</p:attrName>
                                        </p:attrNameLst>
                                      </p:cBhvr>
                                      <p:tavLst>
                                        <p:tav tm="0">
                                          <p:val>
                                            <p:strVal val="ppt_x"/>
                                          </p:val>
                                        </p:tav>
                                        <p:tav tm="100000">
                                          <p:val>
                                            <p:strVal val="ppt_x"/>
                                          </p:val>
                                        </p:tav>
                                      </p:tavLst>
                                    </p:anim>
                                    <p:anim calcmode="lin" valueType="num">
                                      <p:cBhvr>
                                        <p:cTn id="45" dur="1000"/>
                                        <p:tgtEl>
                                          <p:spTgt spid="13"/>
                                        </p:tgtEl>
                                        <p:attrNameLst>
                                          <p:attrName>ppt_y</p:attrName>
                                        </p:attrNameLst>
                                      </p:cBhvr>
                                      <p:tavLst>
                                        <p:tav tm="0">
                                          <p:val>
                                            <p:strVal val="ppt_y"/>
                                          </p:val>
                                        </p:tav>
                                        <p:tav tm="100000">
                                          <p:val>
                                            <p:strVal val="ppt_y+.1"/>
                                          </p:val>
                                        </p:tav>
                                      </p:tavLst>
                                    </p:anim>
                                    <p:set>
                                      <p:cBhvr>
                                        <p:cTn id="46" dur="1" fill="hold">
                                          <p:stCondLst>
                                            <p:cond delay="999"/>
                                          </p:stCondLst>
                                        </p:cTn>
                                        <p:tgtEl>
                                          <p:spTgt spid="13"/>
                                        </p:tgtEl>
                                        <p:attrNameLst>
                                          <p:attrName>style.visibility</p:attrName>
                                        </p:attrNameLst>
                                      </p:cBhvr>
                                      <p:to>
                                        <p:strVal val="hidden"/>
                                      </p:to>
                                    </p:set>
                                  </p:childTnLst>
                                </p:cTn>
                              </p:par>
                              <p:par>
                                <p:cTn id="47" presetID="42" presetClass="exit" presetSubtype="0" fill="hold" grpId="1" nodeType="withEffect">
                                  <p:stCondLst>
                                    <p:cond delay="0"/>
                                  </p:stCondLst>
                                  <p:childTnLst>
                                    <p:animEffect transition="out" filter="fade">
                                      <p:cBhvr>
                                        <p:cTn id="48" dur="1000"/>
                                        <p:tgtEl>
                                          <p:spTgt spid="15"/>
                                        </p:tgtEl>
                                      </p:cBhvr>
                                    </p:animEffect>
                                    <p:anim calcmode="lin" valueType="num">
                                      <p:cBhvr>
                                        <p:cTn id="49" dur="1000"/>
                                        <p:tgtEl>
                                          <p:spTgt spid="15"/>
                                        </p:tgtEl>
                                        <p:attrNameLst>
                                          <p:attrName>ppt_x</p:attrName>
                                        </p:attrNameLst>
                                      </p:cBhvr>
                                      <p:tavLst>
                                        <p:tav tm="0">
                                          <p:val>
                                            <p:strVal val="ppt_x"/>
                                          </p:val>
                                        </p:tav>
                                        <p:tav tm="100000">
                                          <p:val>
                                            <p:strVal val="ppt_x"/>
                                          </p:val>
                                        </p:tav>
                                      </p:tavLst>
                                    </p:anim>
                                    <p:anim calcmode="lin" valueType="num">
                                      <p:cBhvr>
                                        <p:cTn id="50" dur="1000"/>
                                        <p:tgtEl>
                                          <p:spTgt spid="15"/>
                                        </p:tgtEl>
                                        <p:attrNameLst>
                                          <p:attrName>ppt_y</p:attrName>
                                        </p:attrNameLst>
                                      </p:cBhvr>
                                      <p:tavLst>
                                        <p:tav tm="0">
                                          <p:val>
                                            <p:strVal val="ppt_y"/>
                                          </p:val>
                                        </p:tav>
                                        <p:tav tm="100000">
                                          <p:val>
                                            <p:strVal val="ppt_y+.1"/>
                                          </p:val>
                                        </p:tav>
                                      </p:tavLst>
                                    </p:anim>
                                    <p:set>
                                      <p:cBhvr>
                                        <p:cTn id="51" dur="1" fill="hold">
                                          <p:stCondLst>
                                            <p:cond delay="999"/>
                                          </p:stCondLst>
                                        </p:cTn>
                                        <p:tgtEl>
                                          <p:spTgt spid="15"/>
                                        </p:tgtEl>
                                        <p:attrNameLst>
                                          <p:attrName>style.visibility</p:attrName>
                                        </p:attrNameLst>
                                      </p:cBhvr>
                                      <p:to>
                                        <p:strVal val="hidden"/>
                                      </p:to>
                                    </p:set>
                                  </p:childTnLst>
                                </p:cTn>
                              </p:par>
                              <p:par>
                                <p:cTn id="52" presetID="42" presetClass="exit" presetSubtype="0" fill="hold" grpId="1" nodeType="withEffect">
                                  <p:stCondLst>
                                    <p:cond delay="0"/>
                                  </p:stCondLst>
                                  <p:childTnLst>
                                    <p:animEffect transition="out" filter="fade">
                                      <p:cBhvr>
                                        <p:cTn id="53" dur="1000"/>
                                        <p:tgtEl>
                                          <p:spTgt spid="14"/>
                                        </p:tgtEl>
                                      </p:cBhvr>
                                    </p:animEffect>
                                    <p:anim calcmode="lin" valueType="num">
                                      <p:cBhvr>
                                        <p:cTn id="54" dur="1000"/>
                                        <p:tgtEl>
                                          <p:spTgt spid="14"/>
                                        </p:tgtEl>
                                        <p:attrNameLst>
                                          <p:attrName>ppt_x</p:attrName>
                                        </p:attrNameLst>
                                      </p:cBhvr>
                                      <p:tavLst>
                                        <p:tav tm="0">
                                          <p:val>
                                            <p:strVal val="ppt_x"/>
                                          </p:val>
                                        </p:tav>
                                        <p:tav tm="100000">
                                          <p:val>
                                            <p:strVal val="ppt_x"/>
                                          </p:val>
                                        </p:tav>
                                      </p:tavLst>
                                    </p:anim>
                                    <p:anim calcmode="lin" valueType="num">
                                      <p:cBhvr>
                                        <p:cTn id="55" dur="1000"/>
                                        <p:tgtEl>
                                          <p:spTgt spid="14"/>
                                        </p:tgtEl>
                                        <p:attrNameLst>
                                          <p:attrName>ppt_y</p:attrName>
                                        </p:attrNameLst>
                                      </p:cBhvr>
                                      <p:tavLst>
                                        <p:tav tm="0">
                                          <p:val>
                                            <p:strVal val="ppt_y"/>
                                          </p:val>
                                        </p:tav>
                                        <p:tav tm="100000">
                                          <p:val>
                                            <p:strVal val="ppt_y+.1"/>
                                          </p:val>
                                        </p:tav>
                                      </p:tavLst>
                                    </p:anim>
                                    <p:set>
                                      <p:cBhvr>
                                        <p:cTn id="56" dur="1" fill="hold">
                                          <p:stCondLst>
                                            <p:cond delay="999"/>
                                          </p:stCondLst>
                                        </p:cTn>
                                        <p:tgtEl>
                                          <p:spTgt spid="14"/>
                                        </p:tgtEl>
                                        <p:attrNameLst>
                                          <p:attrName>style.visibility</p:attrName>
                                        </p:attrNameLst>
                                      </p:cBhvr>
                                      <p:to>
                                        <p:strVal val="hidden"/>
                                      </p:to>
                                    </p:set>
                                  </p:childTnLst>
                                </p:cTn>
                              </p:par>
                              <p:par>
                                <p:cTn id="57" presetID="42" presetClass="exit" presetSubtype="0" fill="hold" grpId="0" nodeType="withEffect">
                                  <p:stCondLst>
                                    <p:cond delay="0"/>
                                  </p:stCondLst>
                                  <p:childTnLst>
                                    <p:animEffect transition="out" filter="fade">
                                      <p:cBhvr>
                                        <p:cTn id="58" dur="1000"/>
                                        <p:tgtEl>
                                          <p:spTgt spid="948"/>
                                        </p:tgtEl>
                                      </p:cBhvr>
                                    </p:animEffect>
                                    <p:anim calcmode="lin" valueType="num">
                                      <p:cBhvr>
                                        <p:cTn id="59" dur="1000"/>
                                        <p:tgtEl>
                                          <p:spTgt spid="948"/>
                                        </p:tgtEl>
                                        <p:attrNameLst>
                                          <p:attrName>ppt_x</p:attrName>
                                        </p:attrNameLst>
                                      </p:cBhvr>
                                      <p:tavLst>
                                        <p:tav tm="0">
                                          <p:val>
                                            <p:strVal val="ppt_x"/>
                                          </p:val>
                                        </p:tav>
                                        <p:tav tm="100000">
                                          <p:val>
                                            <p:strVal val="ppt_x"/>
                                          </p:val>
                                        </p:tav>
                                      </p:tavLst>
                                    </p:anim>
                                    <p:anim calcmode="lin" valueType="num">
                                      <p:cBhvr>
                                        <p:cTn id="60" dur="1000"/>
                                        <p:tgtEl>
                                          <p:spTgt spid="948"/>
                                        </p:tgtEl>
                                        <p:attrNameLst>
                                          <p:attrName>ppt_y</p:attrName>
                                        </p:attrNameLst>
                                      </p:cBhvr>
                                      <p:tavLst>
                                        <p:tav tm="0">
                                          <p:val>
                                            <p:strVal val="ppt_y"/>
                                          </p:val>
                                        </p:tav>
                                        <p:tav tm="100000">
                                          <p:val>
                                            <p:strVal val="ppt_y+.1"/>
                                          </p:val>
                                        </p:tav>
                                      </p:tavLst>
                                    </p:anim>
                                    <p:set>
                                      <p:cBhvr>
                                        <p:cTn id="61" dur="1" fill="hold">
                                          <p:stCondLst>
                                            <p:cond delay="999"/>
                                          </p:stCondLst>
                                        </p:cTn>
                                        <p:tgtEl>
                                          <p:spTgt spid="9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 grpId="0"/>
      <p:bldP spid="10" grpId="0"/>
      <p:bldP spid="10" grpId="1"/>
      <p:bldP spid="11" grpId="0" animBg="1"/>
      <p:bldP spid="11" grpId="1" animBg="1"/>
      <p:bldP spid="12" grpId="0"/>
      <p:bldP spid="12" grpId="1"/>
      <p:bldP spid="13" grpId="0"/>
      <p:bldP spid="13" grpId="1"/>
      <p:bldP spid="14" grpId="0"/>
      <p:bldP spid="14" grpId="1"/>
      <p:bldP spid="15" grpId="0" animBg="1"/>
      <p:bldP spid="1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2" name="TextBox 1">
            <a:extLst>
              <a:ext uri="{FF2B5EF4-FFF2-40B4-BE49-F238E27FC236}">
                <a16:creationId xmlns:a16="http://schemas.microsoft.com/office/drawing/2014/main" id="{352487C8-F9A0-C6AE-A74F-7D3633AF2319}"/>
              </a:ext>
            </a:extLst>
          </p:cNvPr>
          <p:cNvSpPr txBox="1"/>
          <p:nvPr/>
        </p:nvSpPr>
        <p:spPr>
          <a:xfrm>
            <a:off x="1646903" y="1509921"/>
            <a:ext cx="5850194" cy="2123658"/>
          </a:xfrm>
          <a:prstGeom prst="rect">
            <a:avLst/>
          </a:prstGeom>
          <a:noFill/>
        </p:spPr>
        <p:txBody>
          <a:bodyPr wrap="square" rtlCol="0">
            <a:spAutoFit/>
          </a:bodyPr>
          <a:lstStyle/>
          <a:p>
            <a:pPr algn="ctr"/>
            <a:r>
              <a:rPr lang="en-US" sz="4400">
                <a:latin typeface="Lucida Handwriting" panose="03010101010101010101" pitchFamily="66" charset="0"/>
              </a:rPr>
              <a:t>Cảm ơn </a:t>
            </a:r>
          </a:p>
          <a:p>
            <a:pPr algn="ctr"/>
            <a:r>
              <a:rPr lang="en-US" sz="4400">
                <a:latin typeface="Lucida Handwriting" panose="03010101010101010101" pitchFamily="66" charset="0"/>
              </a:rPr>
              <a:t>thầy cô và các bạn </a:t>
            </a:r>
          </a:p>
          <a:p>
            <a:pPr algn="ctr"/>
            <a:r>
              <a:rPr lang="en-US" sz="4400">
                <a:latin typeface="Lucida Handwriting" panose="03010101010101010101" pitchFamily="66" charset="0"/>
              </a:rPr>
              <a:t>đã lắng nghe!</a:t>
            </a:r>
          </a:p>
        </p:txBody>
      </p:sp>
    </p:spTree>
    <p:extLst>
      <p:ext uri="{BB962C8B-B14F-4D97-AF65-F5344CB8AC3E}">
        <p14:creationId xmlns:p14="http://schemas.microsoft.com/office/powerpoint/2010/main" val="56702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5" name="Google Shape;495;p61"/>
          <p:cNvSpPr txBox="1">
            <a:spLocks noGrp="1"/>
          </p:cNvSpPr>
          <p:nvPr>
            <p:ph type="subTitle" idx="4294967295"/>
          </p:nvPr>
        </p:nvSpPr>
        <p:spPr>
          <a:xfrm>
            <a:off x="1484671" y="1261756"/>
            <a:ext cx="2486025" cy="11398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CƠ SỞ </a:t>
            </a:r>
          </a:p>
          <a:p>
            <a:pPr marL="0" lvl="0" indent="0" algn="ctr" rtl="0">
              <a:spcBef>
                <a:spcPts val="0"/>
              </a:spcBef>
              <a:spcAft>
                <a:spcPts val="0"/>
              </a:spcAft>
              <a:buNone/>
            </a:pPr>
            <a:r>
              <a:rPr lang="en"/>
              <a:t>LÝ THYẾT</a:t>
            </a:r>
            <a:endParaRPr/>
          </a:p>
        </p:txBody>
      </p:sp>
      <p:sp>
        <p:nvSpPr>
          <p:cNvPr id="496" name="Google Shape;496;p61"/>
          <p:cNvSpPr txBox="1">
            <a:spLocks noGrp="1"/>
          </p:cNvSpPr>
          <p:nvPr>
            <p:ph type="subTitle" idx="4294967295"/>
          </p:nvPr>
        </p:nvSpPr>
        <p:spPr>
          <a:xfrm>
            <a:off x="4829175" y="1261756"/>
            <a:ext cx="2486025" cy="11636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HIỆN THỰC HOÁ NGHIÊN CỨU</a:t>
            </a:r>
            <a:endParaRPr/>
          </a:p>
        </p:txBody>
      </p:sp>
      <p:sp>
        <p:nvSpPr>
          <p:cNvPr id="499" name="Google Shape;499;p61"/>
          <p:cNvSpPr txBox="1">
            <a:spLocks noGrp="1"/>
          </p:cNvSpPr>
          <p:nvPr>
            <p:ph type="subTitle" idx="4294967295"/>
          </p:nvPr>
        </p:nvSpPr>
        <p:spPr>
          <a:xfrm>
            <a:off x="4829175" y="3260418"/>
            <a:ext cx="2486025" cy="11239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KẾT LUẬN VÀ HƯỚNG PHÁT TRIỂN</a:t>
            </a:r>
            <a:endParaRPr/>
          </a:p>
        </p:txBody>
      </p:sp>
      <p:sp>
        <p:nvSpPr>
          <p:cNvPr id="501" name="Google Shape;501;p61"/>
          <p:cNvSpPr txBox="1">
            <a:spLocks noGrp="1"/>
          </p:cNvSpPr>
          <p:nvPr>
            <p:ph type="subTitle" idx="4294967295"/>
          </p:nvPr>
        </p:nvSpPr>
        <p:spPr>
          <a:xfrm>
            <a:off x="1620043" y="3117695"/>
            <a:ext cx="2486025" cy="11239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KẾT QUẢ </a:t>
            </a:r>
          </a:p>
          <a:p>
            <a:pPr marL="0" lvl="0" indent="0" algn="ctr" rtl="0">
              <a:spcBef>
                <a:spcPts val="0"/>
              </a:spcBef>
              <a:spcAft>
                <a:spcPts val="0"/>
              </a:spcAft>
              <a:buNone/>
            </a:pPr>
            <a:r>
              <a:rPr lang="en-US"/>
              <a:t>NGHIÊN CỨU</a:t>
            </a:r>
            <a:endParaRPr/>
          </a:p>
        </p:txBody>
      </p:sp>
      <p:sp>
        <p:nvSpPr>
          <p:cNvPr id="503" name="Google Shape;503;p61"/>
          <p:cNvSpPr txBox="1">
            <a:spLocks noGrp="1"/>
          </p:cNvSpPr>
          <p:nvPr>
            <p:ph type="title" idx="4294967295"/>
          </p:nvPr>
        </p:nvSpPr>
        <p:spPr>
          <a:xfrm>
            <a:off x="2208570" y="809473"/>
            <a:ext cx="1038225" cy="6667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4" name="Google Shape;504;p61"/>
          <p:cNvSpPr txBox="1">
            <a:spLocks noGrp="1"/>
          </p:cNvSpPr>
          <p:nvPr>
            <p:ph type="title" idx="4294967295"/>
          </p:nvPr>
        </p:nvSpPr>
        <p:spPr>
          <a:xfrm>
            <a:off x="5552281" y="833747"/>
            <a:ext cx="1039812" cy="6667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5" name="Google Shape;505;p61"/>
          <p:cNvSpPr txBox="1">
            <a:spLocks noGrp="1"/>
          </p:cNvSpPr>
          <p:nvPr>
            <p:ph type="title" idx="4294967295"/>
          </p:nvPr>
        </p:nvSpPr>
        <p:spPr>
          <a:xfrm>
            <a:off x="2208569" y="2576513"/>
            <a:ext cx="1038225" cy="6667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6" name="Google Shape;506;p61"/>
          <p:cNvSpPr txBox="1">
            <a:spLocks noGrp="1"/>
          </p:cNvSpPr>
          <p:nvPr>
            <p:ph type="title" idx="4294967295"/>
          </p:nvPr>
        </p:nvSpPr>
        <p:spPr>
          <a:xfrm>
            <a:off x="5552281" y="2635044"/>
            <a:ext cx="1039812" cy="6667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95">
                                            <p:txEl>
                                              <p:pRg st="1" end="1"/>
                                            </p:txEl>
                                          </p:spTgt>
                                        </p:tgtEl>
                                        <p:attrNameLst>
                                          <p:attrName>style.visibility</p:attrName>
                                        </p:attrNameLst>
                                      </p:cBhvr>
                                      <p:to>
                                        <p:strVal val="visible"/>
                                      </p:to>
                                    </p:set>
                                    <p:animEffect transition="in" filter="barn(inVertical)">
                                      <p:cBhvr>
                                        <p:cTn id="7" dur="500"/>
                                        <p:tgtEl>
                                          <p:spTgt spid="495">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95">
                                            <p:txEl>
                                              <p:pRg st="0" end="0"/>
                                            </p:txEl>
                                          </p:spTgt>
                                        </p:tgtEl>
                                        <p:attrNameLst>
                                          <p:attrName>style.visibility</p:attrName>
                                        </p:attrNameLst>
                                      </p:cBhvr>
                                      <p:to>
                                        <p:strVal val="visible"/>
                                      </p:to>
                                    </p:set>
                                    <p:animEffect transition="in" filter="barn(inVertical)">
                                      <p:cBhvr>
                                        <p:cTn id="10" dur="500"/>
                                        <p:tgtEl>
                                          <p:spTgt spid="495">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96">
                                            <p:txEl>
                                              <p:pRg st="0" end="0"/>
                                            </p:txEl>
                                          </p:spTgt>
                                        </p:tgtEl>
                                        <p:attrNameLst>
                                          <p:attrName>style.visibility</p:attrName>
                                        </p:attrNameLst>
                                      </p:cBhvr>
                                      <p:to>
                                        <p:strVal val="visible"/>
                                      </p:to>
                                    </p:set>
                                    <p:animEffect transition="in" filter="barn(inVertical)">
                                      <p:cBhvr>
                                        <p:cTn id="13" dur="500"/>
                                        <p:tgtEl>
                                          <p:spTgt spid="496">
                                            <p:txEl>
                                              <p:pRg st="0" end="0"/>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99">
                                            <p:txEl>
                                              <p:pRg st="0" end="0"/>
                                            </p:txEl>
                                          </p:spTgt>
                                        </p:tgtEl>
                                        <p:attrNameLst>
                                          <p:attrName>style.visibility</p:attrName>
                                        </p:attrNameLst>
                                      </p:cBhvr>
                                      <p:to>
                                        <p:strVal val="visible"/>
                                      </p:to>
                                    </p:set>
                                    <p:animEffect transition="in" filter="barn(inVertical)">
                                      <p:cBhvr>
                                        <p:cTn id="16" dur="500"/>
                                        <p:tgtEl>
                                          <p:spTgt spid="499">
                                            <p:txEl>
                                              <p:pRg st="0" end="0"/>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01">
                                            <p:txEl>
                                              <p:pRg st="0" end="0"/>
                                            </p:txEl>
                                          </p:spTgt>
                                        </p:tgtEl>
                                        <p:attrNameLst>
                                          <p:attrName>style.visibility</p:attrName>
                                        </p:attrNameLst>
                                      </p:cBhvr>
                                      <p:to>
                                        <p:strVal val="visible"/>
                                      </p:to>
                                    </p:set>
                                    <p:animEffect transition="in" filter="barn(inVertical)">
                                      <p:cBhvr>
                                        <p:cTn id="19" dur="500"/>
                                        <p:tgtEl>
                                          <p:spTgt spid="501">
                                            <p:txEl>
                                              <p:pRg st="0" end="0"/>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01">
                                            <p:txEl>
                                              <p:pRg st="1" end="1"/>
                                            </p:txEl>
                                          </p:spTgt>
                                        </p:tgtEl>
                                        <p:attrNameLst>
                                          <p:attrName>style.visibility</p:attrName>
                                        </p:attrNameLst>
                                      </p:cBhvr>
                                      <p:to>
                                        <p:strVal val="visible"/>
                                      </p:to>
                                    </p:set>
                                    <p:animEffect transition="in" filter="barn(inVertical)">
                                      <p:cBhvr>
                                        <p:cTn id="22" dur="500"/>
                                        <p:tgtEl>
                                          <p:spTgt spid="501">
                                            <p:txEl>
                                              <p:pRg st="1" end="1"/>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503"/>
                                        </p:tgtEl>
                                        <p:attrNameLst>
                                          <p:attrName>style.visibility</p:attrName>
                                        </p:attrNameLst>
                                      </p:cBhvr>
                                      <p:to>
                                        <p:strVal val="visible"/>
                                      </p:to>
                                    </p:set>
                                    <p:animEffect transition="in" filter="barn(inVertical)">
                                      <p:cBhvr>
                                        <p:cTn id="25" dur="500"/>
                                        <p:tgtEl>
                                          <p:spTgt spid="50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04"/>
                                        </p:tgtEl>
                                        <p:attrNameLst>
                                          <p:attrName>style.visibility</p:attrName>
                                        </p:attrNameLst>
                                      </p:cBhvr>
                                      <p:to>
                                        <p:strVal val="visible"/>
                                      </p:to>
                                    </p:set>
                                    <p:animEffect transition="in" filter="barn(inVertical)">
                                      <p:cBhvr>
                                        <p:cTn id="28" dur="500"/>
                                        <p:tgtEl>
                                          <p:spTgt spid="50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05"/>
                                        </p:tgtEl>
                                        <p:attrNameLst>
                                          <p:attrName>style.visibility</p:attrName>
                                        </p:attrNameLst>
                                      </p:cBhvr>
                                      <p:to>
                                        <p:strVal val="visible"/>
                                      </p:to>
                                    </p:set>
                                    <p:animEffect transition="in" filter="barn(inVertical)">
                                      <p:cBhvr>
                                        <p:cTn id="31" dur="500"/>
                                        <p:tgtEl>
                                          <p:spTgt spid="50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506"/>
                                        </p:tgtEl>
                                        <p:attrNameLst>
                                          <p:attrName>style.visibility</p:attrName>
                                        </p:attrNameLst>
                                      </p:cBhvr>
                                      <p:to>
                                        <p:strVal val="visible"/>
                                      </p:to>
                                    </p:set>
                                    <p:animEffect transition="in" filter="barn(inVertical)">
                                      <p:cBhvr>
                                        <p:cTn id="34" dur="500"/>
                                        <p:tgtEl>
                                          <p:spTgt spid="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 grpId="0" uiExpand="1" build="p"/>
      <p:bldP spid="496" grpId="0" build="p"/>
      <p:bldP spid="499" grpId="0" build="p"/>
      <p:bldP spid="501" grpId="0" build="p"/>
      <p:bldP spid="503" grpId="0"/>
      <p:bldP spid="504" grpId="0"/>
      <p:bldP spid="505" grpId="0"/>
      <p:bldP spid="5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Fira Sans Medium" panose="020B0603050000020004" pitchFamily="34" charset="0"/>
              </a:rPr>
              <a:t>1. CƠ SỞ LÝ THUẾT</a:t>
            </a:r>
            <a:endParaRPr>
              <a:latin typeface="Fira Sans Medium" panose="020B0603050000020004" pitchFamily="34" charset="0"/>
            </a:endParaRPr>
          </a:p>
        </p:txBody>
      </p:sp>
      <p:sp>
        <p:nvSpPr>
          <p:cNvPr id="951" name="Google Shape;951;p91"/>
          <p:cNvSpPr txBox="1"/>
          <p:nvPr/>
        </p:nvSpPr>
        <p:spPr>
          <a:xfrm>
            <a:off x="6266628" y="3176557"/>
            <a:ext cx="17229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Vidaloka"/>
                <a:ea typeface="Vidaloka"/>
                <a:cs typeface="Vidaloka"/>
                <a:sym typeface="Vidaloka"/>
              </a:rPr>
              <a:t>Giới thiệu MySQL</a:t>
            </a:r>
            <a:endParaRPr sz="2400">
              <a:solidFill>
                <a:schemeClr val="dk1"/>
              </a:solidFill>
              <a:latin typeface="Vidaloka"/>
              <a:ea typeface="Vidaloka"/>
              <a:cs typeface="Vidaloka"/>
              <a:sym typeface="Vidaloka"/>
            </a:endParaRPr>
          </a:p>
        </p:txBody>
      </p:sp>
      <p:sp>
        <p:nvSpPr>
          <p:cNvPr id="953" name="Google Shape;953;p91"/>
          <p:cNvSpPr txBox="1"/>
          <p:nvPr/>
        </p:nvSpPr>
        <p:spPr>
          <a:xfrm>
            <a:off x="1046417" y="3027671"/>
            <a:ext cx="1976283" cy="3740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Vidaloka"/>
                <a:ea typeface="Vidaloka"/>
                <a:cs typeface="Vidaloka"/>
                <a:sym typeface="Vidaloka"/>
              </a:rPr>
              <a:t>Tổng quan đề tài</a:t>
            </a:r>
            <a:endParaRPr sz="2400">
              <a:solidFill>
                <a:schemeClr val="dk1"/>
              </a:solidFill>
              <a:latin typeface="Vidaloka"/>
              <a:ea typeface="Vidaloka"/>
              <a:cs typeface="Vidaloka"/>
              <a:sym typeface="Vidaloka"/>
            </a:endParaRPr>
          </a:p>
        </p:txBody>
      </p:sp>
      <p:grpSp>
        <p:nvGrpSpPr>
          <p:cNvPr id="955" name="Google Shape;955;p91"/>
          <p:cNvGrpSpPr/>
          <p:nvPr/>
        </p:nvGrpSpPr>
        <p:grpSpPr>
          <a:xfrm>
            <a:off x="1391906" y="2353807"/>
            <a:ext cx="6360137" cy="667500"/>
            <a:chOff x="1061626" y="2700425"/>
            <a:chExt cx="5002774" cy="667500"/>
          </a:xfrm>
        </p:grpSpPr>
        <p:cxnSp>
          <p:nvCxnSpPr>
            <p:cNvPr id="956" name="Google Shape;956;p91"/>
            <p:cNvCxnSpPr>
              <a:stCxn id="957" idx="3"/>
              <a:endCxn id="958" idx="1"/>
            </p:cNvCxnSpPr>
            <p:nvPr/>
          </p:nvCxnSpPr>
          <p:spPr>
            <a:xfrm>
              <a:off x="2072626" y="3034175"/>
              <a:ext cx="1006800" cy="0"/>
            </a:xfrm>
            <a:prstGeom prst="straightConnector1">
              <a:avLst/>
            </a:prstGeom>
            <a:noFill/>
            <a:ln w="28575" cap="flat" cmpd="sng">
              <a:solidFill>
                <a:schemeClr val="accent2"/>
              </a:solidFill>
              <a:prstDash val="solid"/>
              <a:round/>
              <a:headEnd type="none" w="med" len="med"/>
              <a:tailEnd type="none" w="med" len="med"/>
            </a:ln>
          </p:spPr>
        </p:cxnSp>
        <p:cxnSp>
          <p:nvCxnSpPr>
            <p:cNvPr id="959" name="Google Shape;959;p91"/>
            <p:cNvCxnSpPr>
              <a:stCxn id="958" idx="3"/>
              <a:endCxn id="960" idx="1"/>
            </p:cNvCxnSpPr>
            <p:nvPr/>
          </p:nvCxnSpPr>
          <p:spPr>
            <a:xfrm>
              <a:off x="4061175" y="3034175"/>
              <a:ext cx="1021500" cy="0"/>
            </a:xfrm>
            <a:prstGeom prst="straightConnector1">
              <a:avLst/>
            </a:prstGeom>
            <a:noFill/>
            <a:ln w="28575" cap="flat" cmpd="sng">
              <a:solidFill>
                <a:schemeClr val="accent2"/>
              </a:solidFill>
              <a:prstDash val="solid"/>
              <a:round/>
              <a:headEnd type="none" w="med" len="med"/>
              <a:tailEnd type="none" w="med" len="med"/>
            </a:ln>
          </p:spPr>
        </p:cxnSp>
        <p:sp>
          <p:nvSpPr>
            <p:cNvPr id="957" name="Google Shape;957;p91"/>
            <p:cNvSpPr txBox="1"/>
            <p:nvPr/>
          </p:nvSpPr>
          <p:spPr>
            <a:xfrm>
              <a:off x="1061626" y="270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01</a:t>
              </a:r>
              <a:endParaRPr sz="3500">
                <a:solidFill>
                  <a:schemeClr val="accent1"/>
                </a:solidFill>
                <a:latin typeface="Vidaloka"/>
                <a:ea typeface="Vidaloka"/>
                <a:cs typeface="Vidaloka"/>
                <a:sym typeface="Vidaloka"/>
              </a:endParaRPr>
            </a:p>
          </p:txBody>
        </p:sp>
        <p:sp>
          <p:nvSpPr>
            <p:cNvPr id="958" name="Google Shape;958;p91"/>
            <p:cNvSpPr txBox="1"/>
            <p:nvPr/>
          </p:nvSpPr>
          <p:spPr>
            <a:xfrm>
              <a:off x="3079575" y="2700425"/>
              <a:ext cx="9816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02</a:t>
              </a:r>
              <a:endParaRPr sz="3500">
                <a:solidFill>
                  <a:schemeClr val="accent1"/>
                </a:solidFill>
                <a:latin typeface="Vidaloka"/>
                <a:ea typeface="Vidaloka"/>
                <a:cs typeface="Vidaloka"/>
                <a:sym typeface="Vidaloka"/>
              </a:endParaRPr>
            </a:p>
          </p:txBody>
        </p:sp>
        <p:sp>
          <p:nvSpPr>
            <p:cNvPr id="960" name="Google Shape;960;p91"/>
            <p:cNvSpPr txBox="1"/>
            <p:nvPr/>
          </p:nvSpPr>
          <p:spPr>
            <a:xfrm>
              <a:off x="5082800" y="2700425"/>
              <a:ext cx="9816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03</a:t>
              </a:r>
              <a:endParaRPr sz="3500">
                <a:solidFill>
                  <a:schemeClr val="accent1"/>
                </a:solidFill>
                <a:latin typeface="Vidaloka"/>
                <a:ea typeface="Vidaloka"/>
                <a:cs typeface="Vidaloka"/>
                <a:sym typeface="Vidaloka"/>
              </a:endParaRPr>
            </a:p>
          </p:txBody>
        </p:sp>
      </p:grpSp>
      <p:sp>
        <p:nvSpPr>
          <p:cNvPr id="963" name="Google Shape;963;p91"/>
          <p:cNvSpPr txBox="1"/>
          <p:nvPr/>
        </p:nvSpPr>
        <p:spPr>
          <a:xfrm>
            <a:off x="3318861" y="1865428"/>
            <a:ext cx="2520952"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Vidaloka"/>
                <a:ea typeface="Vidaloka"/>
                <a:cs typeface="Vidaloka"/>
                <a:sym typeface="Vidaloka"/>
              </a:rPr>
              <a:t>Tìm hiểu về ngôn ngữ PHP</a:t>
            </a:r>
            <a:endParaRPr sz="2400">
              <a:solidFill>
                <a:schemeClr val="dk1"/>
              </a:solidFill>
              <a:latin typeface="Vidaloka"/>
              <a:ea typeface="Vidaloka"/>
              <a:cs typeface="Vidaloka"/>
              <a:sym typeface="Vidaloka"/>
            </a:endParaRPr>
          </a:p>
        </p:txBody>
      </p:sp>
    </p:spTree>
    <p:extLst>
      <p:ext uri="{BB962C8B-B14F-4D97-AF65-F5344CB8AC3E}">
        <p14:creationId xmlns:p14="http://schemas.microsoft.com/office/powerpoint/2010/main" val="359160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48"/>
                                        </p:tgtEl>
                                        <p:attrNameLst>
                                          <p:attrName>style.visibility</p:attrName>
                                        </p:attrNameLst>
                                      </p:cBhvr>
                                      <p:to>
                                        <p:strVal val="visible"/>
                                      </p:to>
                                    </p:set>
                                    <p:animEffect transition="in" filter="barn(inVertical)">
                                      <p:cBhvr>
                                        <p:cTn id="7" dur="500"/>
                                        <p:tgtEl>
                                          <p:spTgt spid="94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51"/>
                                        </p:tgtEl>
                                        <p:attrNameLst>
                                          <p:attrName>style.visibility</p:attrName>
                                        </p:attrNameLst>
                                      </p:cBhvr>
                                      <p:to>
                                        <p:strVal val="visible"/>
                                      </p:to>
                                    </p:set>
                                    <p:animEffect transition="in" filter="barn(inVertical)">
                                      <p:cBhvr>
                                        <p:cTn id="10" dur="500"/>
                                        <p:tgtEl>
                                          <p:spTgt spid="95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53"/>
                                        </p:tgtEl>
                                        <p:attrNameLst>
                                          <p:attrName>style.visibility</p:attrName>
                                        </p:attrNameLst>
                                      </p:cBhvr>
                                      <p:to>
                                        <p:strVal val="visible"/>
                                      </p:to>
                                    </p:set>
                                    <p:animEffect transition="in" filter="barn(inVertical)">
                                      <p:cBhvr>
                                        <p:cTn id="13" dur="500"/>
                                        <p:tgtEl>
                                          <p:spTgt spid="953"/>
                                        </p:tgtEl>
                                      </p:cBhvr>
                                    </p:animEffect>
                                  </p:childTnLst>
                                </p:cTn>
                              </p:par>
                              <p:par>
                                <p:cTn id="14" presetID="16" presetClass="entr" presetSubtype="21" fill="hold" nodeType="withEffect">
                                  <p:stCondLst>
                                    <p:cond delay="0"/>
                                  </p:stCondLst>
                                  <p:childTnLst>
                                    <p:set>
                                      <p:cBhvr>
                                        <p:cTn id="15" dur="1" fill="hold">
                                          <p:stCondLst>
                                            <p:cond delay="0"/>
                                          </p:stCondLst>
                                        </p:cTn>
                                        <p:tgtEl>
                                          <p:spTgt spid="955"/>
                                        </p:tgtEl>
                                        <p:attrNameLst>
                                          <p:attrName>style.visibility</p:attrName>
                                        </p:attrNameLst>
                                      </p:cBhvr>
                                      <p:to>
                                        <p:strVal val="visible"/>
                                      </p:to>
                                    </p:set>
                                    <p:animEffect transition="in" filter="barn(inVertical)">
                                      <p:cBhvr>
                                        <p:cTn id="16" dur="500"/>
                                        <p:tgtEl>
                                          <p:spTgt spid="95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63"/>
                                        </p:tgtEl>
                                        <p:attrNameLst>
                                          <p:attrName>style.visibility</p:attrName>
                                        </p:attrNameLst>
                                      </p:cBhvr>
                                      <p:to>
                                        <p:strVal val="visible"/>
                                      </p:to>
                                    </p:set>
                                    <p:animEffect transition="in" filter="barn(inVertical)">
                                      <p:cBhvr>
                                        <p:cTn id="19" dur="500"/>
                                        <p:tgtEl>
                                          <p:spTgt spid="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 grpId="0"/>
      <p:bldP spid="951" grpId="0"/>
      <p:bldP spid="953" grpId="0"/>
      <p:bldP spid="9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105"/>
          <p:cNvSpPr txBox="1">
            <a:spLocks noGrp="1"/>
          </p:cNvSpPr>
          <p:nvPr>
            <p:ph type="title"/>
          </p:nvPr>
        </p:nvSpPr>
        <p:spPr>
          <a:xfrm>
            <a:off x="711187" y="180009"/>
            <a:ext cx="7717500" cy="5089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ira Sans Medium" panose="020B0603050000020004" pitchFamily="34" charset="0"/>
              </a:rPr>
              <a:t>Tổng quan đề tài</a:t>
            </a:r>
            <a:endParaRPr>
              <a:latin typeface="Fira Sans Medium" panose="020B0603050000020004" pitchFamily="34" charset="0"/>
            </a:endParaRPr>
          </a:p>
        </p:txBody>
      </p:sp>
      <p:sp>
        <p:nvSpPr>
          <p:cNvPr id="1300" name="Google Shape;1300;p105"/>
          <p:cNvSpPr txBox="1"/>
          <p:nvPr/>
        </p:nvSpPr>
        <p:spPr>
          <a:xfrm>
            <a:off x="5884985" y="656926"/>
            <a:ext cx="2533715"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chemeClr val="accent1"/>
                </a:solidFill>
                <a:latin typeface="Vidaloka"/>
                <a:ea typeface="Vidaloka"/>
                <a:cs typeface="Vidaloka"/>
                <a:sym typeface="Vidaloka"/>
              </a:rPr>
              <a:t>Mục tiêu đề tài</a:t>
            </a:r>
            <a:endParaRPr sz="1800">
              <a:solidFill>
                <a:schemeClr val="accent1"/>
              </a:solidFill>
              <a:latin typeface="Vidaloka"/>
              <a:ea typeface="Vidaloka"/>
              <a:cs typeface="Vidaloka"/>
              <a:sym typeface="Vidaloka"/>
            </a:endParaRPr>
          </a:p>
        </p:txBody>
      </p:sp>
      <p:sp>
        <p:nvSpPr>
          <p:cNvPr id="1301" name="Google Shape;1301;p105"/>
          <p:cNvSpPr txBox="1"/>
          <p:nvPr/>
        </p:nvSpPr>
        <p:spPr>
          <a:xfrm>
            <a:off x="5884985" y="983728"/>
            <a:ext cx="2533715" cy="1562454"/>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Tx/>
              <a:buChar char="-"/>
            </a:pPr>
            <a:r>
              <a:rPr lang="en" sz="1200">
                <a:solidFill>
                  <a:schemeClr val="dk2"/>
                </a:solidFill>
                <a:latin typeface="Montserrat"/>
                <a:ea typeface="Montserrat"/>
                <a:cs typeface="Montserrat"/>
                <a:sym typeface="Montserrat"/>
              </a:rPr>
              <a:t>Tìm hiểu ngôn ngữ PHP.</a:t>
            </a:r>
          </a:p>
          <a:p>
            <a:pPr marL="285750" lvl="0" indent="-285750" algn="just" rtl="0">
              <a:spcBef>
                <a:spcPts val="0"/>
              </a:spcBef>
              <a:spcAft>
                <a:spcPts val="0"/>
              </a:spcAft>
              <a:buFontTx/>
              <a:buChar char="-"/>
            </a:pPr>
            <a:r>
              <a:rPr lang="en" sz="1200">
                <a:solidFill>
                  <a:schemeClr val="dk2"/>
                </a:solidFill>
                <a:latin typeface="Montserrat"/>
                <a:ea typeface="Montserrat"/>
                <a:cs typeface="Montserrat"/>
                <a:sym typeface="Montserrat"/>
              </a:rPr>
              <a:t>Tìm hiểu quy trình, cách quản lý đánh giá năng lực nhân viên dựa trên KPI.</a:t>
            </a:r>
          </a:p>
          <a:p>
            <a:pPr marL="285750" lvl="0" indent="-285750" rtl="0">
              <a:spcBef>
                <a:spcPts val="0"/>
              </a:spcBef>
              <a:spcAft>
                <a:spcPts val="0"/>
              </a:spcAft>
              <a:buFontTx/>
              <a:buChar char="-"/>
            </a:pPr>
            <a:endParaRPr>
              <a:solidFill>
                <a:schemeClr val="dk2"/>
              </a:solidFill>
              <a:latin typeface="Montserrat"/>
              <a:ea typeface="Montserrat"/>
              <a:cs typeface="Montserrat"/>
              <a:sym typeface="Montserrat"/>
            </a:endParaRPr>
          </a:p>
        </p:txBody>
      </p:sp>
      <p:grpSp>
        <p:nvGrpSpPr>
          <p:cNvPr id="1302" name="Google Shape;1302;p105"/>
          <p:cNvGrpSpPr/>
          <p:nvPr/>
        </p:nvGrpSpPr>
        <p:grpSpPr>
          <a:xfrm>
            <a:off x="3430533" y="1643979"/>
            <a:ext cx="2282934" cy="2019046"/>
            <a:chOff x="3295412" y="1739175"/>
            <a:chExt cx="2877269" cy="2496845"/>
          </a:xfrm>
        </p:grpSpPr>
        <p:grpSp>
          <p:nvGrpSpPr>
            <p:cNvPr id="1303" name="Google Shape;1303;p105"/>
            <p:cNvGrpSpPr/>
            <p:nvPr/>
          </p:nvGrpSpPr>
          <p:grpSpPr>
            <a:xfrm>
              <a:off x="3730408" y="1973899"/>
              <a:ext cx="2007300" cy="2007300"/>
              <a:chOff x="3730408" y="1973899"/>
              <a:chExt cx="2007300" cy="2007300"/>
            </a:xfrm>
          </p:grpSpPr>
          <p:sp>
            <p:nvSpPr>
              <p:cNvPr id="1304" name="Google Shape;1304;p105"/>
              <p:cNvSpPr/>
              <p:nvPr/>
            </p:nvSpPr>
            <p:spPr>
              <a:xfrm>
                <a:off x="3730408" y="1973899"/>
                <a:ext cx="2007300" cy="200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5" name="Google Shape;1305;p105"/>
              <p:cNvGrpSpPr/>
              <p:nvPr/>
            </p:nvGrpSpPr>
            <p:grpSpPr>
              <a:xfrm>
                <a:off x="4383980" y="2628191"/>
                <a:ext cx="700534" cy="698647"/>
                <a:chOff x="6553275" y="3604550"/>
                <a:chExt cx="296975" cy="296175"/>
              </a:xfrm>
            </p:grpSpPr>
            <p:sp>
              <p:nvSpPr>
                <p:cNvPr id="1306" name="Google Shape;1306;p105"/>
                <p:cNvSpPr/>
                <p:nvPr/>
              </p:nvSpPr>
              <p:spPr>
                <a:xfrm>
                  <a:off x="6657250" y="3604550"/>
                  <a:ext cx="86650" cy="86650"/>
                </a:xfrm>
                <a:custGeom>
                  <a:avLst/>
                  <a:gdLst/>
                  <a:ahLst/>
                  <a:cxnLst/>
                  <a:rect l="l" t="t" r="r" b="b"/>
                  <a:pathLst>
                    <a:path w="3466" h="3466" extrusionOk="0">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05"/>
                <p:cNvSpPr/>
                <p:nvPr/>
              </p:nvSpPr>
              <p:spPr>
                <a:xfrm>
                  <a:off x="6553275" y="3777825"/>
                  <a:ext cx="296975" cy="122900"/>
                </a:xfrm>
                <a:custGeom>
                  <a:avLst/>
                  <a:gdLst/>
                  <a:ahLst/>
                  <a:cxnLst/>
                  <a:rect l="l" t="t" r="r" b="b"/>
                  <a:pathLst>
                    <a:path w="11879" h="4916" extrusionOk="0">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05"/>
                <p:cNvSpPr/>
                <p:nvPr/>
              </p:nvSpPr>
              <p:spPr>
                <a:xfrm>
                  <a:off x="6755700" y="3640000"/>
                  <a:ext cx="74850" cy="121300"/>
                </a:xfrm>
                <a:custGeom>
                  <a:avLst/>
                  <a:gdLst/>
                  <a:ahLst/>
                  <a:cxnLst/>
                  <a:rect l="l" t="t" r="r" b="b"/>
                  <a:pathLst>
                    <a:path w="2994" h="4852" extrusionOk="0">
                      <a:moveTo>
                        <a:pt x="190" y="0"/>
                      </a:moveTo>
                      <a:cubicBezTo>
                        <a:pt x="190" y="126"/>
                        <a:pt x="253" y="221"/>
                        <a:pt x="253" y="347"/>
                      </a:cubicBezTo>
                      <a:cubicBezTo>
                        <a:pt x="253" y="693"/>
                        <a:pt x="158" y="1071"/>
                        <a:pt x="1" y="1386"/>
                      </a:cubicBezTo>
                      <a:cubicBezTo>
                        <a:pt x="977" y="2079"/>
                        <a:pt x="1607" y="3182"/>
                        <a:pt x="1607" y="4474"/>
                      </a:cubicBezTo>
                      <a:lnTo>
                        <a:pt x="1607" y="4852"/>
                      </a:lnTo>
                      <a:lnTo>
                        <a:pt x="2994" y="4852"/>
                      </a:lnTo>
                      <a:lnTo>
                        <a:pt x="2489" y="756"/>
                      </a:lnTo>
                      <a:cubicBezTo>
                        <a:pt x="2363" y="315"/>
                        <a:pt x="1922" y="0"/>
                        <a:pt x="1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05"/>
                <p:cNvSpPr/>
                <p:nvPr/>
              </p:nvSpPr>
              <p:spPr>
                <a:xfrm>
                  <a:off x="6570600" y="3640000"/>
                  <a:ext cx="74850" cy="121300"/>
                </a:xfrm>
                <a:custGeom>
                  <a:avLst/>
                  <a:gdLst/>
                  <a:ahLst/>
                  <a:cxnLst/>
                  <a:rect l="l" t="t" r="r" b="b"/>
                  <a:pathLst>
                    <a:path w="2994" h="4852" extrusionOk="0">
                      <a:moveTo>
                        <a:pt x="1545" y="0"/>
                      </a:moveTo>
                      <a:cubicBezTo>
                        <a:pt x="1072" y="0"/>
                        <a:pt x="663" y="315"/>
                        <a:pt x="505" y="788"/>
                      </a:cubicBezTo>
                      <a:lnTo>
                        <a:pt x="1" y="4852"/>
                      </a:lnTo>
                      <a:lnTo>
                        <a:pt x="1356" y="4852"/>
                      </a:lnTo>
                      <a:lnTo>
                        <a:pt x="1356" y="4474"/>
                      </a:lnTo>
                      <a:lnTo>
                        <a:pt x="1387" y="4474"/>
                      </a:lnTo>
                      <a:cubicBezTo>
                        <a:pt x="1387" y="3182"/>
                        <a:pt x="2017" y="2048"/>
                        <a:pt x="2994" y="1386"/>
                      </a:cubicBezTo>
                      <a:cubicBezTo>
                        <a:pt x="2836" y="1071"/>
                        <a:pt x="2773" y="693"/>
                        <a:pt x="2773" y="347"/>
                      </a:cubicBezTo>
                      <a:cubicBezTo>
                        <a:pt x="2773" y="221"/>
                        <a:pt x="2773" y="95"/>
                        <a:pt x="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05"/>
                <p:cNvSpPr/>
                <p:nvPr/>
              </p:nvSpPr>
              <p:spPr>
                <a:xfrm>
                  <a:off x="6707650" y="3688025"/>
                  <a:ext cx="70925" cy="70925"/>
                </a:xfrm>
                <a:custGeom>
                  <a:avLst/>
                  <a:gdLst/>
                  <a:ahLst/>
                  <a:cxnLst/>
                  <a:rect l="l" t="t" r="r" b="b"/>
                  <a:pathLst>
                    <a:path w="2837" h="2837" extrusionOk="0">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05"/>
                <p:cNvSpPr/>
                <p:nvPr/>
              </p:nvSpPr>
              <p:spPr>
                <a:xfrm>
                  <a:off x="6621025" y="3688825"/>
                  <a:ext cx="70900" cy="73275"/>
                </a:xfrm>
                <a:custGeom>
                  <a:avLst/>
                  <a:gdLst/>
                  <a:ahLst/>
                  <a:cxnLst/>
                  <a:rect l="l" t="t" r="r" b="b"/>
                  <a:pathLst>
                    <a:path w="2836" h="2931" extrusionOk="0">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3" name="Google Shape;1313;p105"/>
            <p:cNvSpPr/>
            <p:nvPr/>
          </p:nvSpPr>
          <p:spPr>
            <a:xfrm>
              <a:off x="3295412"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05"/>
            <p:cNvSpPr/>
            <p:nvPr/>
          </p:nvSpPr>
          <p:spPr>
            <a:xfrm>
              <a:off x="5242681"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05"/>
            <p:cNvSpPr/>
            <p:nvPr/>
          </p:nvSpPr>
          <p:spPr>
            <a:xfrm>
              <a:off x="3295412" y="3306020"/>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05"/>
            <p:cNvSpPr/>
            <p:nvPr/>
          </p:nvSpPr>
          <p:spPr>
            <a:xfrm>
              <a:off x="5242681" y="3306020"/>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rrow: Right 1">
            <a:extLst>
              <a:ext uri="{FF2B5EF4-FFF2-40B4-BE49-F238E27FC236}">
                <a16:creationId xmlns:a16="http://schemas.microsoft.com/office/drawing/2014/main" id="{797C344F-25F9-87DC-D8B3-C3A5A4FF176C}"/>
              </a:ext>
            </a:extLst>
          </p:cNvPr>
          <p:cNvSpPr/>
          <p:nvPr/>
        </p:nvSpPr>
        <p:spPr>
          <a:xfrm rot="13494335">
            <a:off x="3407497" y="1824050"/>
            <a:ext cx="776306" cy="3918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F228E174-2418-6875-7B29-7E6D4AA470D9}"/>
              </a:ext>
            </a:extLst>
          </p:cNvPr>
          <p:cNvSpPr/>
          <p:nvPr/>
        </p:nvSpPr>
        <p:spPr>
          <a:xfrm rot="8111848">
            <a:off x="3387522" y="3144429"/>
            <a:ext cx="776306" cy="3918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3B955D56-6E11-4E1A-BC62-C9CE37CDB176}"/>
              </a:ext>
            </a:extLst>
          </p:cNvPr>
          <p:cNvSpPr/>
          <p:nvPr/>
        </p:nvSpPr>
        <p:spPr>
          <a:xfrm rot="2627124">
            <a:off x="5003226" y="3146932"/>
            <a:ext cx="776306" cy="3918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062FAD12-E26B-3FF2-6C78-2C33E71D6600}"/>
              </a:ext>
            </a:extLst>
          </p:cNvPr>
          <p:cNvSpPr/>
          <p:nvPr/>
        </p:nvSpPr>
        <p:spPr>
          <a:xfrm rot="18875370">
            <a:off x="4980072" y="1803685"/>
            <a:ext cx="776306" cy="3918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C197CAA2-7003-C7C5-F2CC-6593824ED667}"/>
              </a:ext>
            </a:extLst>
          </p:cNvPr>
          <p:cNvSpPr/>
          <p:nvPr/>
        </p:nvSpPr>
        <p:spPr>
          <a:xfrm>
            <a:off x="5884985" y="983727"/>
            <a:ext cx="2533715" cy="1562455"/>
          </a:xfrm>
          <a:prstGeom prst="roundRect">
            <a:avLst/>
          </a:prstGeom>
          <a:noFill/>
          <a:ln w="1270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1300;p105">
            <a:extLst>
              <a:ext uri="{FF2B5EF4-FFF2-40B4-BE49-F238E27FC236}">
                <a16:creationId xmlns:a16="http://schemas.microsoft.com/office/drawing/2014/main" id="{50983BB1-9283-7D8E-A01B-9D92960215FF}"/>
              </a:ext>
            </a:extLst>
          </p:cNvPr>
          <p:cNvSpPr txBox="1"/>
          <p:nvPr/>
        </p:nvSpPr>
        <p:spPr>
          <a:xfrm>
            <a:off x="680905" y="656926"/>
            <a:ext cx="2533715"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chemeClr val="accent1"/>
                </a:solidFill>
                <a:latin typeface="Vidaloka"/>
                <a:ea typeface="Vidaloka"/>
                <a:cs typeface="Vidaloka"/>
                <a:sym typeface="Vidaloka"/>
              </a:rPr>
              <a:t>Mục tiêu đề tài</a:t>
            </a:r>
            <a:endParaRPr sz="1800">
              <a:solidFill>
                <a:schemeClr val="accent1"/>
              </a:solidFill>
              <a:latin typeface="Vidaloka"/>
              <a:ea typeface="Vidaloka"/>
              <a:cs typeface="Vidaloka"/>
              <a:sym typeface="Vidaloka"/>
            </a:endParaRPr>
          </a:p>
        </p:txBody>
      </p:sp>
      <p:sp>
        <p:nvSpPr>
          <p:cNvPr id="23" name="Google Shape;1301;p105">
            <a:extLst>
              <a:ext uri="{FF2B5EF4-FFF2-40B4-BE49-F238E27FC236}">
                <a16:creationId xmlns:a16="http://schemas.microsoft.com/office/drawing/2014/main" id="{84895199-FC58-6724-6B1C-B9C0315EDD65}"/>
              </a:ext>
            </a:extLst>
          </p:cNvPr>
          <p:cNvSpPr txBox="1"/>
          <p:nvPr/>
        </p:nvSpPr>
        <p:spPr>
          <a:xfrm>
            <a:off x="680905" y="983728"/>
            <a:ext cx="2533715" cy="1562454"/>
          </a:xfrm>
          <a:prstGeom prst="rect">
            <a:avLst/>
          </a:prstGeom>
          <a:noFill/>
          <a:ln>
            <a:noFill/>
          </a:ln>
        </p:spPr>
        <p:txBody>
          <a:bodyPr spcFirstLastPara="1" wrap="square" lIns="91425" tIns="91425" rIns="91425" bIns="91425" anchor="t" anchorCtr="0">
            <a:noAutofit/>
          </a:bodyPr>
          <a:lstStyle/>
          <a:p>
            <a:pPr marL="171450" lvl="0" indent="-171450" algn="just" rtl="0">
              <a:spcBef>
                <a:spcPts val="0"/>
              </a:spcBef>
              <a:spcAft>
                <a:spcPts val="0"/>
              </a:spcAft>
              <a:buFontTx/>
              <a:buChar char="-"/>
            </a:pPr>
            <a:r>
              <a:rPr lang="en" sz="1200">
                <a:solidFill>
                  <a:schemeClr val="dk2"/>
                </a:solidFill>
                <a:latin typeface="Montserrat"/>
                <a:ea typeface="Montserrat"/>
                <a:cs typeface="Montserrat"/>
                <a:sym typeface="Montserrat"/>
              </a:rPr>
              <a:t>Áp dụng công nghệ vào việc đánh giá năng lực nhân viên dựa trên KPI.</a:t>
            </a:r>
          </a:p>
          <a:p>
            <a:pPr marL="171450" lvl="0" indent="-171450" algn="just" rtl="0">
              <a:spcBef>
                <a:spcPts val="0"/>
              </a:spcBef>
              <a:spcAft>
                <a:spcPts val="0"/>
              </a:spcAft>
              <a:buFontTx/>
              <a:buChar char="-"/>
            </a:pPr>
            <a:r>
              <a:rPr lang="en-US" sz="1200">
                <a:solidFill>
                  <a:schemeClr val="dk2"/>
                </a:solidFill>
                <a:latin typeface="Montserrat"/>
                <a:ea typeface="Montserrat"/>
                <a:cs typeface="Montserrat"/>
                <a:sym typeface="Montserrat"/>
              </a:rPr>
              <a:t>Đ</a:t>
            </a:r>
            <a:r>
              <a:rPr lang="vi-VN" sz="1200">
                <a:solidFill>
                  <a:schemeClr val="dk2"/>
                </a:solidFill>
                <a:latin typeface="Montserrat"/>
                <a:ea typeface="Montserrat"/>
                <a:cs typeface="Montserrat"/>
                <a:sym typeface="Montserrat"/>
              </a:rPr>
              <a:t>ánh giá </a:t>
            </a:r>
            <a:r>
              <a:rPr lang="vi-VN" sz="1200">
                <a:solidFill>
                  <a:schemeClr val="dk2"/>
                </a:solidFill>
                <a:latin typeface="Montserrat"/>
                <a:sym typeface="Montserrat"/>
              </a:rPr>
              <a:t>chính</a:t>
            </a:r>
            <a:r>
              <a:rPr lang="vi-VN" sz="1200">
                <a:solidFill>
                  <a:schemeClr val="dk2"/>
                </a:solidFill>
                <a:latin typeface="Montserrat"/>
                <a:ea typeface="Montserrat"/>
                <a:cs typeface="Montserrat"/>
                <a:sym typeface="Montserrat"/>
              </a:rPr>
              <a:t> xác hiệu suất làm việc của nhân viê</a:t>
            </a:r>
            <a:r>
              <a:rPr lang="en-US" sz="1200">
                <a:solidFill>
                  <a:schemeClr val="dk2"/>
                </a:solidFill>
                <a:latin typeface="Montserrat"/>
                <a:ea typeface="Montserrat"/>
                <a:cs typeface="Montserrat"/>
                <a:sym typeface="Montserrat"/>
              </a:rPr>
              <a:t>n</a:t>
            </a:r>
            <a:r>
              <a:rPr lang="vi-VN" sz="1200">
                <a:solidFill>
                  <a:schemeClr val="dk2"/>
                </a:solidFill>
                <a:latin typeface="Montserrat"/>
                <a:ea typeface="Montserrat"/>
                <a:cs typeface="Montserrat"/>
                <a:sym typeface="Montserrat"/>
              </a:rPr>
              <a:t>, tạo môi trường làm việc công bằng</a:t>
            </a:r>
            <a:r>
              <a:rPr lang="en-US" sz="1200">
                <a:solidFill>
                  <a:schemeClr val="dk2"/>
                </a:solidFill>
                <a:latin typeface="Montserrat"/>
                <a:ea typeface="Montserrat"/>
                <a:cs typeface="Montserrat"/>
                <a:sym typeface="Montserrat"/>
              </a:rPr>
              <a:t>. </a:t>
            </a:r>
          </a:p>
          <a:p>
            <a:pPr marL="171450" lvl="0" indent="-171450" rtl="0">
              <a:spcBef>
                <a:spcPts val="0"/>
              </a:spcBef>
              <a:spcAft>
                <a:spcPts val="0"/>
              </a:spcAft>
              <a:buFontTx/>
              <a:buChar char="-"/>
            </a:pPr>
            <a:endParaRPr sz="1200">
              <a:solidFill>
                <a:schemeClr val="dk2"/>
              </a:solidFill>
              <a:latin typeface="Montserrat"/>
              <a:ea typeface="Montserrat"/>
              <a:cs typeface="Montserrat"/>
              <a:sym typeface="Montserrat"/>
            </a:endParaRPr>
          </a:p>
        </p:txBody>
      </p:sp>
      <p:sp>
        <p:nvSpPr>
          <p:cNvPr id="24" name="Rectangle: Rounded Corners 23">
            <a:extLst>
              <a:ext uri="{FF2B5EF4-FFF2-40B4-BE49-F238E27FC236}">
                <a16:creationId xmlns:a16="http://schemas.microsoft.com/office/drawing/2014/main" id="{68B5407B-2661-C4F1-0804-C7D41B38CA96}"/>
              </a:ext>
            </a:extLst>
          </p:cNvPr>
          <p:cNvSpPr/>
          <p:nvPr/>
        </p:nvSpPr>
        <p:spPr>
          <a:xfrm>
            <a:off x="680905" y="983727"/>
            <a:ext cx="2533715" cy="1562455"/>
          </a:xfrm>
          <a:prstGeom prst="roundRect">
            <a:avLst/>
          </a:prstGeom>
          <a:noFill/>
          <a:ln w="1270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Google Shape;1300;p105">
            <a:extLst>
              <a:ext uri="{FF2B5EF4-FFF2-40B4-BE49-F238E27FC236}">
                <a16:creationId xmlns:a16="http://schemas.microsoft.com/office/drawing/2014/main" id="{77ADADC0-E6E3-71C7-1118-5F4100432BE2}"/>
              </a:ext>
            </a:extLst>
          </p:cNvPr>
          <p:cNvSpPr txBox="1"/>
          <p:nvPr/>
        </p:nvSpPr>
        <p:spPr>
          <a:xfrm>
            <a:off x="680905" y="2657389"/>
            <a:ext cx="2533715" cy="54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chemeClr val="accent1"/>
                </a:solidFill>
                <a:latin typeface="Vidaloka"/>
                <a:ea typeface="Vidaloka"/>
                <a:cs typeface="Vidaloka"/>
                <a:sym typeface="Vidaloka"/>
              </a:rPr>
              <a:t>Đối tượng và phạm vi nghiên cứu</a:t>
            </a:r>
            <a:endParaRPr sz="1800">
              <a:solidFill>
                <a:schemeClr val="accent1"/>
              </a:solidFill>
              <a:latin typeface="Vidaloka"/>
              <a:ea typeface="Vidaloka"/>
              <a:cs typeface="Vidaloka"/>
              <a:sym typeface="Vidaloka"/>
            </a:endParaRPr>
          </a:p>
        </p:txBody>
      </p:sp>
      <p:sp>
        <p:nvSpPr>
          <p:cNvPr id="26" name="Google Shape;1301;p105">
            <a:extLst>
              <a:ext uri="{FF2B5EF4-FFF2-40B4-BE49-F238E27FC236}">
                <a16:creationId xmlns:a16="http://schemas.microsoft.com/office/drawing/2014/main" id="{63623F18-425C-35BC-E600-B3EC32E468CA}"/>
              </a:ext>
            </a:extLst>
          </p:cNvPr>
          <p:cNvSpPr txBox="1"/>
          <p:nvPr/>
        </p:nvSpPr>
        <p:spPr>
          <a:xfrm>
            <a:off x="680905" y="3170959"/>
            <a:ext cx="2533715" cy="156245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chemeClr val="dk2"/>
                </a:solidFill>
                <a:latin typeface="Montserrat"/>
                <a:ea typeface="Montserrat"/>
                <a:cs typeface="Montserrat"/>
                <a:sym typeface="Montserrat"/>
              </a:rPr>
              <a:t>Hệ thống tập trung vào đánh giá nhân viên và thống kê, quản lý thông tin nhân viên, quản lý tiêu chí, quản lý giai đoạn,…</a:t>
            </a:r>
          </a:p>
          <a:p>
            <a:pPr marL="0" lvl="0" indent="0" algn="just" rtl="0">
              <a:spcBef>
                <a:spcPts val="0"/>
              </a:spcBef>
              <a:spcAft>
                <a:spcPts val="0"/>
              </a:spcAft>
              <a:buNone/>
            </a:pPr>
            <a:endParaRPr sz="1200">
              <a:solidFill>
                <a:schemeClr val="dk2"/>
              </a:solidFill>
              <a:latin typeface="Montserrat"/>
              <a:ea typeface="Montserrat"/>
              <a:cs typeface="Montserrat"/>
              <a:sym typeface="Montserrat"/>
            </a:endParaRPr>
          </a:p>
        </p:txBody>
      </p:sp>
      <p:sp>
        <p:nvSpPr>
          <p:cNvPr id="27" name="Rectangle: Rounded Corners 26">
            <a:extLst>
              <a:ext uri="{FF2B5EF4-FFF2-40B4-BE49-F238E27FC236}">
                <a16:creationId xmlns:a16="http://schemas.microsoft.com/office/drawing/2014/main" id="{3CD31877-60A3-7EE6-9956-46F1CE35D0DF}"/>
              </a:ext>
            </a:extLst>
          </p:cNvPr>
          <p:cNvSpPr/>
          <p:nvPr/>
        </p:nvSpPr>
        <p:spPr>
          <a:xfrm>
            <a:off x="680905" y="3170958"/>
            <a:ext cx="2533715" cy="1562455"/>
          </a:xfrm>
          <a:prstGeom prst="roundRect">
            <a:avLst/>
          </a:prstGeom>
          <a:noFill/>
          <a:ln w="1270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1300;p105">
            <a:extLst>
              <a:ext uri="{FF2B5EF4-FFF2-40B4-BE49-F238E27FC236}">
                <a16:creationId xmlns:a16="http://schemas.microsoft.com/office/drawing/2014/main" id="{5529AD7E-6CCF-F74C-04F1-ADFD239DFB0C}"/>
              </a:ext>
            </a:extLst>
          </p:cNvPr>
          <p:cNvSpPr txBox="1"/>
          <p:nvPr/>
        </p:nvSpPr>
        <p:spPr>
          <a:xfrm>
            <a:off x="5902280" y="2875666"/>
            <a:ext cx="272061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chemeClr val="accent1"/>
                </a:solidFill>
                <a:latin typeface="Vidaloka"/>
                <a:ea typeface="Vidaloka"/>
                <a:cs typeface="Vidaloka"/>
                <a:sym typeface="Vidaloka"/>
              </a:rPr>
              <a:t>Phương pháp nghiên cứu</a:t>
            </a:r>
            <a:endParaRPr sz="1800">
              <a:solidFill>
                <a:schemeClr val="accent1"/>
              </a:solidFill>
              <a:latin typeface="Vidaloka"/>
              <a:ea typeface="Vidaloka"/>
              <a:cs typeface="Vidaloka"/>
              <a:sym typeface="Vidaloka"/>
            </a:endParaRPr>
          </a:p>
        </p:txBody>
      </p:sp>
      <p:sp>
        <p:nvSpPr>
          <p:cNvPr id="29" name="Google Shape;1301;p105">
            <a:extLst>
              <a:ext uri="{FF2B5EF4-FFF2-40B4-BE49-F238E27FC236}">
                <a16:creationId xmlns:a16="http://schemas.microsoft.com/office/drawing/2014/main" id="{0DD6CDD1-ABC4-ADB0-38AD-B50067379998}"/>
              </a:ext>
            </a:extLst>
          </p:cNvPr>
          <p:cNvSpPr txBox="1"/>
          <p:nvPr/>
        </p:nvSpPr>
        <p:spPr>
          <a:xfrm>
            <a:off x="5902280" y="3202468"/>
            <a:ext cx="2533715" cy="1562454"/>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FontTx/>
              <a:buChar char="-"/>
            </a:pPr>
            <a:r>
              <a:rPr lang="en" sz="1200">
                <a:solidFill>
                  <a:schemeClr val="dk2"/>
                </a:solidFill>
                <a:latin typeface="Montserrat"/>
                <a:ea typeface="Montserrat"/>
                <a:cs typeface="Montserrat"/>
                <a:sym typeface="Montserrat"/>
              </a:rPr>
              <a:t>Tìm hiểu tài liệu về ngôn ngữ PHP và các thư viện hỗ trợ khác.</a:t>
            </a:r>
          </a:p>
          <a:p>
            <a:pPr marL="285750" lvl="0" indent="-285750" rtl="0">
              <a:spcBef>
                <a:spcPts val="0"/>
              </a:spcBef>
              <a:spcAft>
                <a:spcPts val="0"/>
              </a:spcAft>
              <a:buFontTx/>
              <a:buChar char="-"/>
            </a:pPr>
            <a:r>
              <a:rPr lang="en-US" sz="1200">
                <a:solidFill>
                  <a:schemeClr val="dk2"/>
                </a:solidFill>
                <a:latin typeface="Montserrat"/>
                <a:ea typeface="Montserrat"/>
                <a:cs typeface="Montserrat"/>
                <a:sym typeface="Montserrat"/>
              </a:rPr>
              <a:t>Tìm hiểu và phân tích quy trình, nghiệp vụ và cách thức vận hành của một hệ thống đánh giá năng lực dựa trên KPI.</a:t>
            </a:r>
            <a:endParaRPr lang="en" sz="1200">
              <a:solidFill>
                <a:schemeClr val="dk2"/>
              </a:solidFill>
              <a:latin typeface="Montserrat"/>
              <a:ea typeface="Montserrat"/>
              <a:cs typeface="Montserrat"/>
              <a:sym typeface="Montserrat"/>
            </a:endParaRPr>
          </a:p>
        </p:txBody>
      </p:sp>
      <p:sp>
        <p:nvSpPr>
          <p:cNvPr id="30" name="Rectangle: Rounded Corners 29">
            <a:extLst>
              <a:ext uri="{FF2B5EF4-FFF2-40B4-BE49-F238E27FC236}">
                <a16:creationId xmlns:a16="http://schemas.microsoft.com/office/drawing/2014/main" id="{7C65A835-AFE0-37EE-E62B-93173851409C}"/>
              </a:ext>
            </a:extLst>
          </p:cNvPr>
          <p:cNvSpPr/>
          <p:nvPr/>
        </p:nvSpPr>
        <p:spPr>
          <a:xfrm>
            <a:off x="5902280" y="3202467"/>
            <a:ext cx="2533715" cy="1562455"/>
          </a:xfrm>
          <a:prstGeom prst="roundRect">
            <a:avLst/>
          </a:prstGeom>
          <a:noFill/>
          <a:ln w="1270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639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93"/>
                                        </p:tgtEl>
                                        <p:attrNameLst>
                                          <p:attrName>style.visibility</p:attrName>
                                        </p:attrNameLst>
                                      </p:cBhvr>
                                      <p:to>
                                        <p:strVal val="visible"/>
                                      </p:to>
                                    </p:set>
                                    <p:animEffect transition="in" filter="fade">
                                      <p:cBhvr>
                                        <p:cTn id="27" dur="1000"/>
                                        <p:tgtEl>
                                          <p:spTgt spid="1293"/>
                                        </p:tgtEl>
                                      </p:cBhvr>
                                    </p:animEffect>
                                    <p:anim calcmode="lin" valueType="num">
                                      <p:cBhvr>
                                        <p:cTn id="28" dur="1000" fill="hold"/>
                                        <p:tgtEl>
                                          <p:spTgt spid="1293"/>
                                        </p:tgtEl>
                                        <p:attrNameLst>
                                          <p:attrName>ppt_x</p:attrName>
                                        </p:attrNameLst>
                                      </p:cBhvr>
                                      <p:tavLst>
                                        <p:tav tm="0">
                                          <p:val>
                                            <p:strVal val="#ppt_x"/>
                                          </p:val>
                                        </p:tav>
                                        <p:tav tm="100000">
                                          <p:val>
                                            <p:strVal val="#ppt_x"/>
                                          </p:val>
                                        </p:tav>
                                      </p:tavLst>
                                    </p:anim>
                                    <p:anim calcmode="lin" valueType="num">
                                      <p:cBhvr>
                                        <p:cTn id="29" dur="1000" fill="hold"/>
                                        <p:tgtEl>
                                          <p:spTgt spid="129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00"/>
                                        </p:tgtEl>
                                        <p:attrNameLst>
                                          <p:attrName>style.visibility</p:attrName>
                                        </p:attrNameLst>
                                      </p:cBhvr>
                                      <p:to>
                                        <p:strVal val="visible"/>
                                      </p:to>
                                    </p:set>
                                    <p:animEffect transition="in" filter="fade">
                                      <p:cBhvr>
                                        <p:cTn id="32" dur="1000"/>
                                        <p:tgtEl>
                                          <p:spTgt spid="1300"/>
                                        </p:tgtEl>
                                      </p:cBhvr>
                                    </p:animEffect>
                                    <p:anim calcmode="lin" valueType="num">
                                      <p:cBhvr>
                                        <p:cTn id="33" dur="1000" fill="hold"/>
                                        <p:tgtEl>
                                          <p:spTgt spid="1300"/>
                                        </p:tgtEl>
                                        <p:attrNameLst>
                                          <p:attrName>ppt_x</p:attrName>
                                        </p:attrNameLst>
                                      </p:cBhvr>
                                      <p:tavLst>
                                        <p:tav tm="0">
                                          <p:val>
                                            <p:strVal val="#ppt_x"/>
                                          </p:val>
                                        </p:tav>
                                        <p:tav tm="100000">
                                          <p:val>
                                            <p:strVal val="#ppt_x"/>
                                          </p:val>
                                        </p:tav>
                                      </p:tavLst>
                                    </p:anim>
                                    <p:anim calcmode="lin" valueType="num">
                                      <p:cBhvr>
                                        <p:cTn id="34" dur="1000" fill="hold"/>
                                        <p:tgtEl>
                                          <p:spTgt spid="130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301"/>
                                        </p:tgtEl>
                                        <p:attrNameLst>
                                          <p:attrName>style.visibility</p:attrName>
                                        </p:attrNameLst>
                                      </p:cBhvr>
                                      <p:to>
                                        <p:strVal val="visible"/>
                                      </p:to>
                                    </p:set>
                                    <p:animEffect transition="in" filter="fade">
                                      <p:cBhvr>
                                        <p:cTn id="37" dur="1000"/>
                                        <p:tgtEl>
                                          <p:spTgt spid="1301"/>
                                        </p:tgtEl>
                                      </p:cBhvr>
                                    </p:animEffect>
                                    <p:anim calcmode="lin" valueType="num">
                                      <p:cBhvr>
                                        <p:cTn id="38" dur="1000" fill="hold"/>
                                        <p:tgtEl>
                                          <p:spTgt spid="1301"/>
                                        </p:tgtEl>
                                        <p:attrNameLst>
                                          <p:attrName>ppt_x</p:attrName>
                                        </p:attrNameLst>
                                      </p:cBhvr>
                                      <p:tavLst>
                                        <p:tav tm="0">
                                          <p:val>
                                            <p:strVal val="#ppt_x"/>
                                          </p:val>
                                        </p:tav>
                                        <p:tav tm="100000">
                                          <p:val>
                                            <p:strVal val="#ppt_x"/>
                                          </p:val>
                                        </p:tav>
                                      </p:tavLst>
                                    </p:anim>
                                    <p:anim calcmode="lin" valueType="num">
                                      <p:cBhvr>
                                        <p:cTn id="39" dur="1000" fill="hold"/>
                                        <p:tgtEl>
                                          <p:spTgt spid="130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302"/>
                                        </p:tgtEl>
                                        <p:attrNameLst>
                                          <p:attrName>style.visibility</p:attrName>
                                        </p:attrNameLst>
                                      </p:cBhvr>
                                      <p:to>
                                        <p:strVal val="visible"/>
                                      </p:to>
                                    </p:set>
                                    <p:animEffect transition="in" filter="fade">
                                      <p:cBhvr>
                                        <p:cTn id="42" dur="1000"/>
                                        <p:tgtEl>
                                          <p:spTgt spid="1302"/>
                                        </p:tgtEl>
                                      </p:cBhvr>
                                    </p:animEffect>
                                    <p:anim calcmode="lin" valueType="num">
                                      <p:cBhvr>
                                        <p:cTn id="43" dur="1000" fill="hold"/>
                                        <p:tgtEl>
                                          <p:spTgt spid="1302"/>
                                        </p:tgtEl>
                                        <p:attrNameLst>
                                          <p:attrName>ppt_x</p:attrName>
                                        </p:attrNameLst>
                                      </p:cBhvr>
                                      <p:tavLst>
                                        <p:tav tm="0">
                                          <p:val>
                                            <p:strVal val="#ppt_x"/>
                                          </p:val>
                                        </p:tav>
                                        <p:tav tm="100000">
                                          <p:val>
                                            <p:strVal val="#ppt_x"/>
                                          </p:val>
                                        </p:tav>
                                      </p:tavLst>
                                    </p:anim>
                                    <p:anim calcmode="lin" valueType="num">
                                      <p:cBhvr>
                                        <p:cTn id="44" dur="1000" fill="hold"/>
                                        <p:tgtEl>
                                          <p:spTgt spid="130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anim calcmode="lin" valueType="num">
                                      <p:cBhvr>
                                        <p:cTn id="48" dur="1000" fill="hold"/>
                                        <p:tgtEl>
                                          <p:spTgt spid="2"/>
                                        </p:tgtEl>
                                        <p:attrNameLst>
                                          <p:attrName>ppt_x</p:attrName>
                                        </p:attrNameLst>
                                      </p:cBhvr>
                                      <p:tavLst>
                                        <p:tav tm="0">
                                          <p:val>
                                            <p:strVal val="#ppt_x"/>
                                          </p:val>
                                        </p:tav>
                                        <p:tav tm="100000">
                                          <p:val>
                                            <p:strVal val="#ppt_x"/>
                                          </p:val>
                                        </p:tav>
                                      </p:tavLst>
                                    </p:anim>
                                    <p:anim calcmode="lin" valueType="num">
                                      <p:cBhvr>
                                        <p:cTn id="49" dur="1000" fill="hold"/>
                                        <p:tgtEl>
                                          <p:spTgt spid="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1000"/>
                                        <p:tgtEl>
                                          <p:spTgt spid="4"/>
                                        </p:tgtEl>
                                      </p:cBhvr>
                                    </p:animEffect>
                                    <p:anim calcmode="lin" valueType="num">
                                      <p:cBhvr>
                                        <p:cTn id="58" dur="1000" fill="hold"/>
                                        <p:tgtEl>
                                          <p:spTgt spid="4"/>
                                        </p:tgtEl>
                                        <p:attrNameLst>
                                          <p:attrName>ppt_x</p:attrName>
                                        </p:attrNameLst>
                                      </p:cBhvr>
                                      <p:tavLst>
                                        <p:tav tm="0">
                                          <p:val>
                                            <p:strVal val="#ppt_x"/>
                                          </p:val>
                                        </p:tav>
                                        <p:tav tm="100000">
                                          <p:val>
                                            <p:strVal val="#ppt_x"/>
                                          </p:val>
                                        </p:tav>
                                      </p:tavLst>
                                    </p:anim>
                                    <p:anim calcmode="lin" valueType="num">
                                      <p:cBhvr>
                                        <p:cTn id="59" dur="1000" fill="hold"/>
                                        <p:tgtEl>
                                          <p:spTgt spid="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1000"/>
                                        <p:tgtEl>
                                          <p:spTgt spid="20"/>
                                        </p:tgtEl>
                                      </p:cBhvr>
                                    </p:animEffect>
                                    <p:anim calcmode="lin" valueType="num">
                                      <p:cBhvr>
                                        <p:cTn id="63" dur="1000" fill="hold"/>
                                        <p:tgtEl>
                                          <p:spTgt spid="20"/>
                                        </p:tgtEl>
                                        <p:attrNameLst>
                                          <p:attrName>ppt_x</p:attrName>
                                        </p:attrNameLst>
                                      </p:cBhvr>
                                      <p:tavLst>
                                        <p:tav tm="0">
                                          <p:val>
                                            <p:strVal val="#ppt_x"/>
                                          </p:val>
                                        </p:tav>
                                        <p:tav tm="100000">
                                          <p:val>
                                            <p:strVal val="#ppt_x"/>
                                          </p:val>
                                        </p:tav>
                                      </p:tavLst>
                                    </p:anim>
                                    <p:anim calcmode="lin" valueType="num">
                                      <p:cBhvr>
                                        <p:cTn id="64" dur="1000" fill="hold"/>
                                        <p:tgtEl>
                                          <p:spTgt spid="2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1000"/>
                                        <p:tgtEl>
                                          <p:spTgt spid="25"/>
                                        </p:tgtEl>
                                      </p:cBhvr>
                                    </p:animEffect>
                                    <p:anim calcmode="lin" valueType="num">
                                      <p:cBhvr>
                                        <p:cTn id="78" dur="1000" fill="hold"/>
                                        <p:tgtEl>
                                          <p:spTgt spid="25"/>
                                        </p:tgtEl>
                                        <p:attrNameLst>
                                          <p:attrName>ppt_x</p:attrName>
                                        </p:attrNameLst>
                                      </p:cBhvr>
                                      <p:tavLst>
                                        <p:tav tm="0">
                                          <p:val>
                                            <p:strVal val="#ppt_x"/>
                                          </p:val>
                                        </p:tav>
                                        <p:tav tm="100000">
                                          <p:val>
                                            <p:strVal val="#ppt_x"/>
                                          </p:val>
                                        </p:tav>
                                      </p:tavLst>
                                    </p:anim>
                                    <p:anim calcmode="lin" valueType="num">
                                      <p:cBhvr>
                                        <p:cTn id="79" dur="1000" fill="hold"/>
                                        <p:tgtEl>
                                          <p:spTgt spid="2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1000"/>
                                        <p:tgtEl>
                                          <p:spTgt spid="26"/>
                                        </p:tgtEl>
                                      </p:cBhvr>
                                    </p:animEffect>
                                    <p:anim calcmode="lin" valueType="num">
                                      <p:cBhvr>
                                        <p:cTn id="83" dur="1000" fill="hold"/>
                                        <p:tgtEl>
                                          <p:spTgt spid="26"/>
                                        </p:tgtEl>
                                        <p:attrNameLst>
                                          <p:attrName>ppt_x</p:attrName>
                                        </p:attrNameLst>
                                      </p:cBhvr>
                                      <p:tavLst>
                                        <p:tav tm="0">
                                          <p:val>
                                            <p:strVal val="#ppt_x"/>
                                          </p:val>
                                        </p:tav>
                                        <p:tav tm="100000">
                                          <p:val>
                                            <p:strVal val="#ppt_x"/>
                                          </p:val>
                                        </p:tav>
                                      </p:tavLst>
                                    </p:anim>
                                    <p:anim calcmode="lin" valueType="num">
                                      <p:cBhvr>
                                        <p:cTn id="84" dur="1000" fill="hold"/>
                                        <p:tgtEl>
                                          <p:spTgt spid="2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1000"/>
                                        <p:tgtEl>
                                          <p:spTgt spid="28"/>
                                        </p:tgtEl>
                                      </p:cBhvr>
                                    </p:animEffect>
                                    <p:anim calcmode="lin" valueType="num">
                                      <p:cBhvr>
                                        <p:cTn id="88" dur="1000" fill="hold"/>
                                        <p:tgtEl>
                                          <p:spTgt spid="28"/>
                                        </p:tgtEl>
                                        <p:attrNameLst>
                                          <p:attrName>ppt_x</p:attrName>
                                        </p:attrNameLst>
                                      </p:cBhvr>
                                      <p:tavLst>
                                        <p:tav tm="0">
                                          <p:val>
                                            <p:strVal val="#ppt_x"/>
                                          </p:val>
                                        </p:tav>
                                        <p:tav tm="100000">
                                          <p:val>
                                            <p:strVal val="#ppt_x"/>
                                          </p:val>
                                        </p:tav>
                                      </p:tavLst>
                                    </p:anim>
                                    <p:anim calcmode="lin" valueType="num">
                                      <p:cBhvr>
                                        <p:cTn id="89" dur="1000" fill="hold"/>
                                        <p:tgtEl>
                                          <p:spTgt spid="2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1000"/>
                                        <p:tgtEl>
                                          <p:spTgt spid="29"/>
                                        </p:tgtEl>
                                      </p:cBhvr>
                                    </p:animEffect>
                                    <p:anim calcmode="lin" valueType="num">
                                      <p:cBhvr>
                                        <p:cTn id="93" dur="1000" fill="hold"/>
                                        <p:tgtEl>
                                          <p:spTgt spid="29"/>
                                        </p:tgtEl>
                                        <p:attrNameLst>
                                          <p:attrName>ppt_x</p:attrName>
                                        </p:attrNameLst>
                                      </p:cBhvr>
                                      <p:tavLst>
                                        <p:tav tm="0">
                                          <p:val>
                                            <p:strVal val="#ppt_x"/>
                                          </p:val>
                                        </p:tav>
                                        <p:tav tm="100000">
                                          <p:val>
                                            <p:strVal val="#ppt_x"/>
                                          </p:val>
                                        </p:tav>
                                      </p:tavLst>
                                    </p:anim>
                                    <p:anim calcmode="lin" valueType="num">
                                      <p:cBhvr>
                                        <p:cTn id="9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3" grpId="0"/>
      <p:bldP spid="1300" grpId="0"/>
      <p:bldP spid="1301" grpId="0"/>
      <p:bldP spid="2" grpId="0" animBg="1"/>
      <p:bldP spid="3" grpId="0" animBg="1"/>
      <p:bldP spid="4" grpId="0" animBg="1"/>
      <p:bldP spid="20" grpId="0" animBg="1"/>
      <p:bldP spid="21" grpId="0" animBg="1"/>
      <p:bldP spid="22" grpId="0"/>
      <p:bldP spid="23" grpId="0"/>
      <p:bldP spid="24" grpId="0" animBg="1"/>
      <p:bldP spid="25" grpId="0"/>
      <p:bldP spid="26" grpId="0"/>
      <p:bldP spid="27" grpId="0" animBg="1"/>
      <p:bldP spid="28" grpId="0"/>
      <p:bldP spid="29" grpId="0"/>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1"/>
          <p:cNvSpPr txBox="1">
            <a:spLocks noGrp="1"/>
          </p:cNvSpPr>
          <p:nvPr>
            <p:ph type="title"/>
          </p:nvPr>
        </p:nvSpPr>
        <p:spPr>
          <a:xfrm>
            <a:off x="713250" y="353039"/>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ira Sans Medium" panose="020B0603050000020004" pitchFamily="34" charset="0"/>
              </a:rPr>
              <a:t>TÌM HIỂU VỀ PHP</a:t>
            </a:r>
            <a:endParaRPr>
              <a:latin typeface="Fira Sans Medium" panose="020B0603050000020004" pitchFamily="34" charset="0"/>
            </a:endParaRPr>
          </a:p>
        </p:txBody>
      </p:sp>
      <p:sp>
        <p:nvSpPr>
          <p:cNvPr id="10" name="Google Shape;1678;p20">
            <a:extLst>
              <a:ext uri="{FF2B5EF4-FFF2-40B4-BE49-F238E27FC236}">
                <a16:creationId xmlns:a16="http://schemas.microsoft.com/office/drawing/2014/main" id="{679DF9B2-E6AD-4890-919A-D8B64D8B5C6E}"/>
              </a:ext>
            </a:extLst>
          </p:cNvPr>
          <p:cNvSpPr txBox="1"/>
          <p:nvPr/>
        </p:nvSpPr>
        <p:spPr>
          <a:xfrm>
            <a:off x="775238" y="942655"/>
            <a:ext cx="3682358"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5">
                    <a:lumMod val="50000"/>
                  </a:schemeClr>
                </a:solidFill>
                <a:latin typeface="Fira Sans Medium"/>
                <a:ea typeface="Fira Sans Medium"/>
                <a:cs typeface="Fira Sans Medium"/>
                <a:sym typeface="Fira Sans Medium"/>
              </a:rPr>
              <a:t>TỔNG QUAN </a:t>
            </a:r>
          </a:p>
        </p:txBody>
      </p:sp>
      <p:sp>
        <p:nvSpPr>
          <p:cNvPr id="11" name="Google Shape;1639;p20">
            <a:extLst>
              <a:ext uri="{FF2B5EF4-FFF2-40B4-BE49-F238E27FC236}">
                <a16:creationId xmlns:a16="http://schemas.microsoft.com/office/drawing/2014/main" id="{0DE2A9C1-85EF-A214-6998-4725EB7219D4}"/>
              </a:ext>
            </a:extLst>
          </p:cNvPr>
          <p:cNvSpPr/>
          <p:nvPr/>
        </p:nvSpPr>
        <p:spPr>
          <a:xfrm>
            <a:off x="775343" y="942654"/>
            <a:ext cx="3682357" cy="3739392"/>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4;p17">
            <a:extLst>
              <a:ext uri="{FF2B5EF4-FFF2-40B4-BE49-F238E27FC236}">
                <a16:creationId xmlns:a16="http://schemas.microsoft.com/office/drawing/2014/main" id="{DF48B19B-F9B6-8329-E185-2FC5A8E298AF}"/>
              </a:ext>
            </a:extLst>
          </p:cNvPr>
          <p:cNvSpPr txBox="1"/>
          <p:nvPr/>
        </p:nvSpPr>
        <p:spPr>
          <a:xfrm>
            <a:off x="775237" y="1423854"/>
            <a:ext cx="3682357" cy="3258192"/>
          </a:xfrm>
          <a:prstGeom prst="rect">
            <a:avLst/>
          </a:prstGeom>
          <a:noFill/>
          <a:ln>
            <a:noFill/>
          </a:ln>
        </p:spPr>
        <p:txBody>
          <a:bodyPr spcFirstLastPara="1" wrap="square" lIns="91425" tIns="91425" rIns="91425" bIns="91425" anchor="t" anchorCtr="0">
            <a:noAutofit/>
          </a:bodyPr>
          <a:lstStyle/>
          <a:p>
            <a:pPr lvl="0" algn="just">
              <a:lnSpc>
                <a:spcPct val="150000"/>
              </a:lnSpc>
            </a:pPr>
            <a:r>
              <a:rPr lang="vi-VN" sz="1300">
                <a:latin typeface="Fira Sans"/>
                <a:ea typeface="Fira Sans"/>
                <a:cs typeface="Fira Sans"/>
                <a:sym typeface="Fira Sans"/>
              </a:rPr>
              <a:t>- PHP là ngôn ngữ lập trình kịch bản chạy trên máy chủ, được sử dụng chủ yếu để phát triển các ứng dụng web động.</a:t>
            </a:r>
          </a:p>
          <a:p>
            <a:pPr lvl="0" algn="just">
              <a:lnSpc>
                <a:spcPct val="150000"/>
              </a:lnSpc>
            </a:pPr>
            <a:r>
              <a:rPr lang="vi-VN" sz="1300">
                <a:latin typeface="Fira Sans"/>
                <a:ea typeface="Fira Sans"/>
                <a:cs typeface="Fira Sans"/>
                <a:sym typeface="Fira Sans"/>
              </a:rPr>
              <a:t>- PHP dễ học, hỗ trợ nhiều cơ sở dữ liệu, và có cộng đồng lớn, giúp nó trở thành một trong những ngôn ngữ phổ biến nhất cho phát triển web.</a:t>
            </a:r>
          </a:p>
          <a:p>
            <a:pPr marL="0" lvl="0" indent="0" algn="just" rtl="0">
              <a:spcBef>
                <a:spcPts val="0"/>
              </a:spcBef>
              <a:spcAft>
                <a:spcPts val="0"/>
              </a:spcAft>
              <a:buNone/>
            </a:pPr>
            <a:endParaRPr lang="en" sz="13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sp>
        <p:nvSpPr>
          <p:cNvPr id="13" name="Google Shape;1678;p20">
            <a:extLst>
              <a:ext uri="{FF2B5EF4-FFF2-40B4-BE49-F238E27FC236}">
                <a16:creationId xmlns:a16="http://schemas.microsoft.com/office/drawing/2014/main" id="{C5C6B7E6-54B1-2341-26F3-E441E5466099}"/>
              </a:ext>
            </a:extLst>
          </p:cNvPr>
          <p:cNvSpPr txBox="1"/>
          <p:nvPr/>
        </p:nvSpPr>
        <p:spPr>
          <a:xfrm>
            <a:off x="4756635" y="942655"/>
            <a:ext cx="3677115"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5">
                    <a:lumMod val="50000"/>
                  </a:schemeClr>
                </a:solidFill>
                <a:latin typeface="Fira Sans Medium"/>
                <a:ea typeface="Fira Sans Medium"/>
                <a:cs typeface="Fira Sans Medium"/>
                <a:sym typeface="Fira Sans Medium"/>
              </a:rPr>
              <a:t>ỨNG DỤNG </a:t>
            </a:r>
          </a:p>
        </p:txBody>
      </p:sp>
      <p:sp>
        <p:nvSpPr>
          <p:cNvPr id="14" name="Google Shape;1484;p17">
            <a:extLst>
              <a:ext uri="{FF2B5EF4-FFF2-40B4-BE49-F238E27FC236}">
                <a16:creationId xmlns:a16="http://schemas.microsoft.com/office/drawing/2014/main" id="{9D08EE4C-7755-DC5E-A45D-D08244959802}"/>
              </a:ext>
            </a:extLst>
          </p:cNvPr>
          <p:cNvSpPr txBox="1"/>
          <p:nvPr/>
        </p:nvSpPr>
        <p:spPr>
          <a:xfrm>
            <a:off x="4751393" y="1423854"/>
            <a:ext cx="3742156" cy="3258192"/>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300" dirty="0" err="1">
                <a:latin typeface="Fira Sans"/>
                <a:ea typeface="Fira Sans"/>
                <a:cs typeface="Fira Sans"/>
                <a:sym typeface="Fira Sans"/>
              </a:rPr>
              <a:t>Một</a:t>
            </a:r>
            <a:r>
              <a:rPr lang="en-US" sz="1300" dirty="0">
                <a:latin typeface="Fira Sans"/>
                <a:ea typeface="Fira Sans"/>
                <a:cs typeface="Fira Sans"/>
                <a:sym typeface="Fira Sans"/>
              </a:rPr>
              <a:t> </a:t>
            </a:r>
            <a:r>
              <a:rPr lang="en-US" sz="1300" dirty="0" err="1">
                <a:latin typeface="Fira Sans"/>
                <a:ea typeface="Fira Sans"/>
                <a:cs typeface="Fira Sans"/>
                <a:sym typeface="Fira Sans"/>
              </a:rPr>
              <a:t>số</a:t>
            </a:r>
            <a:r>
              <a:rPr lang="en-US" sz="1300" dirty="0">
                <a:latin typeface="Fira Sans"/>
                <a:ea typeface="Fira Sans"/>
                <a:cs typeface="Fira Sans"/>
                <a:sym typeface="Fira Sans"/>
              </a:rPr>
              <a:t> </a:t>
            </a:r>
            <a:r>
              <a:rPr lang="en-US" sz="1300" dirty="0" err="1">
                <a:latin typeface="Fira Sans"/>
                <a:ea typeface="Fira Sans"/>
                <a:cs typeface="Fira Sans"/>
                <a:sym typeface="Fira Sans"/>
              </a:rPr>
              <a:t>ứng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dụng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phổ</a:t>
            </a:r>
            <a:r>
              <a:rPr lang="en-US" sz="1300" dirty="0">
                <a:latin typeface="Fira Sans"/>
                <a:ea typeface="Fira Sans"/>
                <a:cs typeface="Fira Sans"/>
                <a:sym typeface="Fira Sans"/>
              </a:rPr>
              <a:t> </a:t>
            </a:r>
            <a:r>
              <a:rPr lang="en-US" sz="1300" dirty="0" err="1">
                <a:latin typeface="Fira Sans"/>
                <a:ea typeface="Fira Sans"/>
                <a:cs typeface="Fira Sans"/>
                <a:sym typeface="Fira Sans"/>
              </a:rPr>
              <a:t>biến</a:t>
            </a:r>
            <a:r>
              <a:rPr lang="en-US" sz="1300" dirty="0">
                <a:latin typeface="Fira Sans"/>
                <a:ea typeface="Fira Sans"/>
                <a:cs typeface="Fira Sans"/>
                <a:sym typeface="Fira Sans"/>
              </a:rPr>
              <a:t> </a:t>
            </a:r>
            <a:r>
              <a:rPr lang="en-US" sz="1300" dirty="0" err="1">
                <a:latin typeface="Fira Sans"/>
                <a:ea typeface="Fira Sans"/>
                <a:cs typeface="Fira Sans"/>
                <a:sym typeface="Fira Sans"/>
              </a:rPr>
              <a:t>của</a:t>
            </a:r>
            <a:r>
              <a:rPr lang="en-US" sz="1300" dirty="0">
                <a:latin typeface="Fira Sans"/>
                <a:ea typeface="Fira Sans"/>
                <a:cs typeface="Fira Sans"/>
                <a:sym typeface="Fira Sans"/>
              </a:rPr>
              <a:t> PHP </a:t>
            </a:r>
            <a:r>
              <a:rPr lang="en-US" sz="1300" dirty="0" err="1">
                <a:latin typeface="Fira Sans"/>
                <a:ea typeface="Fira Sans"/>
                <a:cs typeface="Fira Sans"/>
                <a:sym typeface="Fira Sans"/>
              </a:rPr>
              <a:t>trong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ngành</a:t>
            </a:r>
            <a:r>
              <a:rPr lang="en-US" sz="1300" dirty="0">
                <a:latin typeface="Fira Sans"/>
                <a:ea typeface="Fira Sans"/>
                <a:cs typeface="Fira Sans"/>
                <a:sym typeface="Fira Sans"/>
              </a:rPr>
              <a:t> IT:</a:t>
            </a:r>
            <a:endParaRPr lang="en" sz="1300" dirty="0">
              <a:latin typeface="Fira Sans"/>
              <a:ea typeface="Fira Sans"/>
              <a:cs typeface="Fira Sans"/>
              <a:sym typeface="Fira Sans"/>
            </a:endParaRPr>
          </a:p>
          <a:p>
            <a:pPr marL="0" lvl="0" indent="0" algn="just" rtl="0">
              <a:spcBef>
                <a:spcPts val="0"/>
              </a:spcBef>
              <a:spcAft>
                <a:spcPts val="0"/>
              </a:spcAft>
              <a:buNone/>
            </a:pPr>
            <a:r>
              <a:rPr lang="en" sz="1300" dirty="0">
                <a:latin typeface="Fira Sans"/>
                <a:ea typeface="Fira Sans"/>
                <a:cs typeface="Fira Sans"/>
                <a:sym typeface="Fira Sans"/>
              </a:rPr>
              <a:t>	</a:t>
            </a:r>
          </a:p>
          <a:p>
            <a:pPr marL="0" lvl="0" indent="0" algn="just" rtl="0">
              <a:lnSpc>
                <a:spcPct val="150000"/>
              </a:lnSpc>
              <a:spcBef>
                <a:spcPts val="0"/>
              </a:spcBef>
              <a:spcAft>
                <a:spcPts val="0"/>
              </a:spcAft>
              <a:buNone/>
            </a:pPr>
            <a:r>
              <a:rPr lang="en" sz="1300" dirty="0">
                <a:latin typeface="Fira Sans"/>
                <a:ea typeface="Fira Sans"/>
                <a:cs typeface="Fira Sans"/>
                <a:sym typeface="Fira Sans"/>
              </a:rPr>
              <a:t>- </a:t>
            </a:r>
            <a:r>
              <a:rPr lang="vi-VN" sz="1300" dirty="0">
                <a:latin typeface="Fira Sans"/>
                <a:ea typeface="Fira Sans"/>
                <a:cs typeface="Fira Sans"/>
                <a:sym typeface="Fira Sans"/>
              </a:rPr>
              <a:t>Thiết lập chương trình cho hệ thống máy chủ</a:t>
            </a:r>
            <a:r>
              <a:rPr lang="en" sz="1300" dirty="0">
                <a:latin typeface="Fira Sans"/>
                <a:ea typeface="Fira Sans"/>
                <a:cs typeface="Fira Sans"/>
                <a:sym typeface="Fira Sans"/>
              </a:rPr>
              <a:t>.</a:t>
            </a:r>
          </a:p>
          <a:p>
            <a:pPr marL="0" lvl="0" indent="0" algn="just" rtl="0">
              <a:spcBef>
                <a:spcPts val="0"/>
              </a:spcBef>
              <a:spcAft>
                <a:spcPts val="0"/>
              </a:spcAft>
              <a:buNone/>
            </a:pPr>
            <a:endParaRPr lang="en" sz="1300" dirty="0">
              <a:latin typeface="Fira Sans"/>
              <a:ea typeface="Fira Sans"/>
              <a:cs typeface="Fira Sans"/>
              <a:sym typeface="Fira Sans"/>
            </a:endParaRPr>
          </a:p>
          <a:p>
            <a:pPr marL="0" lvl="0" indent="0" algn="just" rtl="0">
              <a:spcBef>
                <a:spcPts val="0"/>
              </a:spcBef>
              <a:spcAft>
                <a:spcPts val="0"/>
              </a:spcAft>
              <a:buNone/>
            </a:pPr>
            <a:r>
              <a:rPr lang="en" sz="1300" dirty="0">
                <a:latin typeface="Fira Sans"/>
                <a:ea typeface="Fira Sans"/>
                <a:cs typeface="Fira Sans"/>
                <a:sym typeface="Fira Sans"/>
              </a:rPr>
              <a:t>- </a:t>
            </a:r>
            <a:r>
              <a:rPr lang="en-US" sz="1300" dirty="0" err="1">
                <a:latin typeface="Fira Sans"/>
                <a:ea typeface="Fira Sans"/>
                <a:cs typeface="Fira Sans"/>
                <a:sym typeface="Fira Sans"/>
              </a:rPr>
              <a:t>Tạo</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a:t>
            </a:r>
            <a:r>
              <a:rPr lang="en-US" sz="1300" dirty="0">
                <a:latin typeface="Fira Sans"/>
                <a:ea typeface="Fira Sans"/>
                <a:cs typeface="Fira Sans"/>
                <a:sym typeface="Fira Sans"/>
              </a:rPr>
              <a:t> </a:t>
            </a:r>
            <a:r>
              <a:rPr lang="en-US" sz="1300" dirty="0" err="1">
                <a:latin typeface="Fira Sans"/>
                <a:ea typeface="Fira Sans"/>
                <a:cs typeface="Fira Sans"/>
                <a:sym typeface="Fira Sans"/>
              </a:rPr>
              <a:t>dòng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tập</a:t>
            </a:r>
            <a:r>
              <a:rPr lang="en-US" sz="1300" dirty="0">
                <a:latin typeface="Fira Sans"/>
                <a:ea typeface="Fira Sans"/>
                <a:cs typeface="Fira Sans"/>
                <a:sym typeface="Fira Sans"/>
              </a:rPr>
              <a:t> </a:t>
            </a:r>
            <a:r>
              <a:rPr lang="en-US" sz="1300" dirty="0" err="1">
                <a:latin typeface="Fira Sans"/>
                <a:ea typeface="Fira Sans"/>
                <a:cs typeface="Fira Sans"/>
                <a:sym typeface="Fira Sans"/>
              </a:rPr>
              <a:t>lệnh</a:t>
            </a:r>
            <a:r>
              <a:rPr lang="en-US" sz="1300" dirty="0">
                <a:latin typeface="Fira Sans"/>
                <a:ea typeface="Fira Sans"/>
                <a:cs typeface="Fira Sans"/>
                <a:sym typeface="Fira Sans"/>
              </a:rPr>
              <a:t>.</a:t>
            </a:r>
          </a:p>
          <a:p>
            <a:pPr marL="0" lvl="0" indent="0" algn="just" rtl="0">
              <a:spcBef>
                <a:spcPts val="0"/>
              </a:spcBef>
              <a:spcAft>
                <a:spcPts val="0"/>
              </a:spcAft>
              <a:buNone/>
            </a:pPr>
            <a:endParaRPr lang="en-US" sz="1300" dirty="0">
              <a:latin typeface="Fira Sans"/>
              <a:ea typeface="Fira Sans"/>
              <a:cs typeface="Fira Sans"/>
              <a:sym typeface="Fira Sans"/>
            </a:endParaRPr>
          </a:p>
          <a:p>
            <a:pPr marL="0" lvl="0" indent="0" algn="just" rtl="0">
              <a:spcBef>
                <a:spcPts val="0"/>
              </a:spcBef>
              <a:spcAft>
                <a:spcPts val="0"/>
              </a:spcAft>
              <a:buNone/>
            </a:pPr>
            <a:r>
              <a:rPr lang="en-US" sz="1300" dirty="0">
                <a:latin typeface="Fira Sans"/>
                <a:ea typeface="Fira Sans"/>
                <a:cs typeface="Fira Sans"/>
                <a:sym typeface="Fira Sans"/>
              </a:rPr>
              <a:t>- </a:t>
            </a:r>
            <a:r>
              <a:rPr lang="en-US" sz="1300" dirty="0" err="1">
                <a:latin typeface="Fira Sans"/>
                <a:ea typeface="Fira Sans"/>
                <a:cs typeface="Fira Sans"/>
                <a:sym typeface="Fira Sans"/>
              </a:rPr>
              <a:t>Xây</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dựng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a:t>
            </a:r>
            <a:r>
              <a:rPr lang="en-US" sz="1300" dirty="0">
                <a:latin typeface="Fira Sans"/>
                <a:ea typeface="Fira Sans"/>
                <a:cs typeface="Fira Sans"/>
                <a:sym typeface="Fira Sans"/>
              </a:rPr>
              <a:t> </a:t>
            </a:r>
            <a:r>
              <a:rPr lang="en-US" sz="1300" dirty="0" err="1">
                <a:latin typeface="Fira Sans"/>
                <a:ea typeface="Fira Sans"/>
                <a:cs typeface="Fira Sans"/>
                <a:sym typeface="Fira Sans"/>
              </a:rPr>
              <a:t>ứng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dụng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làm</a:t>
            </a:r>
            <a:r>
              <a:rPr lang="en-US" sz="1300" dirty="0">
                <a:latin typeface="Fira Sans"/>
                <a:ea typeface="Fira Sans"/>
                <a:cs typeface="Fira Sans"/>
                <a:sym typeface="Fira Sans"/>
              </a:rPr>
              <a:t> </a:t>
            </a:r>
            <a:r>
              <a:rPr lang="en-US" sz="1300" dirty="0" err="1">
                <a:latin typeface="Fira Sans"/>
                <a:ea typeface="Fira Sans"/>
                <a:cs typeface="Fira Sans"/>
                <a:sym typeface="Fira Sans"/>
              </a:rPr>
              <a:t>việc</a:t>
            </a:r>
            <a:r>
              <a:rPr lang="en-US" sz="1300" dirty="0">
                <a:latin typeface="Fira Sans"/>
                <a:ea typeface="Fira Sans"/>
                <a:cs typeface="Fira Sans"/>
                <a:sym typeface="Fira Sans"/>
              </a:rPr>
              <a:t>.</a:t>
            </a:r>
          </a:p>
          <a:p>
            <a:pPr marL="0" lvl="0" indent="0" algn="just" rtl="0">
              <a:spcBef>
                <a:spcPts val="0"/>
              </a:spcBef>
              <a:spcAft>
                <a:spcPts val="0"/>
              </a:spcAft>
              <a:buNone/>
            </a:pPr>
            <a:endParaRPr lang="en-US" sz="1300" dirty="0">
              <a:latin typeface="Fira Sans"/>
              <a:ea typeface="Fira Sans"/>
              <a:cs typeface="Fira Sans"/>
              <a:sym typeface="Fira Sans"/>
            </a:endParaRPr>
          </a:p>
          <a:p>
            <a:pPr marL="0" lvl="0" indent="0" algn="just" rtl="0">
              <a:spcBef>
                <a:spcPts val="0"/>
              </a:spcBef>
              <a:spcAft>
                <a:spcPts val="0"/>
              </a:spcAft>
              <a:buNone/>
            </a:pPr>
            <a:r>
              <a:rPr lang="en-US" sz="1300" dirty="0">
                <a:latin typeface="Fira Sans"/>
                <a:ea typeface="Fira Sans"/>
                <a:cs typeface="Fira Sans"/>
                <a:sym typeface="Fira Sans"/>
              </a:rPr>
              <a:t>- </a:t>
            </a:r>
            <a:r>
              <a:rPr lang="vi-VN" sz="1300" dirty="0">
                <a:latin typeface="Fira Sans"/>
                <a:ea typeface="Fira Sans"/>
                <a:cs typeface="Fira Sans"/>
                <a:sym typeface="Fira Sans"/>
              </a:rPr>
              <a:t>Hỗ trợ cho mọi loại cơ sở dữ liệu khác nhau</a:t>
            </a:r>
            <a:r>
              <a:rPr lang="en-US" sz="1300" dirty="0">
                <a:latin typeface="Fira Sans"/>
                <a:ea typeface="Fira Sans"/>
                <a:cs typeface="Fira Sans"/>
                <a:sym typeface="Fira Sans"/>
              </a:rPr>
              <a:t>.</a:t>
            </a:r>
            <a:endParaRPr lang="en" sz="13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sp>
        <p:nvSpPr>
          <p:cNvPr id="15" name="Google Shape;1639;p20">
            <a:extLst>
              <a:ext uri="{FF2B5EF4-FFF2-40B4-BE49-F238E27FC236}">
                <a16:creationId xmlns:a16="http://schemas.microsoft.com/office/drawing/2014/main" id="{AEC609F3-4171-C30E-02A3-BC5FCD15B5E8}"/>
              </a:ext>
            </a:extLst>
          </p:cNvPr>
          <p:cNvSpPr/>
          <p:nvPr/>
        </p:nvSpPr>
        <p:spPr>
          <a:xfrm>
            <a:off x="4756634" y="942654"/>
            <a:ext cx="3682357" cy="3739392"/>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08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Vertical)">
                                      <p:cBhvr>
                                        <p:cTn id="21" dur="500"/>
                                        <p:tgtEl>
                                          <p:spTgt spid="15"/>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grpId="1" nodeType="clickEffect">
                                  <p:stCondLst>
                                    <p:cond delay="0"/>
                                  </p:stCondLst>
                                  <p:childTnLst>
                                    <p:animEffect transition="out" filter="fade">
                                      <p:cBhvr>
                                        <p:cTn id="28" dur="1000"/>
                                        <p:tgtEl>
                                          <p:spTgt spid="12"/>
                                        </p:tgtEl>
                                      </p:cBhvr>
                                    </p:animEffect>
                                    <p:anim calcmode="lin" valueType="num">
                                      <p:cBhvr>
                                        <p:cTn id="29" dur="1000"/>
                                        <p:tgtEl>
                                          <p:spTgt spid="12"/>
                                        </p:tgtEl>
                                        <p:attrNameLst>
                                          <p:attrName>ppt_x</p:attrName>
                                        </p:attrNameLst>
                                      </p:cBhvr>
                                      <p:tavLst>
                                        <p:tav tm="0">
                                          <p:val>
                                            <p:strVal val="ppt_x"/>
                                          </p:val>
                                        </p:tav>
                                        <p:tav tm="100000">
                                          <p:val>
                                            <p:strVal val="ppt_x"/>
                                          </p:val>
                                        </p:tav>
                                      </p:tavLst>
                                    </p:anim>
                                    <p:anim calcmode="lin" valueType="num">
                                      <p:cBhvr>
                                        <p:cTn id="30" dur="1000"/>
                                        <p:tgtEl>
                                          <p:spTgt spid="12"/>
                                        </p:tgtEl>
                                        <p:attrNameLst>
                                          <p:attrName>ppt_y</p:attrName>
                                        </p:attrNameLst>
                                      </p:cBhvr>
                                      <p:tavLst>
                                        <p:tav tm="0">
                                          <p:val>
                                            <p:strVal val="ppt_y"/>
                                          </p:val>
                                        </p:tav>
                                        <p:tav tm="100000">
                                          <p:val>
                                            <p:strVal val="ppt_y+.1"/>
                                          </p:val>
                                        </p:tav>
                                      </p:tavLst>
                                    </p:anim>
                                    <p:set>
                                      <p:cBhvr>
                                        <p:cTn id="31" dur="1" fill="hold">
                                          <p:stCondLst>
                                            <p:cond delay="999"/>
                                          </p:stCondLst>
                                        </p:cTn>
                                        <p:tgtEl>
                                          <p:spTgt spid="12"/>
                                        </p:tgtEl>
                                        <p:attrNameLst>
                                          <p:attrName>style.visibility</p:attrName>
                                        </p:attrNameLst>
                                      </p:cBhvr>
                                      <p:to>
                                        <p:strVal val="hidden"/>
                                      </p:to>
                                    </p:set>
                                  </p:childTnLst>
                                </p:cTn>
                              </p:par>
                              <p:par>
                                <p:cTn id="32" presetID="42" presetClass="exit" presetSubtype="0" fill="hold" grpId="1" nodeType="withEffect">
                                  <p:stCondLst>
                                    <p:cond delay="0"/>
                                  </p:stCondLst>
                                  <p:childTnLst>
                                    <p:animEffect transition="out" filter="fade">
                                      <p:cBhvr>
                                        <p:cTn id="33" dur="1000"/>
                                        <p:tgtEl>
                                          <p:spTgt spid="11"/>
                                        </p:tgtEl>
                                      </p:cBhvr>
                                    </p:animEffect>
                                    <p:anim calcmode="lin" valueType="num">
                                      <p:cBhvr>
                                        <p:cTn id="34" dur="1000"/>
                                        <p:tgtEl>
                                          <p:spTgt spid="11"/>
                                        </p:tgtEl>
                                        <p:attrNameLst>
                                          <p:attrName>ppt_x</p:attrName>
                                        </p:attrNameLst>
                                      </p:cBhvr>
                                      <p:tavLst>
                                        <p:tav tm="0">
                                          <p:val>
                                            <p:strVal val="ppt_x"/>
                                          </p:val>
                                        </p:tav>
                                        <p:tav tm="100000">
                                          <p:val>
                                            <p:strVal val="ppt_x"/>
                                          </p:val>
                                        </p:tav>
                                      </p:tavLst>
                                    </p:anim>
                                    <p:anim calcmode="lin" valueType="num">
                                      <p:cBhvr>
                                        <p:cTn id="35" dur="1000"/>
                                        <p:tgtEl>
                                          <p:spTgt spid="11"/>
                                        </p:tgtEl>
                                        <p:attrNameLst>
                                          <p:attrName>ppt_y</p:attrName>
                                        </p:attrNameLst>
                                      </p:cBhvr>
                                      <p:tavLst>
                                        <p:tav tm="0">
                                          <p:val>
                                            <p:strVal val="ppt_y"/>
                                          </p:val>
                                        </p:tav>
                                        <p:tav tm="100000">
                                          <p:val>
                                            <p:strVal val="ppt_y+.1"/>
                                          </p:val>
                                        </p:tav>
                                      </p:tavLst>
                                    </p:anim>
                                    <p:set>
                                      <p:cBhvr>
                                        <p:cTn id="36" dur="1" fill="hold">
                                          <p:stCondLst>
                                            <p:cond delay="999"/>
                                          </p:stCondLst>
                                        </p:cTn>
                                        <p:tgtEl>
                                          <p:spTgt spid="11"/>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10"/>
                                        </p:tgtEl>
                                      </p:cBhvr>
                                    </p:animEffect>
                                    <p:anim calcmode="lin" valueType="num">
                                      <p:cBhvr>
                                        <p:cTn id="39" dur="1000"/>
                                        <p:tgtEl>
                                          <p:spTgt spid="10"/>
                                        </p:tgtEl>
                                        <p:attrNameLst>
                                          <p:attrName>ppt_x</p:attrName>
                                        </p:attrNameLst>
                                      </p:cBhvr>
                                      <p:tavLst>
                                        <p:tav tm="0">
                                          <p:val>
                                            <p:strVal val="ppt_x"/>
                                          </p:val>
                                        </p:tav>
                                        <p:tav tm="100000">
                                          <p:val>
                                            <p:strVal val="ppt_x"/>
                                          </p:val>
                                        </p:tav>
                                      </p:tavLst>
                                    </p:anim>
                                    <p:anim calcmode="lin" valueType="num">
                                      <p:cBhvr>
                                        <p:cTn id="40" dur="1000"/>
                                        <p:tgtEl>
                                          <p:spTgt spid="10"/>
                                        </p:tgtEl>
                                        <p:attrNameLst>
                                          <p:attrName>ppt_y</p:attrName>
                                        </p:attrNameLst>
                                      </p:cBhvr>
                                      <p:tavLst>
                                        <p:tav tm="0">
                                          <p:val>
                                            <p:strVal val="ppt_y"/>
                                          </p:val>
                                        </p:tav>
                                        <p:tav tm="100000">
                                          <p:val>
                                            <p:strVal val="ppt_y+.1"/>
                                          </p:val>
                                        </p:tav>
                                      </p:tavLst>
                                    </p:anim>
                                    <p:set>
                                      <p:cBhvr>
                                        <p:cTn id="41" dur="1" fill="hold">
                                          <p:stCondLst>
                                            <p:cond delay="999"/>
                                          </p:stCondLst>
                                        </p:cTn>
                                        <p:tgtEl>
                                          <p:spTgt spid="10"/>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13"/>
                                        </p:tgtEl>
                                      </p:cBhvr>
                                    </p:animEffect>
                                    <p:anim calcmode="lin" valueType="num">
                                      <p:cBhvr>
                                        <p:cTn id="44" dur="1000"/>
                                        <p:tgtEl>
                                          <p:spTgt spid="13"/>
                                        </p:tgtEl>
                                        <p:attrNameLst>
                                          <p:attrName>ppt_x</p:attrName>
                                        </p:attrNameLst>
                                      </p:cBhvr>
                                      <p:tavLst>
                                        <p:tav tm="0">
                                          <p:val>
                                            <p:strVal val="ppt_x"/>
                                          </p:val>
                                        </p:tav>
                                        <p:tav tm="100000">
                                          <p:val>
                                            <p:strVal val="ppt_x"/>
                                          </p:val>
                                        </p:tav>
                                      </p:tavLst>
                                    </p:anim>
                                    <p:anim calcmode="lin" valueType="num">
                                      <p:cBhvr>
                                        <p:cTn id="45" dur="1000"/>
                                        <p:tgtEl>
                                          <p:spTgt spid="13"/>
                                        </p:tgtEl>
                                        <p:attrNameLst>
                                          <p:attrName>ppt_y</p:attrName>
                                        </p:attrNameLst>
                                      </p:cBhvr>
                                      <p:tavLst>
                                        <p:tav tm="0">
                                          <p:val>
                                            <p:strVal val="ppt_y"/>
                                          </p:val>
                                        </p:tav>
                                        <p:tav tm="100000">
                                          <p:val>
                                            <p:strVal val="ppt_y+.1"/>
                                          </p:val>
                                        </p:tav>
                                      </p:tavLst>
                                    </p:anim>
                                    <p:set>
                                      <p:cBhvr>
                                        <p:cTn id="46" dur="1" fill="hold">
                                          <p:stCondLst>
                                            <p:cond delay="999"/>
                                          </p:stCondLst>
                                        </p:cTn>
                                        <p:tgtEl>
                                          <p:spTgt spid="13"/>
                                        </p:tgtEl>
                                        <p:attrNameLst>
                                          <p:attrName>style.visibility</p:attrName>
                                        </p:attrNameLst>
                                      </p:cBhvr>
                                      <p:to>
                                        <p:strVal val="hidden"/>
                                      </p:to>
                                    </p:set>
                                  </p:childTnLst>
                                </p:cTn>
                              </p:par>
                              <p:par>
                                <p:cTn id="47" presetID="42" presetClass="exit" presetSubtype="0" fill="hold" grpId="1" nodeType="withEffect">
                                  <p:stCondLst>
                                    <p:cond delay="0"/>
                                  </p:stCondLst>
                                  <p:childTnLst>
                                    <p:animEffect transition="out" filter="fade">
                                      <p:cBhvr>
                                        <p:cTn id="48" dur="1000"/>
                                        <p:tgtEl>
                                          <p:spTgt spid="15"/>
                                        </p:tgtEl>
                                      </p:cBhvr>
                                    </p:animEffect>
                                    <p:anim calcmode="lin" valueType="num">
                                      <p:cBhvr>
                                        <p:cTn id="49" dur="1000"/>
                                        <p:tgtEl>
                                          <p:spTgt spid="15"/>
                                        </p:tgtEl>
                                        <p:attrNameLst>
                                          <p:attrName>ppt_x</p:attrName>
                                        </p:attrNameLst>
                                      </p:cBhvr>
                                      <p:tavLst>
                                        <p:tav tm="0">
                                          <p:val>
                                            <p:strVal val="ppt_x"/>
                                          </p:val>
                                        </p:tav>
                                        <p:tav tm="100000">
                                          <p:val>
                                            <p:strVal val="ppt_x"/>
                                          </p:val>
                                        </p:tav>
                                      </p:tavLst>
                                    </p:anim>
                                    <p:anim calcmode="lin" valueType="num">
                                      <p:cBhvr>
                                        <p:cTn id="50" dur="1000"/>
                                        <p:tgtEl>
                                          <p:spTgt spid="15"/>
                                        </p:tgtEl>
                                        <p:attrNameLst>
                                          <p:attrName>ppt_y</p:attrName>
                                        </p:attrNameLst>
                                      </p:cBhvr>
                                      <p:tavLst>
                                        <p:tav tm="0">
                                          <p:val>
                                            <p:strVal val="ppt_y"/>
                                          </p:val>
                                        </p:tav>
                                        <p:tav tm="100000">
                                          <p:val>
                                            <p:strVal val="ppt_y+.1"/>
                                          </p:val>
                                        </p:tav>
                                      </p:tavLst>
                                    </p:anim>
                                    <p:set>
                                      <p:cBhvr>
                                        <p:cTn id="51" dur="1" fill="hold">
                                          <p:stCondLst>
                                            <p:cond delay="999"/>
                                          </p:stCondLst>
                                        </p:cTn>
                                        <p:tgtEl>
                                          <p:spTgt spid="15"/>
                                        </p:tgtEl>
                                        <p:attrNameLst>
                                          <p:attrName>style.visibility</p:attrName>
                                        </p:attrNameLst>
                                      </p:cBhvr>
                                      <p:to>
                                        <p:strVal val="hidden"/>
                                      </p:to>
                                    </p:set>
                                  </p:childTnLst>
                                </p:cTn>
                              </p:par>
                              <p:par>
                                <p:cTn id="52" presetID="42" presetClass="exit" presetSubtype="0" fill="hold" grpId="1" nodeType="withEffect">
                                  <p:stCondLst>
                                    <p:cond delay="0"/>
                                  </p:stCondLst>
                                  <p:childTnLst>
                                    <p:animEffect transition="out" filter="fade">
                                      <p:cBhvr>
                                        <p:cTn id="53" dur="1000"/>
                                        <p:tgtEl>
                                          <p:spTgt spid="14"/>
                                        </p:tgtEl>
                                      </p:cBhvr>
                                    </p:animEffect>
                                    <p:anim calcmode="lin" valueType="num">
                                      <p:cBhvr>
                                        <p:cTn id="54" dur="1000"/>
                                        <p:tgtEl>
                                          <p:spTgt spid="14"/>
                                        </p:tgtEl>
                                        <p:attrNameLst>
                                          <p:attrName>ppt_x</p:attrName>
                                        </p:attrNameLst>
                                      </p:cBhvr>
                                      <p:tavLst>
                                        <p:tav tm="0">
                                          <p:val>
                                            <p:strVal val="ppt_x"/>
                                          </p:val>
                                        </p:tav>
                                        <p:tav tm="100000">
                                          <p:val>
                                            <p:strVal val="ppt_x"/>
                                          </p:val>
                                        </p:tav>
                                      </p:tavLst>
                                    </p:anim>
                                    <p:anim calcmode="lin" valueType="num">
                                      <p:cBhvr>
                                        <p:cTn id="55" dur="1000"/>
                                        <p:tgtEl>
                                          <p:spTgt spid="14"/>
                                        </p:tgtEl>
                                        <p:attrNameLst>
                                          <p:attrName>ppt_y</p:attrName>
                                        </p:attrNameLst>
                                      </p:cBhvr>
                                      <p:tavLst>
                                        <p:tav tm="0">
                                          <p:val>
                                            <p:strVal val="ppt_y"/>
                                          </p:val>
                                        </p:tav>
                                        <p:tav tm="100000">
                                          <p:val>
                                            <p:strVal val="ppt_y+.1"/>
                                          </p:val>
                                        </p:tav>
                                      </p:tavLst>
                                    </p:anim>
                                    <p:set>
                                      <p:cBhvr>
                                        <p:cTn id="56"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animBg="1"/>
      <p:bldP spid="11" grpId="1" animBg="1"/>
      <p:bldP spid="12" grpId="0"/>
      <p:bldP spid="12" grpId="1"/>
      <p:bldP spid="13" grpId="0"/>
      <p:bldP spid="13" grpId="1"/>
      <p:bldP spid="14" grpId="0"/>
      <p:bldP spid="14" grpId="1"/>
      <p:bldP spid="15" grpId="0" animBg="1"/>
      <p:bldP spid="1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1"/>
          <p:cNvSpPr txBox="1">
            <a:spLocks noGrp="1"/>
          </p:cNvSpPr>
          <p:nvPr>
            <p:ph type="title"/>
          </p:nvPr>
        </p:nvSpPr>
        <p:spPr>
          <a:xfrm>
            <a:off x="713250" y="353039"/>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ira Sans Medium" panose="020B0603050000020004" pitchFamily="34" charset="0"/>
              </a:rPr>
              <a:t>GIỚI THIỆU MYSQL</a:t>
            </a:r>
            <a:endParaRPr>
              <a:latin typeface="Fira Sans Medium" panose="020B0603050000020004" pitchFamily="34" charset="0"/>
            </a:endParaRPr>
          </a:p>
        </p:txBody>
      </p:sp>
      <p:sp>
        <p:nvSpPr>
          <p:cNvPr id="10" name="Google Shape;1678;p20">
            <a:extLst>
              <a:ext uri="{FF2B5EF4-FFF2-40B4-BE49-F238E27FC236}">
                <a16:creationId xmlns:a16="http://schemas.microsoft.com/office/drawing/2014/main" id="{679DF9B2-E6AD-4890-919A-D8B64D8B5C6E}"/>
              </a:ext>
            </a:extLst>
          </p:cNvPr>
          <p:cNvSpPr txBox="1"/>
          <p:nvPr/>
        </p:nvSpPr>
        <p:spPr>
          <a:xfrm>
            <a:off x="775238" y="942655"/>
            <a:ext cx="7717502" cy="47220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chemeClr val="accent5">
                    <a:lumMod val="50000"/>
                  </a:schemeClr>
                </a:solidFill>
                <a:latin typeface="Fira Sans Medium"/>
                <a:ea typeface="Fira Sans Medium"/>
                <a:cs typeface="Fira Sans Medium"/>
                <a:sym typeface="Fira Sans Medium"/>
              </a:rPr>
              <a:t>TỔNG QUAN </a:t>
            </a:r>
          </a:p>
        </p:txBody>
      </p:sp>
      <p:sp>
        <p:nvSpPr>
          <p:cNvPr id="11" name="Google Shape;1639;p20">
            <a:extLst>
              <a:ext uri="{FF2B5EF4-FFF2-40B4-BE49-F238E27FC236}">
                <a16:creationId xmlns:a16="http://schemas.microsoft.com/office/drawing/2014/main" id="{0DE2A9C1-85EF-A214-6998-4725EB7219D4}"/>
              </a:ext>
            </a:extLst>
          </p:cNvPr>
          <p:cNvSpPr/>
          <p:nvPr/>
        </p:nvSpPr>
        <p:spPr>
          <a:xfrm>
            <a:off x="775343" y="942654"/>
            <a:ext cx="7717500" cy="366951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4;p17">
            <a:extLst>
              <a:ext uri="{FF2B5EF4-FFF2-40B4-BE49-F238E27FC236}">
                <a16:creationId xmlns:a16="http://schemas.microsoft.com/office/drawing/2014/main" id="{DF48B19B-F9B6-8329-E185-2FC5A8E298AF}"/>
              </a:ext>
            </a:extLst>
          </p:cNvPr>
          <p:cNvSpPr txBox="1"/>
          <p:nvPr/>
        </p:nvSpPr>
        <p:spPr>
          <a:xfrm>
            <a:off x="775237" y="1423854"/>
            <a:ext cx="7717500" cy="3197307"/>
          </a:xfrm>
          <a:prstGeom prst="rect">
            <a:avLst/>
          </a:prstGeom>
          <a:noFill/>
          <a:ln>
            <a:noFill/>
          </a:ln>
        </p:spPr>
        <p:txBody>
          <a:bodyPr spcFirstLastPara="1" wrap="square" lIns="91425" tIns="91425" rIns="91425" bIns="91425" anchor="t" anchorCtr="0">
            <a:noAutofit/>
          </a:bodyPr>
          <a:lstStyle/>
          <a:p>
            <a:pPr marL="285750" lvl="0" indent="-285750" algn="just">
              <a:lnSpc>
                <a:spcPct val="150000"/>
              </a:lnSpc>
              <a:buFontTx/>
              <a:buChar char="-"/>
            </a:pPr>
            <a:r>
              <a:rPr lang="vi-VN" sz="1300">
                <a:latin typeface="Fira Sans"/>
                <a:ea typeface="Fira Sans"/>
                <a:cs typeface="Fira Sans"/>
                <a:sym typeface="Fira Sans"/>
              </a:rPr>
              <a:t>MySQL là hệ quản trị cơ sở dữ liệu mã nguồn mở, phổ biến, được sử dụng để lưu trữ và quản lý dữ liệu. </a:t>
            </a:r>
            <a:endParaRPr lang="en-US" sz="1300">
              <a:latin typeface="Fira Sans"/>
              <a:ea typeface="Fira Sans"/>
              <a:cs typeface="Fira Sans"/>
              <a:sym typeface="Fira Sans"/>
            </a:endParaRPr>
          </a:p>
          <a:p>
            <a:pPr marL="285750" lvl="0" indent="-285750" algn="just">
              <a:lnSpc>
                <a:spcPct val="150000"/>
              </a:lnSpc>
              <a:buFontTx/>
              <a:buChar char="-"/>
            </a:pPr>
            <a:r>
              <a:rPr lang="vi-VN" sz="1300">
                <a:latin typeface="Fira Sans"/>
                <a:ea typeface="Fira Sans"/>
                <a:cs typeface="Fira Sans"/>
                <a:sym typeface="Fira Sans"/>
              </a:rPr>
              <a:t>Nó hỗ trợ nhiều người dùng và cung cấp các tính năng bảo mật, hiệu năng cao, và khả năng mở rộng, phù hợp cho các ứng dụng web và doanh nghiệp.</a:t>
            </a:r>
            <a:endParaRPr lang="en-US" sz="1300">
              <a:latin typeface="Fira Sans"/>
              <a:ea typeface="Fira Sans"/>
              <a:cs typeface="Fira Sans"/>
              <a:sym typeface="Fira Sans"/>
            </a:endParaRPr>
          </a:p>
          <a:p>
            <a:pPr marL="285750" lvl="0" indent="-285750" algn="just">
              <a:lnSpc>
                <a:spcPct val="150000"/>
              </a:lnSpc>
              <a:buFontTx/>
              <a:buChar char="-"/>
            </a:pPr>
            <a:endParaRPr lang="en" sz="13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pic>
        <p:nvPicPr>
          <p:cNvPr id="2" name="Picture 1">
            <a:extLst>
              <a:ext uri="{FF2B5EF4-FFF2-40B4-BE49-F238E27FC236}">
                <a16:creationId xmlns:a16="http://schemas.microsoft.com/office/drawing/2014/main" id="{CF492431-4E2B-B9EA-4368-F41311B2B733}"/>
              </a:ext>
            </a:extLst>
          </p:cNvPr>
          <p:cNvPicPr>
            <a:picLocks noChangeAspect="1"/>
          </p:cNvPicPr>
          <p:nvPr/>
        </p:nvPicPr>
        <p:blipFill>
          <a:blip r:embed="rId3"/>
          <a:stretch>
            <a:fillRect/>
          </a:stretch>
        </p:blipFill>
        <p:spPr>
          <a:xfrm>
            <a:off x="3091565" y="2922652"/>
            <a:ext cx="3084843" cy="1524132"/>
          </a:xfrm>
          <a:prstGeom prst="rect">
            <a:avLst/>
          </a:prstGeom>
        </p:spPr>
      </p:pic>
    </p:spTree>
    <p:extLst>
      <p:ext uri="{BB962C8B-B14F-4D97-AF65-F5344CB8AC3E}">
        <p14:creationId xmlns:p14="http://schemas.microsoft.com/office/powerpoint/2010/main" val="327039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48"/>
                                        </p:tgtEl>
                                        <p:attrNameLst>
                                          <p:attrName>style.visibility</p:attrName>
                                        </p:attrNameLst>
                                      </p:cBhvr>
                                      <p:to>
                                        <p:strVal val="visible"/>
                                      </p:to>
                                    </p:set>
                                    <p:animEffect transition="in" filter="barn(inVertical)">
                                      <p:cBhvr>
                                        <p:cTn id="7" dur="500"/>
                                        <p:tgtEl>
                                          <p:spTgt spid="94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 grpId="0"/>
      <p:bldP spid="10" grpId="0"/>
      <p:bldP spid="11"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1"/>
          <p:cNvSpPr txBox="1">
            <a:spLocks noGrp="1"/>
          </p:cNvSpPr>
          <p:nvPr>
            <p:ph type="title"/>
          </p:nvPr>
        </p:nvSpPr>
        <p:spPr>
          <a:xfrm>
            <a:off x="713250" y="353039"/>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ira Sans Medium" panose="020B0603050000020004" pitchFamily="34" charset="0"/>
              </a:rPr>
              <a:t>GIỚI THIỆU MYSQL</a:t>
            </a:r>
            <a:endParaRPr>
              <a:latin typeface="Fira Sans Medium" panose="020B0603050000020004" pitchFamily="34" charset="0"/>
            </a:endParaRPr>
          </a:p>
        </p:txBody>
      </p:sp>
      <p:sp>
        <p:nvSpPr>
          <p:cNvPr id="10" name="Google Shape;1678;p20">
            <a:extLst>
              <a:ext uri="{FF2B5EF4-FFF2-40B4-BE49-F238E27FC236}">
                <a16:creationId xmlns:a16="http://schemas.microsoft.com/office/drawing/2014/main" id="{679DF9B2-E6AD-4890-919A-D8B64D8B5C6E}"/>
              </a:ext>
            </a:extLst>
          </p:cNvPr>
          <p:cNvSpPr txBox="1"/>
          <p:nvPr/>
        </p:nvSpPr>
        <p:spPr>
          <a:xfrm>
            <a:off x="775238" y="942655"/>
            <a:ext cx="7717502" cy="47220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a:solidFill>
                  <a:schemeClr val="accent5">
                    <a:lumMod val="50000"/>
                  </a:schemeClr>
                </a:solidFill>
                <a:latin typeface="Fira Sans Medium"/>
                <a:ea typeface="Fira Sans Medium"/>
                <a:cs typeface="Fira Sans Medium"/>
                <a:sym typeface="Fira Sans Medium"/>
              </a:rPr>
              <a:t>Luồng xử lý trong MySQL</a:t>
            </a:r>
            <a:endParaRPr lang="en" sz="2000" dirty="0">
              <a:solidFill>
                <a:schemeClr val="accent5">
                  <a:lumMod val="50000"/>
                </a:schemeClr>
              </a:solidFill>
              <a:latin typeface="Fira Sans Medium"/>
              <a:ea typeface="Fira Sans Medium"/>
              <a:cs typeface="Fira Sans Medium"/>
              <a:sym typeface="Fira Sans Medium"/>
            </a:endParaRPr>
          </a:p>
        </p:txBody>
      </p:sp>
      <p:sp>
        <p:nvSpPr>
          <p:cNvPr id="11" name="Google Shape;1639;p20">
            <a:extLst>
              <a:ext uri="{FF2B5EF4-FFF2-40B4-BE49-F238E27FC236}">
                <a16:creationId xmlns:a16="http://schemas.microsoft.com/office/drawing/2014/main" id="{0DE2A9C1-85EF-A214-6998-4725EB7219D4}"/>
              </a:ext>
            </a:extLst>
          </p:cNvPr>
          <p:cNvSpPr/>
          <p:nvPr/>
        </p:nvSpPr>
        <p:spPr>
          <a:xfrm>
            <a:off x="775343" y="942654"/>
            <a:ext cx="7717500" cy="366951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4;p17">
            <a:extLst>
              <a:ext uri="{FF2B5EF4-FFF2-40B4-BE49-F238E27FC236}">
                <a16:creationId xmlns:a16="http://schemas.microsoft.com/office/drawing/2014/main" id="{DF48B19B-F9B6-8329-E185-2FC5A8E298AF}"/>
              </a:ext>
            </a:extLst>
          </p:cNvPr>
          <p:cNvSpPr txBox="1"/>
          <p:nvPr/>
        </p:nvSpPr>
        <p:spPr>
          <a:xfrm>
            <a:off x="775237" y="1423854"/>
            <a:ext cx="7717500" cy="3197307"/>
          </a:xfrm>
          <a:prstGeom prst="rect">
            <a:avLst/>
          </a:prstGeom>
          <a:noFill/>
          <a:ln>
            <a:noFill/>
          </a:ln>
        </p:spPr>
        <p:txBody>
          <a:bodyPr spcFirstLastPara="1" wrap="square" lIns="91425" tIns="91425" rIns="91425" bIns="91425" anchor="t" anchorCtr="0">
            <a:noAutofit/>
          </a:bodyPr>
          <a:lstStyle/>
          <a:p>
            <a:pPr marL="285750" lvl="0" indent="-285750" algn="just">
              <a:lnSpc>
                <a:spcPct val="150000"/>
              </a:lnSpc>
              <a:buFontTx/>
              <a:buChar char="-"/>
            </a:pPr>
            <a:r>
              <a:rPr lang="vi-VN" sz="1300">
                <a:latin typeface="Fira Sans"/>
                <a:ea typeface="Fira Sans"/>
                <a:cs typeface="Fira Sans"/>
                <a:sym typeface="Fira Sans"/>
              </a:rPr>
              <a:t>Ứng dụng khách kết nối tới máy chủ MySQL thông qua giao thức mạng.</a:t>
            </a:r>
            <a:endParaRPr lang="en-US" sz="1300">
              <a:latin typeface="Fira Sans"/>
              <a:ea typeface="Fira Sans"/>
              <a:cs typeface="Fira Sans"/>
              <a:sym typeface="Fira Sans"/>
            </a:endParaRPr>
          </a:p>
          <a:p>
            <a:pPr marL="285750" lvl="0" indent="-285750" algn="just">
              <a:lnSpc>
                <a:spcPct val="150000"/>
              </a:lnSpc>
              <a:buFontTx/>
              <a:buChar char="-"/>
            </a:pPr>
            <a:r>
              <a:rPr lang="vi-VN" sz="1300">
                <a:latin typeface="Fira Sans"/>
                <a:ea typeface="Fira Sans"/>
                <a:cs typeface="Fira Sans"/>
                <a:sym typeface="Fira Sans"/>
              </a:rPr>
              <a:t>Client gửi truy vấn SQL tới máy chủ MySQL</a:t>
            </a:r>
            <a:r>
              <a:rPr lang="en-US" sz="1300">
                <a:latin typeface="Fira Sans"/>
                <a:ea typeface="Fira Sans"/>
                <a:cs typeface="Fira Sans"/>
                <a:sym typeface="Fira Sans"/>
              </a:rPr>
              <a:t>, </a:t>
            </a:r>
            <a:r>
              <a:rPr lang="vi-VN" sz="1300">
                <a:latin typeface="Fira Sans"/>
                <a:ea typeface="Fira Sans"/>
                <a:cs typeface="Fira Sans"/>
                <a:sym typeface="Fira Sans"/>
              </a:rPr>
              <a:t>xác thực người </a:t>
            </a:r>
            <a:r>
              <a:rPr lang="en-US" sz="1300">
                <a:latin typeface="Fira Sans"/>
                <a:ea typeface="Fira Sans"/>
                <a:cs typeface="Fira Sans"/>
                <a:sym typeface="Fira Sans"/>
              </a:rPr>
              <a:t>dùng,</a:t>
            </a:r>
            <a:r>
              <a:rPr lang="vi-VN" sz="1300">
                <a:latin typeface="Fira Sans"/>
                <a:ea typeface="Fira Sans"/>
                <a:cs typeface="Fira Sans"/>
                <a:sym typeface="Fira Sans"/>
              </a:rPr>
              <a:t> kiểm tra quyền truy cập</a:t>
            </a:r>
            <a:r>
              <a:rPr lang="en-US" sz="1300">
                <a:latin typeface="Fira Sans"/>
                <a:ea typeface="Fira Sans"/>
                <a:cs typeface="Fira Sans"/>
                <a:sym typeface="Fira Sans"/>
              </a:rPr>
              <a:t>,  </a:t>
            </a:r>
            <a:r>
              <a:rPr lang="vi-VN" sz="1300">
                <a:latin typeface="Fira Sans"/>
                <a:ea typeface="Fira Sans"/>
                <a:cs typeface="Fira Sans"/>
                <a:sym typeface="Fira Sans"/>
              </a:rPr>
              <a:t>phân tích cú pháp và tối ưu hóa truy vấn SQL.</a:t>
            </a:r>
            <a:endParaRPr lang="en-US" sz="1300">
              <a:latin typeface="Fira Sans"/>
              <a:ea typeface="Fira Sans"/>
              <a:cs typeface="Fira Sans"/>
              <a:sym typeface="Fira Sans"/>
            </a:endParaRPr>
          </a:p>
          <a:p>
            <a:pPr marL="285750" lvl="0" indent="-285750" algn="just">
              <a:lnSpc>
                <a:spcPct val="150000"/>
              </a:lnSpc>
              <a:buFontTx/>
              <a:buChar char="-"/>
            </a:pPr>
            <a:r>
              <a:rPr lang="vi-VN" sz="1300">
                <a:latin typeface="Fira Sans"/>
                <a:ea typeface="Fira Sans"/>
                <a:cs typeface="Fira Sans"/>
                <a:sym typeface="Fira Sans"/>
              </a:rPr>
              <a:t>Chọn bộ máy lưu trữ (InnoDB, MyISAM, v.v.) để thực hiện các thao tác cần thiết (truy xuất, cập nhật, xóa, thêm dữ liệu).</a:t>
            </a:r>
            <a:endParaRPr lang="en-US" sz="1300">
              <a:latin typeface="Fira Sans"/>
              <a:ea typeface="Fira Sans"/>
              <a:cs typeface="Fira Sans"/>
              <a:sym typeface="Fira Sans"/>
            </a:endParaRPr>
          </a:p>
          <a:p>
            <a:pPr marL="285750" lvl="0" indent="-285750" algn="just">
              <a:lnSpc>
                <a:spcPct val="150000"/>
              </a:lnSpc>
              <a:buFontTx/>
              <a:buChar char="-"/>
            </a:pPr>
            <a:r>
              <a:rPr lang="en-US" sz="1300">
                <a:latin typeface="Fira Sans"/>
                <a:ea typeface="Fira Sans"/>
                <a:cs typeface="Fira Sans"/>
                <a:sym typeface="Fira Sans"/>
              </a:rPr>
              <a:t>Cuối cùng là m</a:t>
            </a:r>
            <a:r>
              <a:rPr lang="vi-VN" sz="1300">
                <a:latin typeface="Fira Sans"/>
                <a:ea typeface="Fira Sans"/>
                <a:cs typeface="Fira Sans"/>
                <a:sym typeface="Fira Sans"/>
              </a:rPr>
              <a:t>áy chủ MySQL trả kết quả truy vấn lại cho client.</a:t>
            </a:r>
            <a:r>
              <a:rPr lang="en-US" sz="1300">
                <a:latin typeface="Fira Sans"/>
                <a:ea typeface="Fira Sans"/>
                <a:cs typeface="Fira Sans"/>
                <a:sym typeface="Fira Sans"/>
              </a:rPr>
              <a:t> </a:t>
            </a:r>
            <a:r>
              <a:rPr lang="vi-VN" sz="1300">
                <a:latin typeface="Fira Sans"/>
                <a:ea typeface="Fira Sans"/>
                <a:cs typeface="Fira Sans"/>
                <a:sym typeface="Fira Sans"/>
              </a:rPr>
              <a:t>Sau khi xử lý xong, kết nối có thể được đóng hoặc tái sử dụng cho các truy vấn khác.</a:t>
            </a:r>
            <a:endParaRPr lang="en-US" sz="1300">
              <a:latin typeface="Fira Sans"/>
              <a:ea typeface="Fira Sans"/>
              <a:cs typeface="Fira Sans"/>
              <a:sym typeface="Fira Sans"/>
            </a:endParaRPr>
          </a:p>
        </p:txBody>
      </p:sp>
    </p:spTree>
    <p:extLst>
      <p:ext uri="{BB962C8B-B14F-4D97-AF65-F5344CB8AC3E}">
        <p14:creationId xmlns:p14="http://schemas.microsoft.com/office/powerpoint/2010/main" val="55518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xit" presetSubtype="0" fill="hold" grpId="1" nodeType="clickEffect">
                                  <p:stCondLst>
                                    <p:cond delay="0"/>
                                  </p:stCondLst>
                                  <p:childTnLst>
                                    <p:animEffect transition="out" filter="fade">
                                      <p:cBhvr>
                                        <p:cTn id="17" dur="1000"/>
                                        <p:tgtEl>
                                          <p:spTgt spid="12"/>
                                        </p:tgtEl>
                                      </p:cBhvr>
                                    </p:animEffect>
                                    <p:anim calcmode="lin" valueType="num">
                                      <p:cBhvr>
                                        <p:cTn id="18" dur="1000"/>
                                        <p:tgtEl>
                                          <p:spTgt spid="12"/>
                                        </p:tgtEl>
                                        <p:attrNameLst>
                                          <p:attrName>ppt_x</p:attrName>
                                        </p:attrNameLst>
                                      </p:cBhvr>
                                      <p:tavLst>
                                        <p:tav tm="0">
                                          <p:val>
                                            <p:strVal val="ppt_x"/>
                                          </p:val>
                                        </p:tav>
                                        <p:tav tm="100000">
                                          <p:val>
                                            <p:strVal val="ppt_x"/>
                                          </p:val>
                                        </p:tav>
                                      </p:tavLst>
                                    </p:anim>
                                    <p:anim calcmode="lin" valueType="num">
                                      <p:cBhvr>
                                        <p:cTn id="19" dur="1000"/>
                                        <p:tgtEl>
                                          <p:spTgt spid="12"/>
                                        </p:tgtEl>
                                        <p:attrNameLst>
                                          <p:attrName>ppt_y</p:attrName>
                                        </p:attrNameLst>
                                      </p:cBhvr>
                                      <p:tavLst>
                                        <p:tav tm="0">
                                          <p:val>
                                            <p:strVal val="ppt_y"/>
                                          </p:val>
                                        </p:tav>
                                        <p:tav tm="100000">
                                          <p:val>
                                            <p:strVal val="ppt_y+.1"/>
                                          </p:val>
                                        </p:tav>
                                      </p:tavLst>
                                    </p:anim>
                                    <p:set>
                                      <p:cBhvr>
                                        <p:cTn id="20" dur="1" fill="hold">
                                          <p:stCondLst>
                                            <p:cond delay="999"/>
                                          </p:stCondLst>
                                        </p:cTn>
                                        <p:tgtEl>
                                          <p:spTgt spid="12"/>
                                        </p:tgtEl>
                                        <p:attrNameLst>
                                          <p:attrName>style.visibility</p:attrName>
                                        </p:attrNameLst>
                                      </p:cBhvr>
                                      <p:to>
                                        <p:strVal val="hidden"/>
                                      </p:to>
                                    </p:set>
                                  </p:childTnLst>
                                </p:cTn>
                              </p:par>
                              <p:par>
                                <p:cTn id="21" presetID="42" presetClass="exit" presetSubtype="0" fill="hold" grpId="1" nodeType="withEffect">
                                  <p:stCondLst>
                                    <p:cond delay="0"/>
                                  </p:stCondLst>
                                  <p:childTnLst>
                                    <p:animEffect transition="out" filter="fade">
                                      <p:cBhvr>
                                        <p:cTn id="22" dur="1000"/>
                                        <p:tgtEl>
                                          <p:spTgt spid="11"/>
                                        </p:tgtEl>
                                      </p:cBhvr>
                                    </p:animEffect>
                                    <p:anim calcmode="lin" valueType="num">
                                      <p:cBhvr>
                                        <p:cTn id="23" dur="1000"/>
                                        <p:tgtEl>
                                          <p:spTgt spid="11"/>
                                        </p:tgtEl>
                                        <p:attrNameLst>
                                          <p:attrName>ppt_x</p:attrName>
                                        </p:attrNameLst>
                                      </p:cBhvr>
                                      <p:tavLst>
                                        <p:tav tm="0">
                                          <p:val>
                                            <p:strVal val="ppt_x"/>
                                          </p:val>
                                        </p:tav>
                                        <p:tav tm="100000">
                                          <p:val>
                                            <p:strVal val="ppt_x"/>
                                          </p:val>
                                        </p:tav>
                                      </p:tavLst>
                                    </p:anim>
                                    <p:anim calcmode="lin" valueType="num">
                                      <p:cBhvr>
                                        <p:cTn id="24" dur="1000"/>
                                        <p:tgtEl>
                                          <p:spTgt spid="11"/>
                                        </p:tgtEl>
                                        <p:attrNameLst>
                                          <p:attrName>ppt_y</p:attrName>
                                        </p:attrNameLst>
                                      </p:cBhvr>
                                      <p:tavLst>
                                        <p:tav tm="0">
                                          <p:val>
                                            <p:strVal val="ppt_y"/>
                                          </p:val>
                                        </p:tav>
                                        <p:tav tm="100000">
                                          <p:val>
                                            <p:strVal val="ppt_y+.1"/>
                                          </p:val>
                                        </p:tav>
                                      </p:tavLst>
                                    </p:anim>
                                    <p:set>
                                      <p:cBhvr>
                                        <p:cTn id="25" dur="1" fill="hold">
                                          <p:stCondLst>
                                            <p:cond delay="999"/>
                                          </p:stCondLst>
                                        </p:cTn>
                                        <p:tgtEl>
                                          <p:spTgt spid="11"/>
                                        </p:tgtEl>
                                        <p:attrNameLst>
                                          <p:attrName>style.visibility</p:attrName>
                                        </p:attrNameLst>
                                      </p:cBhvr>
                                      <p:to>
                                        <p:strVal val="hidden"/>
                                      </p:to>
                                    </p:set>
                                  </p:childTnLst>
                                </p:cTn>
                              </p:par>
                              <p:par>
                                <p:cTn id="26" presetID="42" presetClass="exit" presetSubtype="0" fill="hold" grpId="1" nodeType="withEffect">
                                  <p:stCondLst>
                                    <p:cond delay="0"/>
                                  </p:stCondLst>
                                  <p:childTnLst>
                                    <p:animEffect transition="out" filter="fade">
                                      <p:cBhvr>
                                        <p:cTn id="27" dur="1000"/>
                                        <p:tgtEl>
                                          <p:spTgt spid="10"/>
                                        </p:tgtEl>
                                      </p:cBhvr>
                                    </p:animEffect>
                                    <p:anim calcmode="lin" valueType="num">
                                      <p:cBhvr>
                                        <p:cTn id="28" dur="1000"/>
                                        <p:tgtEl>
                                          <p:spTgt spid="10"/>
                                        </p:tgtEl>
                                        <p:attrNameLst>
                                          <p:attrName>ppt_x</p:attrName>
                                        </p:attrNameLst>
                                      </p:cBhvr>
                                      <p:tavLst>
                                        <p:tav tm="0">
                                          <p:val>
                                            <p:strVal val="ppt_x"/>
                                          </p:val>
                                        </p:tav>
                                        <p:tav tm="100000">
                                          <p:val>
                                            <p:strVal val="ppt_x"/>
                                          </p:val>
                                        </p:tav>
                                      </p:tavLst>
                                    </p:anim>
                                    <p:anim calcmode="lin" valueType="num">
                                      <p:cBhvr>
                                        <p:cTn id="29" dur="1000"/>
                                        <p:tgtEl>
                                          <p:spTgt spid="10"/>
                                        </p:tgtEl>
                                        <p:attrNameLst>
                                          <p:attrName>ppt_y</p:attrName>
                                        </p:attrNameLst>
                                      </p:cBhvr>
                                      <p:tavLst>
                                        <p:tav tm="0">
                                          <p:val>
                                            <p:strVal val="ppt_y"/>
                                          </p:val>
                                        </p:tav>
                                        <p:tav tm="100000">
                                          <p:val>
                                            <p:strVal val="ppt_y+.1"/>
                                          </p:val>
                                        </p:tav>
                                      </p:tavLst>
                                    </p:anim>
                                    <p:set>
                                      <p:cBhvr>
                                        <p:cTn id="30" dur="1" fill="hold">
                                          <p:stCondLst>
                                            <p:cond delay="999"/>
                                          </p:stCondLst>
                                        </p:cTn>
                                        <p:tgtEl>
                                          <p:spTgt spid="10"/>
                                        </p:tgtEl>
                                        <p:attrNameLst>
                                          <p:attrName>style.visibility</p:attrName>
                                        </p:attrNameLst>
                                      </p:cBhvr>
                                      <p:to>
                                        <p:strVal val="hidden"/>
                                      </p:to>
                                    </p:set>
                                  </p:childTnLst>
                                </p:cTn>
                              </p:par>
                              <p:par>
                                <p:cTn id="31" presetID="42" presetClass="exit" presetSubtype="0" fill="hold" grpId="0" nodeType="withEffect">
                                  <p:stCondLst>
                                    <p:cond delay="0"/>
                                  </p:stCondLst>
                                  <p:childTnLst>
                                    <p:animEffect transition="out" filter="fade">
                                      <p:cBhvr>
                                        <p:cTn id="32" dur="1000"/>
                                        <p:tgtEl>
                                          <p:spTgt spid="948"/>
                                        </p:tgtEl>
                                      </p:cBhvr>
                                    </p:animEffect>
                                    <p:anim calcmode="lin" valueType="num">
                                      <p:cBhvr>
                                        <p:cTn id="33" dur="1000"/>
                                        <p:tgtEl>
                                          <p:spTgt spid="948"/>
                                        </p:tgtEl>
                                        <p:attrNameLst>
                                          <p:attrName>ppt_x</p:attrName>
                                        </p:attrNameLst>
                                      </p:cBhvr>
                                      <p:tavLst>
                                        <p:tav tm="0">
                                          <p:val>
                                            <p:strVal val="ppt_x"/>
                                          </p:val>
                                        </p:tav>
                                        <p:tav tm="100000">
                                          <p:val>
                                            <p:strVal val="ppt_x"/>
                                          </p:val>
                                        </p:tav>
                                      </p:tavLst>
                                    </p:anim>
                                    <p:anim calcmode="lin" valueType="num">
                                      <p:cBhvr>
                                        <p:cTn id="34" dur="1000"/>
                                        <p:tgtEl>
                                          <p:spTgt spid="948"/>
                                        </p:tgtEl>
                                        <p:attrNameLst>
                                          <p:attrName>ppt_y</p:attrName>
                                        </p:attrNameLst>
                                      </p:cBhvr>
                                      <p:tavLst>
                                        <p:tav tm="0">
                                          <p:val>
                                            <p:strVal val="ppt_y"/>
                                          </p:val>
                                        </p:tav>
                                        <p:tav tm="100000">
                                          <p:val>
                                            <p:strVal val="ppt_y+.1"/>
                                          </p:val>
                                        </p:tav>
                                      </p:tavLst>
                                    </p:anim>
                                    <p:set>
                                      <p:cBhvr>
                                        <p:cTn id="35" dur="1" fill="hold">
                                          <p:stCondLst>
                                            <p:cond delay="999"/>
                                          </p:stCondLst>
                                        </p:cTn>
                                        <p:tgtEl>
                                          <p:spTgt spid="9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 grpId="0"/>
      <p:bldP spid="10" grpId="0"/>
      <p:bldP spid="10" grpId="1"/>
      <p:bldP spid="11" grpId="0" animBg="1"/>
      <p:bldP spid="11" grpId="1" animBg="1"/>
      <p:bldP spid="12" grpId="0"/>
      <p:bldP spid="1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Fira Sans Medium" panose="020B0603050000020004" pitchFamily="34" charset="0"/>
              </a:rPr>
              <a:t>2. Hiện thực hoá nghiên cứu</a:t>
            </a:r>
            <a:endParaRPr>
              <a:latin typeface="Fira Sans Medium" panose="020B0603050000020004" pitchFamily="34" charset="0"/>
            </a:endParaRPr>
          </a:p>
        </p:txBody>
      </p:sp>
      <p:sp>
        <p:nvSpPr>
          <p:cNvPr id="951" name="Google Shape;951;p91"/>
          <p:cNvSpPr txBox="1"/>
          <p:nvPr/>
        </p:nvSpPr>
        <p:spPr>
          <a:xfrm>
            <a:off x="6266628" y="3176557"/>
            <a:ext cx="17229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Vidaloka"/>
                <a:ea typeface="Vidaloka"/>
                <a:cs typeface="Vidaloka"/>
                <a:sym typeface="Vidaloka"/>
              </a:rPr>
              <a:t>Giới thiệu MySQL</a:t>
            </a:r>
            <a:endParaRPr sz="2400">
              <a:solidFill>
                <a:schemeClr val="dk1"/>
              </a:solidFill>
              <a:latin typeface="Vidaloka"/>
              <a:ea typeface="Vidaloka"/>
              <a:cs typeface="Vidaloka"/>
              <a:sym typeface="Vidaloka"/>
            </a:endParaRPr>
          </a:p>
        </p:txBody>
      </p:sp>
      <p:sp>
        <p:nvSpPr>
          <p:cNvPr id="953" name="Google Shape;953;p91"/>
          <p:cNvSpPr txBox="1"/>
          <p:nvPr/>
        </p:nvSpPr>
        <p:spPr>
          <a:xfrm>
            <a:off x="1046417" y="3027671"/>
            <a:ext cx="1976283" cy="3740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Vidaloka"/>
                <a:ea typeface="Vidaloka"/>
                <a:cs typeface="Vidaloka"/>
                <a:sym typeface="Vidaloka"/>
              </a:rPr>
              <a:t>Tổng quan đề tài</a:t>
            </a:r>
            <a:endParaRPr sz="2400">
              <a:solidFill>
                <a:schemeClr val="dk1"/>
              </a:solidFill>
              <a:latin typeface="Vidaloka"/>
              <a:ea typeface="Vidaloka"/>
              <a:cs typeface="Vidaloka"/>
              <a:sym typeface="Vidaloka"/>
            </a:endParaRPr>
          </a:p>
        </p:txBody>
      </p:sp>
      <p:grpSp>
        <p:nvGrpSpPr>
          <p:cNvPr id="955" name="Google Shape;955;p91"/>
          <p:cNvGrpSpPr/>
          <p:nvPr/>
        </p:nvGrpSpPr>
        <p:grpSpPr>
          <a:xfrm>
            <a:off x="1391906" y="2353807"/>
            <a:ext cx="6360137" cy="667500"/>
            <a:chOff x="1061626" y="2700425"/>
            <a:chExt cx="5002774" cy="667500"/>
          </a:xfrm>
        </p:grpSpPr>
        <p:cxnSp>
          <p:nvCxnSpPr>
            <p:cNvPr id="956" name="Google Shape;956;p91"/>
            <p:cNvCxnSpPr>
              <a:stCxn id="957" idx="3"/>
              <a:endCxn id="958" idx="1"/>
            </p:cNvCxnSpPr>
            <p:nvPr/>
          </p:nvCxnSpPr>
          <p:spPr>
            <a:xfrm>
              <a:off x="2072626" y="3034175"/>
              <a:ext cx="1006800" cy="0"/>
            </a:xfrm>
            <a:prstGeom prst="straightConnector1">
              <a:avLst/>
            </a:prstGeom>
            <a:noFill/>
            <a:ln w="28575" cap="flat" cmpd="sng">
              <a:solidFill>
                <a:schemeClr val="accent2"/>
              </a:solidFill>
              <a:prstDash val="solid"/>
              <a:round/>
              <a:headEnd type="none" w="med" len="med"/>
              <a:tailEnd type="none" w="med" len="med"/>
            </a:ln>
          </p:spPr>
        </p:cxnSp>
        <p:cxnSp>
          <p:nvCxnSpPr>
            <p:cNvPr id="959" name="Google Shape;959;p91"/>
            <p:cNvCxnSpPr>
              <a:stCxn id="958" idx="3"/>
              <a:endCxn id="960" idx="1"/>
            </p:cNvCxnSpPr>
            <p:nvPr/>
          </p:nvCxnSpPr>
          <p:spPr>
            <a:xfrm>
              <a:off x="4061175" y="3034175"/>
              <a:ext cx="1021500" cy="0"/>
            </a:xfrm>
            <a:prstGeom prst="straightConnector1">
              <a:avLst/>
            </a:prstGeom>
            <a:noFill/>
            <a:ln w="28575" cap="flat" cmpd="sng">
              <a:solidFill>
                <a:schemeClr val="accent2"/>
              </a:solidFill>
              <a:prstDash val="solid"/>
              <a:round/>
              <a:headEnd type="none" w="med" len="med"/>
              <a:tailEnd type="none" w="med" len="med"/>
            </a:ln>
          </p:spPr>
        </p:cxnSp>
        <p:sp>
          <p:nvSpPr>
            <p:cNvPr id="957" name="Google Shape;957;p91"/>
            <p:cNvSpPr txBox="1"/>
            <p:nvPr/>
          </p:nvSpPr>
          <p:spPr>
            <a:xfrm>
              <a:off x="1061626" y="270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01</a:t>
              </a:r>
              <a:endParaRPr sz="3500">
                <a:solidFill>
                  <a:schemeClr val="accent1"/>
                </a:solidFill>
                <a:latin typeface="Vidaloka"/>
                <a:ea typeface="Vidaloka"/>
                <a:cs typeface="Vidaloka"/>
                <a:sym typeface="Vidaloka"/>
              </a:endParaRPr>
            </a:p>
          </p:txBody>
        </p:sp>
        <p:sp>
          <p:nvSpPr>
            <p:cNvPr id="958" name="Google Shape;958;p91"/>
            <p:cNvSpPr txBox="1"/>
            <p:nvPr/>
          </p:nvSpPr>
          <p:spPr>
            <a:xfrm>
              <a:off x="3079575" y="2700425"/>
              <a:ext cx="9816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02</a:t>
              </a:r>
              <a:endParaRPr sz="3500">
                <a:solidFill>
                  <a:schemeClr val="accent1"/>
                </a:solidFill>
                <a:latin typeface="Vidaloka"/>
                <a:ea typeface="Vidaloka"/>
                <a:cs typeface="Vidaloka"/>
                <a:sym typeface="Vidaloka"/>
              </a:endParaRPr>
            </a:p>
          </p:txBody>
        </p:sp>
        <p:sp>
          <p:nvSpPr>
            <p:cNvPr id="960" name="Google Shape;960;p91"/>
            <p:cNvSpPr txBox="1"/>
            <p:nvPr/>
          </p:nvSpPr>
          <p:spPr>
            <a:xfrm>
              <a:off x="5082800" y="2700425"/>
              <a:ext cx="9816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03</a:t>
              </a:r>
              <a:endParaRPr sz="3500">
                <a:solidFill>
                  <a:schemeClr val="accent1"/>
                </a:solidFill>
                <a:latin typeface="Vidaloka"/>
                <a:ea typeface="Vidaloka"/>
                <a:cs typeface="Vidaloka"/>
                <a:sym typeface="Vidaloka"/>
              </a:endParaRPr>
            </a:p>
          </p:txBody>
        </p:sp>
      </p:grpSp>
      <p:sp>
        <p:nvSpPr>
          <p:cNvPr id="963" name="Google Shape;963;p91"/>
          <p:cNvSpPr txBox="1"/>
          <p:nvPr/>
        </p:nvSpPr>
        <p:spPr>
          <a:xfrm>
            <a:off x="3318861" y="1865428"/>
            <a:ext cx="2520952"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Vidaloka"/>
                <a:ea typeface="Vidaloka"/>
                <a:cs typeface="Vidaloka"/>
                <a:sym typeface="Vidaloka"/>
              </a:rPr>
              <a:t>Tìm hiểu về ngôn ngữ PHP</a:t>
            </a:r>
            <a:endParaRPr sz="2400">
              <a:solidFill>
                <a:schemeClr val="dk1"/>
              </a:solidFill>
              <a:latin typeface="Vidaloka"/>
              <a:ea typeface="Vidaloka"/>
              <a:cs typeface="Vidaloka"/>
              <a:sym typeface="Vidaloka"/>
            </a:endParaRPr>
          </a:p>
        </p:txBody>
      </p:sp>
    </p:spTree>
    <p:extLst>
      <p:ext uri="{BB962C8B-B14F-4D97-AF65-F5344CB8AC3E}">
        <p14:creationId xmlns:p14="http://schemas.microsoft.com/office/powerpoint/2010/main" val="151359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Fira Sans Medium" panose="020B0603050000020004" pitchFamily="34" charset="0"/>
              </a:rPr>
              <a:t>2. HIỆN THỰC HOÁ NGHIÊN CỨU</a:t>
            </a:r>
            <a:endParaRPr>
              <a:latin typeface="Fira Sans Medium" panose="020B0603050000020004" pitchFamily="34" charset="0"/>
            </a:endParaRPr>
          </a:p>
        </p:txBody>
      </p:sp>
      <p:sp>
        <p:nvSpPr>
          <p:cNvPr id="1329" name="Google Shape;1329;p106"/>
          <p:cNvSpPr/>
          <p:nvPr/>
        </p:nvSpPr>
        <p:spPr>
          <a:xfrm>
            <a:off x="1474005" y="2473806"/>
            <a:ext cx="1627800" cy="752400"/>
          </a:xfrm>
          <a:prstGeom prst="roundRect">
            <a:avLst>
              <a:gd name="adj"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06"/>
          <p:cNvSpPr txBox="1">
            <a:spLocks noGrp="1"/>
          </p:cNvSpPr>
          <p:nvPr>
            <p:ph type="title" idx="4294967295"/>
          </p:nvPr>
        </p:nvSpPr>
        <p:spPr>
          <a:xfrm>
            <a:off x="4527948" y="1579380"/>
            <a:ext cx="2690100" cy="8362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1"/>
                </a:solidFill>
              </a:rPr>
              <a:t>Phân tích thiết kế hệ thống</a:t>
            </a:r>
            <a:endParaRPr sz="2400">
              <a:solidFill>
                <a:schemeClr val="accent1"/>
              </a:solidFill>
            </a:endParaRPr>
          </a:p>
        </p:txBody>
      </p:sp>
      <p:sp>
        <p:nvSpPr>
          <p:cNvPr id="1332" name="Google Shape;1332;p106"/>
          <p:cNvSpPr txBox="1">
            <a:spLocks noGrp="1"/>
          </p:cNvSpPr>
          <p:nvPr>
            <p:ph type="title" idx="4294967295"/>
          </p:nvPr>
        </p:nvSpPr>
        <p:spPr>
          <a:xfrm>
            <a:off x="4527948" y="3450340"/>
            <a:ext cx="2690100" cy="47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1"/>
                </a:solidFill>
              </a:rPr>
              <a:t>Thiết kế dữ liệu</a:t>
            </a:r>
            <a:endParaRPr sz="2400">
              <a:solidFill>
                <a:schemeClr val="accent1"/>
              </a:solidFill>
            </a:endParaRPr>
          </a:p>
        </p:txBody>
      </p:sp>
      <p:sp>
        <p:nvSpPr>
          <p:cNvPr id="1336" name="Google Shape;1336;p106"/>
          <p:cNvSpPr txBox="1">
            <a:spLocks noGrp="1"/>
          </p:cNvSpPr>
          <p:nvPr>
            <p:ph type="title" idx="4294967295"/>
          </p:nvPr>
        </p:nvSpPr>
        <p:spPr>
          <a:xfrm>
            <a:off x="1473929" y="2557616"/>
            <a:ext cx="162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NỘI DUNG</a:t>
            </a:r>
            <a:endParaRPr sz="2400"/>
          </a:p>
        </p:txBody>
      </p:sp>
      <p:sp>
        <p:nvSpPr>
          <p:cNvPr id="1356" name="Google Shape;1356;p106"/>
          <p:cNvSpPr/>
          <p:nvPr/>
        </p:nvSpPr>
        <p:spPr>
          <a:xfrm>
            <a:off x="3653729" y="1621307"/>
            <a:ext cx="752400" cy="75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06"/>
          <p:cNvSpPr/>
          <p:nvPr/>
        </p:nvSpPr>
        <p:spPr>
          <a:xfrm>
            <a:off x="3653729" y="3311441"/>
            <a:ext cx="752400" cy="75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8" name="Google Shape;1358;p106"/>
          <p:cNvCxnSpPr>
            <a:cxnSpLocks/>
            <a:stCxn id="1329" idx="0"/>
            <a:endCxn id="1356" idx="1"/>
          </p:cNvCxnSpPr>
          <p:nvPr/>
        </p:nvCxnSpPr>
        <p:spPr>
          <a:xfrm rot="5400000" flipH="1" flipV="1">
            <a:off x="2732668" y="1552745"/>
            <a:ext cx="476299" cy="1365824"/>
          </a:xfrm>
          <a:prstGeom prst="bentConnector2">
            <a:avLst/>
          </a:prstGeom>
          <a:noFill/>
          <a:ln w="28575" cap="flat" cmpd="sng">
            <a:solidFill>
              <a:schemeClr val="accent1"/>
            </a:solidFill>
            <a:prstDash val="solid"/>
            <a:round/>
            <a:headEnd type="none" w="med" len="med"/>
            <a:tailEnd type="none" w="med" len="med"/>
          </a:ln>
        </p:spPr>
      </p:cxnSp>
      <p:cxnSp>
        <p:nvCxnSpPr>
          <p:cNvPr id="1359" name="Google Shape;1359;p106"/>
          <p:cNvCxnSpPr>
            <a:cxnSpLocks/>
            <a:stCxn id="1329" idx="2"/>
          </p:cNvCxnSpPr>
          <p:nvPr/>
        </p:nvCxnSpPr>
        <p:spPr>
          <a:xfrm rot="16200000" flipH="1">
            <a:off x="2733990" y="2780121"/>
            <a:ext cx="473654" cy="1365824"/>
          </a:xfrm>
          <a:prstGeom prst="bentConnector2">
            <a:avLst/>
          </a:prstGeom>
          <a:noFill/>
          <a:ln w="28575" cap="flat" cmpd="sng">
            <a:solidFill>
              <a:schemeClr val="accent1"/>
            </a:solidFill>
            <a:prstDash val="solid"/>
            <a:round/>
            <a:headEnd type="none" w="med" len="med"/>
            <a:tailEnd type="none" w="med" len="med"/>
          </a:ln>
        </p:spPr>
      </p:cxnSp>
      <p:pic>
        <p:nvPicPr>
          <p:cNvPr id="2" name="Picture 1">
            <a:extLst>
              <a:ext uri="{FF2B5EF4-FFF2-40B4-BE49-F238E27FC236}">
                <a16:creationId xmlns:a16="http://schemas.microsoft.com/office/drawing/2014/main" id="{FF67E777-2265-D838-C24F-E3063B3F10E1}"/>
              </a:ext>
            </a:extLst>
          </p:cNvPr>
          <p:cNvPicPr>
            <a:picLocks noChangeAspect="1"/>
          </p:cNvPicPr>
          <p:nvPr/>
        </p:nvPicPr>
        <p:blipFill>
          <a:blip r:embed="rId3"/>
          <a:stretch>
            <a:fillRect/>
          </a:stretch>
        </p:blipFill>
        <p:spPr>
          <a:xfrm>
            <a:off x="3752408" y="1739684"/>
            <a:ext cx="532277" cy="532277"/>
          </a:xfrm>
          <a:prstGeom prst="rect">
            <a:avLst/>
          </a:prstGeom>
        </p:spPr>
      </p:pic>
      <p:pic>
        <p:nvPicPr>
          <p:cNvPr id="3" name="Picture 2">
            <a:extLst>
              <a:ext uri="{FF2B5EF4-FFF2-40B4-BE49-F238E27FC236}">
                <a16:creationId xmlns:a16="http://schemas.microsoft.com/office/drawing/2014/main" id="{1162A223-327B-6ACB-9E86-EA6504B24CA2}"/>
              </a:ext>
            </a:extLst>
          </p:cNvPr>
          <p:cNvPicPr>
            <a:picLocks noChangeAspect="1"/>
          </p:cNvPicPr>
          <p:nvPr/>
        </p:nvPicPr>
        <p:blipFill>
          <a:blip r:embed="rId4"/>
          <a:stretch>
            <a:fillRect/>
          </a:stretch>
        </p:blipFill>
        <p:spPr>
          <a:xfrm>
            <a:off x="3775623" y="3392707"/>
            <a:ext cx="589867" cy="589867"/>
          </a:xfrm>
          <a:prstGeom prst="rect">
            <a:avLst/>
          </a:prstGeom>
        </p:spPr>
      </p:pic>
    </p:spTree>
    <p:extLst>
      <p:ext uri="{BB962C8B-B14F-4D97-AF65-F5344CB8AC3E}">
        <p14:creationId xmlns:p14="http://schemas.microsoft.com/office/powerpoint/2010/main" val="257435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8"/>
                                        </p:tgtEl>
                                        <p:attrNameLst>
                                          <p:attrName>style.visibility</p:attrName>
                                        </p:attrNameLst>
                                      </p:cBhvr>
                                      <p:to>
                                        <p:strVal val="visible"/>
                                      </p:to>
                                    </p:set>
                                    <p:anim calcmode="lin" valueType="num">
                                      <p:cBhvr additive="base">
                                        <p:cTn id="7" dur="500" fill="hold"/>
                                        <p:tgtEl>
                                          <p:spTgt spid="1328"/>
                                        </p:tgtEl>
                                        <p:attrNameLst>
                                          <p:attrName>ppt_x</p:attrName>
                                        </p:attrNameLst>
                                      </p:cBhvr>
                                      <p:tavLst>
                                        <p:tav tm="0">
                                          <p:val>
                                            <p:strVal val="#ppt_x"/>
                                          </p:val>
                                        </p:tav>
                                        <p:tav tm="100000">
                                          <p:val>
                                            <p:strVal val="#ppt_x"/>
                                          </p:val>
                                        </p:tav>
                                      </p:tavLst>
                                    </p:anim>
                                    <p:anim calcmode="lin" valueType="num">
                                      <p:cBhvr additive="base">
                                        <p:cTn id="8" dur="500" fill="hold"/>
                                        <p:tgtEl>
                                          <p:spTgt spid="13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29"/>
                                        </p:tgtEl>
                                        <p:attrNameLst>
                                          <p:attrName>style.visibility</p:attrName>
                                        </p:attrNameLst>
                                      </p:cBhvr>
                                      <p:to>
                                        <p:strVal val="visible"/>
                                      </p:to>
                                    </p:set>
                                    <p:anim calcmode="lin" valueType="num">
                                      <p:cBhvr additive="base">
                                        <p:cTn id="13" dur="500" fill="hold"/>
                                        <p:tgtEl>
                                          <p:spTgt spid="1329"/>
                                        </p:tgtEl>
                                        <p:attrNameLst>
                                          <p:attrName>ppt_x</p:attrName>
                                        </p:attrNameLst>
                                      </p:cBhvr>
                                      <p:tavLst>
                                        <p:tav tm="0">
                                          <p:val>
                                            <p:strVal val="#ppt_x"/>
                                          </p:val>
                                        </p:tav>
                                        <p:tav tm="100000">
                                          <p:val>
                                            <p:strVal val="#ppt_x"/>
                                          </p:val>
                                        </p:tav>
                                      </p:tavLst>
                                    </p:anim>
                                    <p:anim calcmode="lin" valueType="num">
                                      <p:cBhvr additive="base">
                                        <p:cTn id="14" dur="500" fill="hold"/>
                                        <p:tgtEl>
                                          <p:spTgt spid="1329"/>
                                        </p:tgtEl>
                                        <p:attrNameLst>
                                          <p:attrName>ppt_y</p:attrName>
                                        </p:attrNameLst>
                                      </p:cBhvr>
                                      <p:tavLst>
                                        <p:tav tm="0">
                                          <p:val>
                                            <p:strVal val="1+#ppt_h/2"/>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1330"/>
                                        </p:tgtEl>
                                        <p:attrNameLst>
                                          <p:attrName>style.visibility</p:attrName>
                                        </p:attrNameLst>
                                      </p:cBhvr>
                                      <p:to>
                                        <p:strVal val="visible"/>
                                      </p:to>
                                    </p:set>
                                    <p:animEffect transition="in" filter="fade">
                                      <p:cBhvr>
                                        <p:cTn id="17" dur="1000"/>
                                        <p:tgtEl>
                                          <p:spTgt spid="1330"/>
                                        </p:tgtEl>
                                      </p:cBhvr>
                                    </p:animEffect>
                                  </p:childTnLst>
                                </p:cTn>
                              </p:par>
                              <p:par>
                                <p:cTn id="18" presetID="10" presetClass="entr" presetSubtype="0" fill="hold" nodeType="withEffect">
                                  <p:stCondLst>
                                    <p:cond delay="0"/>
                                  </p:stCondLst>
                                  <p:childTnLst>
                                    <p:set>
                                      <p:cBhvr>
                                        <p:cTn id="19" dur="1" fill="hold">
                                          <p:stCondLst>
                                            <p:cond delay="0"/>
                                          </p:stCondLst>
                                        </p:cTn>
                                        <p:tgtEl>
                                          <p:spTgt spid="1332"/>
                                        </p:tgtEl>
                                        <p:attrNameLst>
                                          <p:attrName>style.visibility</p:attrName>
                                        </p:attrNameLst>
                                      </p:cBhvr>
                                      <p:to>
                                        <p:strVal val="visible"/>
                                      </p:to>
                                    </p:set>
                                    <p:animEffect transition="in" filter="fade">
                                      <p:cBhvr>
                                        <p:cTn id="20" dur="1000"/>
                                        <p:tgtEl>
                                          <p:spTgt spid="1332"/>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1336"/>
                                        </p:tgtEl>
                                        <p:attrNameLst>
                                          <p:attrName>style.visibility</p:attrName>
                                        </p:attrNameLst>
                                      </p:cBhvr>
                                      <p:to>
                                        <p:strVal val="visible"/>
                                      </p:to>
                                    </p:set>
                                    <p:anim calcmode="lin" valueType="num">
                                      <p:cBhvr additive="base">
                                        <p:cTn id="23" dur="500" fill="hold"/>
                                        <p:tgtEl>
                                          <p:spTgt spid="1336"/>
                                        </p:tgtEl>
                                        <p:attrNameLst>
                                          <p:attrName>ppt_x</p:attrName>
                                        </p:attrNameLst>
                                      </p:cBhvr>
                                      <p:tavLst>
                                        <p:tav tm="0">
                                          <p:val>
                                            <p:strVal val="#ppt_x"/>
                                          </p:val>
                                        </p:tav>
                                        <p:tav tm="100000">
                                          <p:val>
                                            <p:strVal val="#ppt_x"/>
                                          </p:val>
                                        </p:tav>
                                      </p:tavLst>
                                    </p:anim>
                                    <p:anim calcmode="lin" valueType="num">
                                      <p:cBhvr additive="base">
                                        <p:cTn id="24" dur="500" fill="hold"/>
                                        <p:tgtEl>
                                          <p:spTgt spid="133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58"/>
                                        </p:tgtEl>
                                        <p:attrNameLst>
                                          <p:attrName>style.visibility</p:attrName>
                                        </p:attrNameLst>
                                      </p:cBhvr>
                                      <p:to>
                                        <p:strVal val="visible"/>
                                      </p:to>
                                    </p:set>
                                    <p:anim calcmode="lin" valueType="num">
                                      <p:cBhvr additive="base">
                                        <p:cTn id="27" dur="500" fill="hold"/>
                                        <p:tgtEl>
                                          <p:spTgt spid="1358"/>
                                        </p:tgtEl>
                                        <p:attrNameLst>
                                          <p:attrName>ppt_x</p:attrName>
                                        </p:attrNameLst>
                                      </p:cBhvr>
                                      <p:tavLst>
                                        <p:tav tm="0">
                                          <p:val>
                                            <p:strVal val="#ppt_x"/>
                                          </p:val>
                                        </p:tav>
                                        <p:tav tm="100000">
                                          <p:val>
                                            <p:strVal val="#ppt_x"/>
                                          </p:val>
                                        </p:tav>
                                      </p:tavLst>
                                    </p:anim>
                                    <p:anim calcmode="lin" valueType="num">
                                      <p:cBhvr additive="base">
                                        <p:cTn id="28" dur="500" fill="hold"/>
                                        <p:tgtEl>
                                          <p:spTgt spid="135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59"/>
                                        </p:tgtEl>
                                        <p:attrNameLst>
                                          <p:attrName>style.visibility</p:attrName>
                                        </p:attrNameLst>
                                      </p:cBhvr>
                                      <p:to>
                                        <p:strVal val="visible"/>
                                      </p:to>
                                    </p:set>
                                    <p:anim calcmode="lin" valueType="num">
                                      <p:cBhvr additive="base">
                                        <p:cTn id="31" dur="500" fill="hold"/>
                                        <p:tgtEl>
                                          <p:spTgt spid="1359"/>
                                        </p:tgtEl>
                                        <p:attrNameLst>
                                          <p:attrName>ppt_x</p:attrName>
                                        </p:attrNameLst>
                                      </p:cBhvr>
                                      <p:tavLst>
                                        <p:tav tm="0">
                                          <p:val>
                                            <p:strVal val="#ppt_x"/>
                                          </p:val>
                                        </p:tav>
                                        <p:tav tm="100000">
                                          <p:val>
                                            <p:strVal val="#ppt_x"/>
                                          </p:val>
                                        </p:tav>
                                      </p:tavLst>
                                    </p:anim>
                                    <p:anim calcmode="lin" valueType="num">
                                      <p:cBhvr additive="base">
                                        <p:cTn id="32" dur="500" fill="hold"/>
                                        <p:tgtEl>
                                          <p:spTgt spid="135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56"/>
                                        </p:tgtEl>
                                        <p:attrNameLst>
                                          <p:attrName>style.visibility</p:attrName>
                                        </p:attrNameLst>
                                      </p:cBhvr>
                                      <p:to>
                                        <p:strVal val="visible"/>
                                      </p:to>
                                    </p:set>
                                    <p:anim calcmode="lin" valueType="num">
                                      <p:cBhvr additive="base">
                                        <p:cTn id="43" dur="500" fill="hold"/>
                                        <p:tgtEl>
                                          <p:spTgt spid="1356"/>
                                        </p:tgtEl>
                                        <p:attrNameLst>
                                          <p:attrName>ppt_x</p:attrName>
                                        </p:attrNameLst>
                                      </p:cBhvr>
                                      <p:tavLst>
                                        <p:tav tm="0">
                                          <p:val>
                                            <p:strVal val="#ppt_x"/>
                                          </p:val>
                                        </p:tav>
                                        <p:tav tm="100000">
                                          <p:val>
                                            <p:strVal val="#ppt_x"/>
                                          </p:val>
                                        </p:tav>
                                      </p:tavLst>
                                    </p:anim>
                                    <p:anim calcmode="lin" valueType="num">
                                      <p:cBhvr additive="base">
                                        <p:cTn id="44" dur="500" fill="hold"/>
                                        <p:tgtEl>
                                          <p:spTgt spid="135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57"/>
                                        </p:tgtEl>
                                        <p:attrNameLst>
                                          <p:attrName>style.visibility</p:attrName>
                                        </p:attrNameLst>
                                      </p:cBhvr>
                                      <p:to>
                                        <p:strVal val="visible"/>
                                      </p:to>
                                    </p:set>
                                    <p:anim calcmode="lin" valueType="num">
                                      <p:cBhvr additive="base">
                                        <p:cTn id="47" dur="500" fill="hold"/>
                                        <p:tgtEl>
                                          <p:spTgt spid="1357"/>
                                        </p:tgtEl>
                                        <p:attrNameLst>
                                          <p:attrName>ppt_x</p:attrName>
                                        </p:attrNameLst>
                                      </p:cBhvr>
                                      <p:tavLst>
                                        <p:tav tm="0">
                                          <p:val>
                                            <p:strVal val="#ppt_x"/>
                                          </p:val>
                                        </p:tav>
                                        <p:tav tm="100000">
                                          <p:val>
                                            <p:strVal val="#ppt_x"/>
                                          </p:val>
                                        </p:tav>
                                      </p:tavLst>
                                    </p:anim>
                                    <p:anim calcmode="lin" valueType="num">
                                      <p:cBhvr additive="base">
                                        <p:cTn id="48" dur="500" fill="hold"/>
                                        <p:tgtEl>
                                          <p:spTgt spid="13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8" grpId="0"/>
      <p:bldP spid="1329" grpId="0" animBg="1"/>
      <p:bldP spid="1336" grpId="0"/>
      <p:bldP spid="1356" grpId="0" animBg="1"/>
      <p:bldP spid="1357" grpId="0" animBg="1"/>
    </p:bld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921</Words>
  <Application>Microsoft Office PowerPoint</Application>
  <PresentationFormat>On-screen Show (16:9)</PresentationFormat>
  <Paragraphs>117</Paragraphs>
  <Slides>15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Fira Sans Medium</vt:lpstr>
      <vt:lpstr>Crimson Text</vt:lpstr>
      <vt:lpstr>Montserrat</vt:lpstr>
      <vt:lpstr>Vidaloka</vt:lpstr>
      <vt:lpstr>Bahnschrift SemiBold</vt:lpstr>
      <vt:lpstr>Lucida Handwriting</vt:lpstr>
      <vt:lpstr>Arial</vt:lpstr>
      <vt:lpstr>Fira Sans</vt:lpstr>
      <vt:lpstr>Fira Sans SemiBold</vt:lpstr>
      <vt:lpstr>Minimalist Business Slides XL by Slidesgo</vt:lpstr>
      <vt:lpstr>  Xây dựng hệ thống đánh giá  năng lực nhân viên  dựa trên chỉ số KPI</vt:lpstr>
      <vt:lpstr>01</vt:lpstr>
      <vt:lpstr>1. CƠ SỞ LÝ THUẾT</vt:lpstr>
      <vt:lpstr>Tổng quan đề tài</vt:lpstr>
      <vt:lpstr>TÌM HIỂU VỀ PHP</vt:lpstr>
      <vt:lpstr>GIỚI THIỆU MYSQL</vt:lpstr>
      <vt:lpstr>GIỚI THIỆU MYSQL</vt:lpstr>
      <vt:lpstr>2. Hiện thực hoá nghiên cứu</vt:lpstr>
      <vt:lpstr>2. HIỆN THỰC HOÁ NGHIÊN CỨU</vt:lpstr>
      <vt:lpstr>PowerPoint Presentation</vt:lpstr>
      <vt:lpstr>THIẾT KẾ DỮ LIỆU</vt:lpstr>
      <vt:lpstr>THIẾT KẾ DỮ LIỆU</vt:lpstr>
      <vt:lpstr>PowerPoint Presentation</vt:lpstr>
      <vt:lpstr>4. KẾT LUẬN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Huynh Huu Hieu</cp:lastModifiedBy>
  <cp:revision>11</cp:revision>
  <dcterms:modified xsi:type="dcterms:W3CDTF">2024-07-17T13:57:07Z</dcterms:modified>
</cp:coreProperties>
</file>