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240088" cy="2160588"/>
  <p:notesSz cx="6819900" cy="9918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0FE"/>
    <a:srgbClr val="299BEA"/>
    <a:srgbClr val="009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2" autoAdjust="0"/>
    <p:restoredTop sz="94660"/>
  </p:normalViewPr>
  <p:slideViewPr>
    <p:cSldViewPr snapToGrid="0">
      <p:cViewPr>
        <p:scale>
          <a:sx n="200" d="100"/>
          <a:sy n="200" d="100"/>
        </p:scale>
        <p:origin x="225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353596"/>
            <a:ext cx="2754075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134809"/>
            <a:ext cx="2430066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4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15032"/>
            <a:ext cx="698644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15032"/>
            <a:ext cx="2055431" cy="18309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3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538647"/>
            <a:ext cx="279457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1445894"/>
            <a:ext cx="279457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/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22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575157"/>
            <a:ext cx="1377037" cy="1370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575157"/>
            <a:ext cx="1377037" cy="13708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15032"/>
            <a:ext cx="2794576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529645"/>
            <a:ext cx="137070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789215"/>
            <a:ext cx="1370709" cy="11608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529645"/>
            <a:ext cx="1377459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789215"/>
            <a:ext cx="1377459" cy="11608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8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039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5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4039"/>
            <a:ext cx="104501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311085"/>
            <a:ext cx="1640295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648176"/>
            <a:ext cx="104501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44039"/>
            <a:ext cx="104501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311085"/>
            <a:ext cx="1640295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648176"/>
            <a:ext cx="104501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15032"/>
            <a:ext cx="279457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575157"/>
            <a:ext cx="279457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2002546"/>
            <a:ext cx="7290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7236F-406D-426A-BBBA-79CB54D24442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2002546"/>
            <a:ext cx="109353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2002546"/>
            <a:ext cx="72902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4BFBC-40E1-4673-B786-EACFBD4FD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3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5" Type="http://schemas.openxmlformats.org/officeDocument/2006/relationships/image" Target="../media/image27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31" Type="http://schemas.openxmlformats.org/officeDocument/2006/relationships/image" Target="../media/image3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sv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2E27666-0FF5-41A8-8CC4-3E67EE3B8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5" y="-131216"/>
            <a:ext cx="3243191" cy="2291804"/>
          </a:xfrm>
          <a:prstGeom prst="rect">
            <a:avLst/>
          </a:prstGeom>
        </p:spPr>
      </p:pic>
      <p:pic>
        <p:nvPicPr>
          <p:cNvPr id="7" name="图形 6" descr="汽车">
            <a:extLst>
              <a:ext uri="{FF2B5EF4-FFF2-40B4-BE49-F238E27FC236}">
                <a16:creationId xmlns:a16="http://schemas.microsoft.com/office/drawing/2014/main" id="{D3C82703-6409-41ED-9BDF-F36067CBE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03898" y="1378548"/>
            <a:ext cx="814868" cy="8148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DD668F4-A2CD-4641-A15C-A29739D8C549}"/>
              </a:ext>
            </a:extLst>
          </p:cNvPr>
          <p:cNvSpPr/>
          <p:nvPr/>
        </p:nvSpPr>
        <p:spPr>
          <a:xfrm>
            <a:off x="-3104" y="0"/>
            <a:ext cx="3243192" cy="21605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4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形 33" descr="森林场景">
            <a:extLst>
              <a:ext uri="{FF2B5EF4-FFF2-40B4-BE49-F238E27FC236}">
                <a16:creationId xmlns:a16="http://schemas.microsoft.com/office/drawing/2014/main" id="{A8822CE7-56AF-4813-8426-18EA35E96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4207" y="1689312"/>
            <a:ext cx="295478" cy="295478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EC9FC6-AB37-4A1C-AE53-2A4D870C03F3}"/>
              </a:ext>
            </a:extLst>
          </p:cNvPr>
          <p:cNvGrpSpPr/>
          <p:nvPr/>
        </p:nvGrpSpPr>
        <p:grpSpPr>
          <a:xfrm>
            <a:off x="-149812" y="839704"/>
            <a:ext cx="3523656" cy="1386086"/>
            <a:chOff x="-149812" y="492287"/>
            <a:chExt cx="3523656" cy="1386086"/>
          </a:xfrm>
        </p:grpSpPr>
        <p:pic>
          <p:nvPicPr>
            <p:cNvPr id="9" name="图形 8" descr="建筑物">
              <a:extLst>
                <a:ext uri="{FF2B5EF4-FFF2-40B4-BE49-F238E27FC236}">
                  <a16:creationId xmlns:a16="http://schemas.microsoft.com/office/drawing/2014/main" id="{B25540D1-AFA4-4C19-ABC3-F95CE834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05" y="492287"/>
              <a:ext cx="914400" cy="1176013"/>
            </a:xfrm>
            <a:prstGeom prst="rect">
              <a:avLst/>
            </a:prstGeom>
          </p:spPr>
        </p:pic>
        <p:pic>
          <p:nvPicPr>
            <p:cNvPr id="15" name="图形 14" descr="工厂">
              <a:extLst>
                <a:ext uri="{FF2B5EF4-FFF2-40B4-BE49-F238E27FC236}">
                  <a16:creationId xmlns:a16="http://schemas.microsoft.com/office/drawing/2014/main" id="{5735CE23-9CA3-48E6-8EAE-B43E8D83D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59444" y="848094"/>
              <a:ext cx="914400" cy="914400"/>
            </a:xfrm>
            <a:prstGeom prst="rect">
              <a:avLst/>
            </a:prstGeom>
          </p:spPr>
        </p:pic>
        <p:pic>
          <p:nvPicPr>
            <p:cNvPr id="18" name="图形 17" descr="城市">
              <a:extLst>
                <a:ext uri="{FF2B5EF4-FFF2-40B4-BE49-F238E27FC236}">
                  <a16:creationId xmlns:a16="http://schemas.microsoft.com/office/drawing/2014/main" id="{EBEF9BAA-9B55-44E0-B99C-2AF17E7EE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6336" y="702360"/>
              <a:ext cx="1087748" cy="1087748"/>
            </a:xfrm>
            <a:prstGeom prst="rect">
              <a:avLst/>
            </a:prstGeom>
          </p:spPr>
        </p:pic>
        <p:pic>
          <p:nvPicPr>
            <p:cNvPr id="7" name="图形 6" descr="城市">
              <a:extLst>
                <a:ext uri="{FF2B5EF4-FFF2-40B4-BE49-F238E27FC236}">
                  <a16:creationId xmlns:a16="http://schemas.microsoft.com/office/drawing/2014/main" id="{43A92A35-AD18-4754-9599-E23735614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41023" y="848094"/>
              <a:ext cx="914400" cy="914400"/>
            </a:xfrm>
            <a:prstGeom prst="rect">
              <a:avLst/>
            </a:prstGeom>
          </p:spPr>
        </p:pic>
        <p:pic>
          <p:nvPicPr>
            <p:cNvPr id="11" name="图形 10" descr="枞树">
              <a:extLst>
                <a:ext uri="{FF2B5EF4-FFF2-40B4-BE49-F238E27FC236}">
                  <a16:creationId xmlns:a16="http://schemas.microsoft.com/office/drawing/2014/main" id="{443216F1-4E92-4422-AB8F-00C32EEBB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953216" y="1369982"/>
              <a:ext cx="295478" cy="295478"/>
            </a:xfrm>
            <a:prstGeom prst="rect">
              <a:avLst/>
            </a:prstGeom>
          </p:spPr>
        </p:pic>
        <p:pic>
          <p:nvPicPr>
            <p:cNvPr id="13" name="图形 12" descr="落叶树">
              <a:extLst>
                <a:ext uri="{FF2B5EF4-FFF2-40B4-BE49-F238E27FC236}">
                  <a16:creationId xmlns:a16="http://schemas.microsoft.com/office/drawing/2014/main" id="{F4F55F21-660F-4BA6-B1B2-ED7DEE38BF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90674" y="1349583"/>
              <a:ext cx="315877" cy="315877"/>
            </a:xfrm>
            <a:prstGeom prst="rect">
              <a:avLst/>
            </a:prstGeom>
          </p:spPr>
        </p:pic>
        <p:pic>
          <p:nvPicPr>
            <p:cNvPr id="19" name="图形 18" descr="枞树">
              <a:extLst>
                <a:ext uri="{FF2B5EF4-FFF2-40B4-BE49-F238E27FC236}">
                  <a16:creationId xmlns:a16="http://schemas.microsoft.com/office/drawing/2014/main" id="{5CBBFF18-60BB-4D22-8C1D-834AF0338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709277" y="1310895"/>
              <a:ext cx="354565" cy="354565"/>
            </a:xfrm>
            <a:prstGeom prst="rect">
              <a:avLst/>
            </a:prstGeom>
          </p:spPr>
        </p:pic>
        <p:pic>
          <p:nvPicPr>
            <p:cNvPr id="20" name="图形 19" descr="落叶树">
              <a:extLst>
                <a:ext uri="{FF2B5EF4-FFF2-40B4-BE49-F238E27FC236}">
                  <a16:creationId xmlns:a16="http://schemas.microsoft.com/office/drawing/2014/main" id="{19992DE2-9131-47A8-97CD-530D5C44A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1482" y="1373641"/>
              <a:ext cx="288159" cy="288159"/>
            </a:xfrm>
            <a:prstGeom prst="rect">
              <a:avLst/>
            </a:prstGeom>
          </p:spPr>
        </p:pic>
        <p:pic>
          <p:nvPicPr>
            <p:cNvPr id="21" name="图形 20" descr="枞树">
              <a:extLst>
                <a:ext uri="{FF2B5EF4-FFF2-40B4-BE49-F238E27FC236}">
                  <a16:creationId xmlns:a16="http://schemas.microsoft.com/office/drawing/2014/main" id="{0CE806FE-71D9-4040-A299-530EAF008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366890" y="1425798"/>
              <a:ext cx="239662" cy="239662"/>
            </a:xfrm>
            <a:prstGeom prst="rect">
              <a:avLst/>
            </a:prstGeom>
          </p:spPr>
        </p:pic>
        <p:pic>
          <p:nvPicPr>
            <p:cNvPr id="22" name="图形 21" descr="枞树">
              <a:extLst>
                <a:ext uri="{FF2B5EF4-FFF2-40B4-BE49-F238E27FC236}">
                  <a16:creationId xmlns:a16="http://schemas.microsoft.com/office/drawing/2014/main" id="{9D2A83A2-DCF6-41D3-9F20-DF7030155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189608" y="1496902"/>
              <a:ext cx="168558" cy="168558"/>
            </a:xfrm>
            <a:prstGeom prst="rect">
              <a:avLst/>
            </a:prstGeom>
          </p:spPr>
        </p:pic>
        <p:pic>
          <p:nvPicPr>
            <p:cNvPr id="23" name="图形 22" descr="落叶树">
              <a:extLst>
                <a:ext uri="{FF2B5EF4-FFF2-40B4-BE49-F238E27FC236}">
                  <a16:creationId xmlns:a16="http://schemas.microsoft.com/office/drawing/2014/main" id="{C48F0216-DE9B-4F78-BC40-B3F1B4324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flipH="1">
              <a:off x="891572" y="1344689"/>
              <a:ext cx="322147" cy="322147"/>
            </a:xfrm>
            <a:prstGeom prst="rect">
              <a:avLst/>
            </a:prstGeom>
          </p:spPr>
        </p:pic>
        <p:pic>
          <p:nvPicPr>
            <p:cNvPr id="24" name="图形 23" descr="落叶树">
              <a:extLst>
                <a:ext uri="{FF2B5EF4-FFF2-40B4-BE49-F238E27FC236}">
                  <a16:creationId xmlns:a16="http://schemas.microsoft.com/office/drawing/2014/main" id="{10D8DF4D-06CF-45F4-8488-EF1712605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flipH="1">
              <a:off x="-149812" y="1339653"/>
              <a:ext cx="322147" cy="322147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224367E-E983-4738-A842-2F1674429730}"/>
                </a:ext>
              </a:extLst>
            </p:cNvPr>
            <p:cNvSpPr/>
            <p:nvPr/>
          </p:nvSpPr>
          <p:spPr>
            <a:xfrm>
              <a:off x="0" y="1603177"/>
              <a:ext cx="3240088" cy="27519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35F8949-EC0C-4EFE-BCC3-900907A0B5A1}"/>
                </a:ext>
              </a:extLst>
            </p:cNvPr>
            <p:cNvCxnSpPr>
              <a:stCxn id="25" idx="1"/>
              <a:endCxn id="25" idx="3"/>
            </p:cNvCxnSpPr>
            <p:nvPr/>
          </p:nvCxnSpPr>
          <p:spPr>
            <a:xfrm>
              <a:off x="0" y="1740775"/>
              <a:ext cx="3240088" cy="0"/>
            </a:xfrm>
            <a:prstGeom prst="line">
              <a:avLst/>
            </a:prstGeom>
            <a:ln w="25400">
              <a:solidFill>
                <a:schemeClr val="bg1">
                  <a:lumMod val="9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图形 4" descr="汽车">
              <a:extLst>
                <a:ext uri="{FF2B5EF4-FFF2-40B4-BE49-F238E27FC236}">
                  <a16:creationId xmlns:a16="http://schemas.microsoft.com/office/drawing/2014/main" id="{DC06B40D-A352-4280-9EAE-2D09D24B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493411" y="1295558"/>
              <a:ext cx="494588" cy="494588"/>
            </a:xfrm>
            <a:prstGeom prst="rect">
              <a:avLst/>
            </a:prstGeom>
          </p:spPr>
        </p:pic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6C56873-95DF-4562-91A3-B4057C8E4A35}"/>
                </a:ext>
              </a:extLst>
            </p:cNvPr>
            <p:cNvSpPr/>
            <p:nvPr/>
          </p:nvSpPr>
          <p:spPr>
            <a:xfrm>
              <a:off x="1958020" y="1260732"/>
              <a:ext cx="125927" cy="1259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" dirty="0">
                  <a:latin typeface="MiSans Semibold" pitchFamily="2" charset="-122"/>
                  <a:ea typeface="MiSans Semibold" pitchFamily="2" charset="-122"/>
                  <a:cs typeface="MiSans Semibold" pitchFamily="2" charset="-122"/>
                </a:rPr>
                <a:t>P</a:t>
              </a:r>
              <a:endParaRPr lang="zh-CN" altLang="en-US" sz="600" dirty="0">
                <a:latin typeface="MiSans Semibold" pitchFamily="2" charset="-122"/>
                <a:ea typeface="MiSans Semibold" pitchFamily="2" charset="-122"/>
                <a:cs typeface="MiSans Semibold" pitchFamily="2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7B1EAC7-2D14-4DEA-8EB6-74C38D28C4B0}"/>
                </a:ext>
              </a:extLst>
            </p:cNvPr>
            <p:cNvCxnSpPr>
              <a:stCxn id="28" idx="4"/>
            </p:cNvCxnSpPr>
            <p:nvPr/>
          </p:nvCxnSpPr>
          <p:spPr>
            <a:xfrm flipH="1">
              <a:off x="2020983" y="1386659"/>
              <a:ext cx="1" cy="21651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9B58726D-FB68-41B9-92AA-49E80F396D75}"/>
              </a:ext>
            </a:extLst>
          </p:cNvPr>
          <p:cNvSpPr/>
          <p:nvPr/>
        </p:nvSpPr>
        <p:spPr>
          <a:xfrm>
            <a:off x="-3104" y="0"/>
            <a:ext cx="3243192" cy="216058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形 35" descr="热气球">
            <a:extLst>
              <a:ext uri="{FF2B5EF4-FFF2-40B4-BE49-F238E27FC236}">
                <a16:creationId xmlns:a16="http://schemas.microsoft.com/office/drawing/2014/main" id="{A6329626-E97A-4C06-8894-BE3713E46D6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82888" y="907933"/>
            <a:ext cx="529232" cy="529232"/>
          </a:xfrm>
          <a:prstGeom prst="rect">
            <a:avLst/>
          </a:prstGeom>
        </p:spPr>
      </p:pic>
      <p:pic>
        <p:nvPicPr>
          <p:cNvPr id="38" name="图形 37" descr="云">
            <a:extLst>
              <a:ext uri="{FF2B5EF4-FFF2-40B4-BE49-F238E27FC236}">
                <a16:creationId xmlns:a16="http://schemas.microsoft.com/office/drawing/2014/main" id="{DFBFE065-BDD3-42AC-A4D1-3EAF180519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288089" y="840578"/>
            <a:ext cx="457200" cy="4572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BB9E4B28-5026-4ABD-BE24-ADAD034CF9B6}"/>
              </a:ext>
            </a:extLst>
          </p:cNvPr>
          <p:cNvSpPr txBox="1"/>
          <p:nvPr/>
        </p:nvSpPr>
        <p:spPr>
          <a:xfrm>
            <a:off x="0" y="143191"/>
            <a:ext cx="162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MiSans Heavy" pitchFamily="2" charset="-122"/>
                <a:ea typeface="MiSans Heavy" pitchFamily="2" charset="-122"/>
                <a:cs typeface="MiSans Heavy" pitchFamily="2" charset="-122"/>
              </a:rPr>
              <a:t>临时停车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7A6AD99-8A6D-4539-8B7C-823444BB0A28}"/>
              </a:ext>
            </a:extLst>
          </p:cNvPr>
          <p:cNvSpPr txBox="1"/>
          <p:nvPr/>
        </p:nvSpPr>
        <p:spPr>
          <a:xfrm>
            <a:off x="0" y="539608"/>
            <a:ext cx="162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/>
                </a:solidFill>
                <a:latin typeface="MiSans Heavy" pitchFamily="2" charset="-122"/>
                <a:ea typeface="MiSans Heavy" pitchFamily="2" charset="-122"/>
                <a:cs typeface="MiSans Heavy" pitchFamily="2" charset="-122"/>
              </a:rPr>
              <a:t>请多关照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E787963-D54C-422D-AB85-DD529F623C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55" y="217434"/>
            <a:ext cx="1056146" cy="1050838"/>
          </a:xfrm>
          <a:prstGeom prst="rect">
            <a:avLst/>
          </a:prstGeom>
        </p:spPr>
      </p:pic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16DD8BF-4399-4FC1-BEA3-52063C56BD0B}"/>
              </a:ext>
            </a:extLst>
          </p:cNvPr>
          <p:cNvSpPr/>
          <p:nvPr/>
        </p:nvSpPr>
        <p:spPr>
          <a:xfrm>
            <a:off x="1728331" y="165864"/>
            <a:ext cx="1259670" cy="1146407"/>
          </a:xfrm>
          <a:prstGeom prst="roundRect">
            <a:avLst>
              <a:gd name="adj" fmla="val 4204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94E35A-53C3-4897-999E-0AB507995F4F}"/>
              </a:ext>
            </a:extLst>
          </p:cNvPr>
          <p:cNvSpPr txBox="1"/>
          <p:nvPr/>
        </p:nvSpPr>
        <p:spPr>
          <a:xfrm>
            <a:off x="2735413" y="200468"/>
            <a:ext cx="323165" cy="11530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accent1"/>
                </a:solidFill>
                <a:latin typeface="MiSans Semibold" pitchFamily="2" charset="-122"/>
                <a:ea typeface="MiSans Semibold" pitchFamily="2" charset="-122"/>
                <a:cs typeface="MiSans Semibold" pitchFamily="2" charset="-122"/>
              </a:rPr>
              <a:t>扫描二维码一键挪车</a:t>
            </a:r>
          </a:p>
        </p:txBody>
      </p:sp>
    </p:spTree>
    <p:extLst>
      <p:ext uri="{BB962C8B-B14F-4D97-AF65-F5344CB8AC3E}">
        <p14:creationId xmlns:p14="http://schemas.microsoft.com/office/powerpoint/2010/main" val="260245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MiSans Heavy</vt:lpstr>
      <vt:lpstr>MiSans Semibold</vt:lpstr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Q_Orz ⁢⁢⁢</dc:creator>
  <cp:lastModifiedBy>Wei Q_Orz ⁢⁢⁢</cp:lastModifiedBy>
  <cp:revision>13</cp:revision>
  <cp:lastPrinted>2025-09-08T01:37:26Z</cp:lastPrinted>
  <dcterms:created xsi:type="dcterms:W3CDTF">2025-09-08T00:31:21Z</dcterms:created>
  <dcterms:modified xsi:type="dcterms:W3CDTF">2025-09-08T01:50:19Z</dcterms:modified>
</cp:coreProperties>
</file>