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07200" cy="9939338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2A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>
        <p:scale>
          <a:sx n="100" d="100"/>
          <a:sy n="100" d="100"/>
        </p:scale>
        <p:origin x="58" y="-7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4417_北村 倫矩_北九州" userId="1d64ab2c-9efe-45dd-96ea-84f85023f562" providerId="ADAL" clId="{2438D24A-18E1-4858-BC6C-F9B2D2B569B6}"/>
    <pc:docChg chg="undo redo custSel modSld">
      <pc:chgData name="4417_北村 倫矩_北九州" userId="1d64ab2c-9efe-45dd-96ea-84f85023f562" providerId="ADAL" clId="{2438D24A-18E1-4858-BC6C-F9B2D2B569B6}" dt="2025-07-11T06:55:56.520" v="991" actId="1076"/>
      <pc:docMkLst>
        <pc:docMk/>
      </pc:docMkLst>
      <pc:sldChg chg="addSp delSp modSp mod">
        <pc:chgData name="4417_北村 倫矩_北九州" userId="1d64ab2c-9efe-45dd-96ea-84f85023f562" providerId="ADAL" clId="{2438D24A-18E1-4858-BC6C-F9B2D2B569B6}" dt="2025-07-11T06:55:56.520" v="991" actId="1076"/>
        <pc:sldMkLst>
          <pc:docMk/>
          <pc:sldMk cId="2354648967" sldId="257"/>
        </pc:sldMkLst>
        <pc:spChg chg="mod">
          <ac:chgData name="4417_北村 倫矩_北九州" userId="1d64ab2c-9efe-45dd-96ea-84f85023f562" providerId="ADAL" clId="{2438D24A-18E1-4858-BC6C-F9B2D2B569B6}" dt="2025-07-11T06:54:47.979" v="987" actId="14100"/>
          <ac:spMkLst>
            <pc:docMk/>
            <pc:sldMk cId="2354648967" sldId="257"/>
            <ac:spMk id="2" creationId="{00000000-0000-0000-0000-000000000000}"/>
          </ac:spMkLst>
        </pc:spChg>
        <pc:spChg chg="mod">
          <ac:chgData name="4417_北村 倫矩_北九州" userId="1d64ab2c-9efe-45dd-96ea-84f85023f562" providerId="ADAL" clId="{2438D24A-18E1-4858-BC6C-F9B2D2B569B6}" dt="2025-07-11T06:27:36.657" v="907" actId="20577"/>
          <ac:spMkLst>
            <pc:docMk/>
            <pc:sldMk cId="2354648967" sldId="257"/>
            <ac:spMk id="9" creationId="{00000000-0000-0000-0000-000000000000}"/>
          </ac:spMkLst>
        </pc:spChg>
        <pc:spChg chg="mod">
          <ac:chgData name="4417_北村 倫矩_北九州" userId="1d64ab2c-9efe-45dd-96ea-84f85023f562" providerId="ADAL" clId="{2438D24A-18E1-4858-BC6C-F9B2D2B569B6}" dt="2025-07-11T06:55:56.520" v="991" actId="1076"/>
          <ac:spMkLst>
            <pc:docMk/>
            <pc:sldMk cId="2354648967" sldId="257"/>
            <ac:spMk id="19" creationId="{00000000-0000-0000-0000-000000000000}"/>
          </ac:spMkLst>
        </pc:spChg>
        <pc:spChg chg="add del mod">
          <ac:chgData name="4417_北村 倫矩_北九州" userId="1d64ab2c-9efe-45dd-96ea-84f85023f562" providerId="ADAL" clId="{2438D24A-18E1-4858-BC6C-F9B2D2B569B6}" dt="2025-07-11T06:55:08.890" v="988" actId="478"/>
          <ac:spMkLst>
            <pc:docMk/>
            <pc:sldMk cId="2354648967" sldId="257"/>
            <ac:spMk id="30" creationId="{EC62CA7E-36C8-48EE-8175-F65452BEE768}"/>
          </ac:spMkLst>
        </pc:spChg>
        <pc:spChg chg="add mod">
          <ac:chgData name="4417_北村 倫矩_北九州" userId="1d64ab2c-9efe-45dd-96ea-84f85023f562" providerId="ADAL" clId="{2438D24A-18E1-4858-BC6C-F9B2D2B569B6}" dt="2025-07-11T04:04:09.449" v="56" actId="571"/>
          <ac:spMkLst>
            <pc:docMk/>
            <pc:sldMk cId="2354648967" sldId="257"/>
            <ac:spMk id="32" creationId="{D47F5D78-8C00-49F8-9BB0-82E46761F3CD}"/>
          </ac:spMkLst>
        </pc:spChg>
        <pc:cxnChg chg="mod">
          <ac:chgData name="4417_北村 倫矩_北九州" userId="1d64ab2c-9efe-45dd-96ea-84f85023f562" providerId="ADAL" clId="{2438D24A-18E1-4858-BC6C-F9B2D2B569B6}" dt="2025-07-11T06:55:56.520" v="991" actId="1076"/>
          <ac:cxnSpMkLst>
            <pc:docMk/>
            <pc:sldMk cId="2354648967" sldId="257"/>
            <ac:cxnSpMk id="40" creationId="{00000000-0000-0000-0000-000000000000}"/>
          </ac:cxnSpMkLst>
        </pc:cxnChg>
      </pc:sldChg>
    </pc:docChg>
  </pc:docChgLst>
  <pc:docChgLst>
    <pc:chgData name="4417_北村 倫矩_北九州" userId="1d64ab2c-9efe-45dd-96ea-84f85023f562" providerId="ADAL" clId="{9B442500-8C93-4F0B-A320-329604C40F99}"/>
    <pc:docChg chg="undo custSel modSld">
      <pc:chgData name="4417_北村 倫矩_北九州" userId="1d64ab2c-9efe-45dd-96ea-84f85023f562" providerId="ADAL" clId="{9B442500-8C93-4F0B-A320-329604C40F99}" dt="2025-07-10T13:04:53.013" v="917" actId="20577"/>
      <pc:docMkLst>
        <pc:docMk/>
      </pc:docMkLst>
      <pc:sldChg chg="delSp modSp mod">
        <pc:chgData name="4417_北村 倫矩_北九州" userId="1d64ab2c-9efe-45dd-96ea-84f85023f562" providerId="ADAL" clId="{9B442500-8C93-4F0B-A320-329604C40F99}" dt="2025-07-10T13:04:53.013" v="917" actId="20577"/>
        <pc:sldMkLst>
          <pc:docMk/>
          <pc:sldMk cId="2354648967" sldId="257"/>
        </pc:sldMkLst>
        <pc:spChg chg="mod">
          <ac:chgData name="4417_北村 倫矩_北九州" userId="1d64ab2c-9efe-45dd-96ea-84f85023f562" providerId="ADAL" clId="{9B442500-8C93-4F0B-A320-329604C40F99}" dt="2025-07-10T13:04:53.013" v="917" actId="20577"/>
          <ac:spMkLst>
            <pc:docMk/>
            <pc:sldMk cId="2354648967" sldId="257"/>
            <ac:spMk id="2" creationId="{00000000-0000-0000-0000-000000000000}"/>
          </ac:spMkLst>
        </pc:spChg>
        <pc:spChg chg="mod">
          <ac:chgData name="4417_北村 倫矩_北九州" userId="1d64ab2c-9efe-45dd-96ea-84f85023f562" providerId="ADAL" clId="{9B442500-8C93-4F0B-A320-329604C40F99}" dt="2025-07-10T12:49:00.178" v="222" actId="1076"/>
          <ac:spMkLst>
            <pc:docMk/>
            <pc:sldMk cId="2354648967" sldId="257"/>
            <ac:spMk id="19" creationId="{00000000-0000-0000-0000-000000000000}"/>
          </ac:spMkLst>
        </pc:spChg>
        <pc:spChg chg="mod">
          <ac:chgData name="4417_北村 倫矩_北九州" userId="1d64ab2c-9efe-45dd-96ea-84f85023f562" providerId="ADAL" clId="{9B442500-8C93-4F0B-A320-329604C40F99}" dt="2025-07-10T12:51:17.848" v="305" actId="1076"/>
          <ac:spMkLst>
            <pc:docMk/>
            <pc:sldMk cId="2354648967" sldId="257"/>
            <ac:spMk id="21" creationId="{00000000-0000-0000-0000-000000000000}"/>
          </ac:spMkLst>
        </pc:spChg>
        <pc:spChg chg="mod">
          <ac:chgData name="4417_北村 倫矩_北九州" userId="1d64ab2c-9efe-45dd-96ea-84f85023f562" providerId="ADAL" clId="{9B442500-8C93-4F0B-A320-329604C40F99}" dt="2025-07-10T12:47:49.192" v="166" actId="1076"/>
          <ac:spMkLst>
            <pc:docMk/>
            <pc:sldMk cId="2354648967" sldId="257"/>
            <ac:spMk id="33" creationId="{60CB340E-67A9-41EB-9DDB-366A66B16C31}"/>
          </ac:spMkLst>
        </pc:spChg>
        <pc:spChg chg="mod">
          <ac:chgData name="4417_北村 倫矩_北九州" userId="1d64ab2c-9efe-45dd-96ea-84f85023f562" providerId="ADAL" clId="{9B442500-8C93-4F0B-A320-329604C40F99}" dt="2025-07-10T12:52:22.177" v="420" actId="1076"/>
          <ac:spMkLst>
            <pc:docMk/>
            <pc:sldMk cId="2354648967" sldId="257"/>
            <ac:spMk id="35" creationId="{19259C38-D347-4C81-A1F5-048EB944F41D}"/>
          </ac:spMkLst>
        </pc:spChg>
        <pc:spChg chg="del mod">
          <ac:chgData name="4417_北村 倫矩_北九州" userId="1d64ab2c-9efe-45dd-96ea-84f85023f562" providerId="ADAL" clId="{9B442500-8C93-4F0B-A320-329604C40F99}" dt="2025-07-10T12:44:39.073" v="1" actId="21"/>
          <ac:spMkLst>
            <pc:docMk/>
            <pc:sldMk cId="2354648967" sldId="257"/>
            <ac:spMk id="42" creationId="{1287ABB5-E859-42F4-AB44-9C59A6E47846}"/>
          </ac:spMkLst>
        </pc:spChg>
        <pc:cxnChg chg="mod">
          <ac:chgData name="4417_北村 倫矩_北九州" userId="1d64ab2c-9efe-45dd-96ea-84f85023f562" providerId="ADAL" clId="{9B442500-8C93-4F0B-A320-329604C40F99}" dt="2025-07-10T12:47:49.192" v="166" actId="1076"/>
          <ac:cxnSpMkLst>
            <pc:docMk/>
            <pc:sldMk cId="2354648967" sldId="257"/>
            <ac:cxnSpMk id="34" creationId="{B9921D22-E76C-47D6-BB92-8B04866ECC4B}"/>
          </ac:cxnSpMkLst>
        </pc:cxnChg>
        <pc:cxnChg chg="mod">
          <ac:chgData name="4417_北村 倫矩_北九州" userId="1d64ab2c-9efe-45dd-96ea-84f85023f562" providerId="ADAL" clId="{9B442500-8C93-4F0B-A320-329604C40F99}" dt="2025-07-10T12:52:22.177" v="420" actId="1076"/>
          <ac:cxnSpMkLst>
            <pc:docMk/>
            <pc:sldMk cId="2354648967" sldId="257"/>
            <ac:cxnSpMk id="36" creationId="{40A1F2D6-7FD5-4F5A-9D97-ED418341F287}"/>
          </ac:cxnSpMkLst>
        </pc:cxnChg>
        <pc:cxnChg chg="mod">
          <ac:chgData name="4417_北村 倫矩_北九州" userId="1d64ab2c-9efe-45dd-96ea-84f85023f562" providerId="ADAL" clId="{9B442500-8C93-4F0B-A320-329604C40F99}" dt="2025-07-10T12:49:00.178" v="222" actId="1076"/>
          <ac:cxnSpMkLst>
            <pc:docMk/>
            <pc:sldMk cId="2354648967" sldId="257"/>
            <ac:cxnSpMk id="40" creationId="{00000000-0000-0000-0000-000000000000}"/>
          </ac:cxnSpMkLst>
        </pc:cxnChg>
        <pc:cxnChg chg="mod">
          <ac:chgData name="4417_北村 倫矩_北九州" userId="1d64ab2c-9efe-45dd-96ea-84f85023f562" providerId="ADAL" clId="{9B442500-8C93-4F0B-A320-329604C40F99}" dt="2025-07-10T12:51:17.848" v="305" actId="1076"/>
          <ac:cxnSpMkLst>
            <pc:docMk/>
            <pc:sldMk cId="2354648967" sldId="257"/>
            <ac:cxnSpMk id="43" creationId="{00000000-0000-0000-0000-000000000000}"/>
          </ac:cxnSpMkLst>
        </pc:cxnChg>
        <pc:cxnChg chg="del mod">
          <ac:chgData name="4417_北村 倫矩_北九州" userId="1d64ab2c-9efe-45dd-96ea-84f85023f562" providerId="ADAL" clId="{9B442500-8C93-4F0B-A320-329604C40F99}" dt="2025-07-10T12:51:20.284" v="306" actId="478"/>
          <ac:cxnSpMkLst>
            <pc:docMk/>
            <pc:sldMk cId="2354648967" sldId="257"/>
            <ac:cxnSpMk id="44" creationId="{5A92C7AC-E23B-4535-A9A1-F8AEC6456E4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BFD7-61F6-4EB2-8BFF-8A11D607A170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D7C0-2793-4B28-BE21-D1D8E2517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2633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BFD7-61F6-4EB2-8BFF-8A11D607A170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D7C0-2793-4B28-BE21-D1D8E2517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966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BFD7-61F6-4EB2-8BFF-8A11D607A170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D7C0-2793-4B28-BE21-D1D8E2517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2840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BFD7-61F6-4EB2-8BFF-8A11D607A170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D7C0-2793-4B28-BE21-D1D8E2517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650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BFD7-61F6-4EB2-8BFF-8A11D607A170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D7C0-2793-4B28-BE21-D1D8E2517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5555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BFD7-61F6-4EB2-8BFF-8A11D607A170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D7C0-2793-4B28-BE21-D1D8E2517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417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BFD7-61F6-4EB2-8BFF-8A11D607A170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D7C0-2793-4B28-BE21-D1D8E2517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0789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BFD7-61F6-4EB2-8BFF-8A11D607A170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D7C0-2793-4B28-BE21-D1D8E2517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0686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BFD7-61F6-4EB2-8BFF-8A11D607A170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D7C0-2793-4B28-BE21-D1D8E2517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94898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BFD7-61F6-4EB2-8BFF-8A11D607A170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D7C0-2793-4B28-BE21-D1D8E2517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9613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DBFD7-61F6-4EB2-8BFF-8A11D607A170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4D7C0-2793-4B28-BE21-D1D8E2517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61433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9DBFD7-61F6-4EB2-8BFF-8A11D607A170}" type="datetimeFigureOut">
              <a:rPr kumimoji="1" lang="ja-JP" altLang="en-US" smtClean="0"/>
              <a:t>2025/7/18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4D7C0-2793-4B28-BE21-D1D8E251771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775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290946" y="302118"/>
            <a:ext cx="11461172" cy="6244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3" name="正方形/長方形 2"/>
          <p:cNvSpPr/>
          <p:nvPr/>
        </p:nvSpPr>
        <p:spPr>
          <a:xfrm>
            <a:off x="290946" y="302118"/>
            <a:ext cx="1507610" cy="62449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98622" y="323213"/>
            <a:ext cx="1630252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400" b="1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廟算八要素</a:t>
            </a:r>
            <a:endParaRPr lang="en-US" altLang="ja-JP" sz="1400" b="1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  <a:p>
            <a:r>
              <a:rPr lang="ja-JP" altLang="en-US" sz="9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●</a:t>
            </a:r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人材</a:t>
            </a:r>
            <a:endParaRPr lang="en-US" altLang="ja-JP" sz="1100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  <a:p>
            <a:r>
              <a:rPr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Team</a:t>
            </a:r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名</a:t>
            </a:r>
            <a:r>
              <a:rPr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:</a:t>
            </a:r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☆ペンタ食堂☆</a:t>
            </a:r>
            <a:endParaRPr lang="en-US" altLang="ja-JP" sz="1100" dirty="0">
              <a:latin typeface="+mj-ea"/>
              <a:ea typeface="+mj-ea"/>
              <a:cs typeface="Arial" panose="020B0604020202020204" pitchFamily="34" charset="0"/>
            </a:endParaRPr>
          </a:p>
          <a:p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池川，池田，エックス，</a:t>
            </a:r>
            <a:endParaRPr lang="en-US" altLang="ja-JP" sz="1100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  <a:p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北村，髙原</a:t>
            </a:r>
            <a:endParaRPr lang="en-US" altLang="ja-JP" sz="1100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  <a:p>
            <a:endParaRPr lang="ja-JP" altLang="en-US" sz="1100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  <a:p>
            <a:r>
              <a:rPr lang="ja-JP" altLang="en-US" sz="9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●</a:t>
            </a:r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予算</a:t>
            </a:r>
            <a:endParaRPr lang="en-US" altLang="ja-JP" sz="1100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  <a:p>
            <a:r>
              <a:rPr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0</a:t>
            </a:r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円</a:t>
            </a:r>
            <a:endParaRPr lang="en-US" altLang="ja-JP" sz="1100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  <a:p>
            <a:endParaRPr lang="en-US" altLang="ja-JP" sz="1100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  <a:p>
            <a:r>
              <a:rPr lang="ja-JP" altLang="en-US" sz="9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●</a:t>
            </a:r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納期／リードタイム</a:t>
            </a:r>
          </a:p>
          <a:p>
            <a:r>
              <a:rPr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7</a:t>
            </a:r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月</a:t>
            </a:r>
            <a:r>
              <a:rPr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18</a:t>
            </a:r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日？プレゼン発表</a:t>
            </a:r>
            <a:endParaRPr lang="en-US" altLang="ja-JP" sz="1100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  <a:p>
            <a:r>
              <a:rPr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11</a:t>
            </a:r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月末　コンテスト提出</a:t>
            </a:r>
            <a:endParaRPr lang="en-US" altLang="ja-JP" sz="1100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  <a:p>
            <a:r>
              <a:rPr lang="ja-JP" altLang="en-US" sz="9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●</a:t>
            </a:r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クオリティ</a:t>
            </a:r>
            <a:endParaRPr lang="en-US" altLang="ja-JP" sz="1100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  <a:p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最低限の機能を備えきちんと動くアプリを作成する</a:t>
            </a:r>
            <a:endParaRPr lang="en-US" altLang="ja-JP" sz="1100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  <a:p>
            <a:endParaRPr lang="en-US" altLang="ja-JP" sz="1100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  <a:p>
            <a:r>
              <a:rPr lang="ja-JP" altLang="en-US" sz="9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●</a:t>
            </a:r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ビジネスモデル</a:t>
            </a:r>
            <a:endParaRPr lang="en-US" altLang="ja-JP" sz="1100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  <a:p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なし</a:t>
            </a:r>
            <a:endParaRPr lang="en-US" altLang="ja-JP" sz="1100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  <a:p>
            <a:endParaRPr lang="en-US" altLang="ja-JP" sz="1100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  <a:p>
            <a:r>
              <a:rPr lang="ja-JP" altLang="en-US" sz="9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●</a:t>
            </a:r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環境</a:t>
            </a:r>
            <a:endParaRPr lang="en-US" altLang="ja-JP" sz="1100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  <a:p>
            <a:r>
              <a:rPr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Android</a:t>
            </a:r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 </a:t>
            </a:r>
            <a:r>
              <a:rPr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Studio</a:t>
            </a:r>
            <a:br>
              <a:rPr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</a:br>
            <a:r>
              <a:rPr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Kotlin</a:t>
            </a:r>
          </a:p>
          <a:p>
            <a:r>
              <a:rPr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Windows</a:t>
            </a:r>
          </a:p>
          <a:p>
            <a:endParaRPr lang="ja-JP" altLang="en-US" sz="1100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  <a:p>
            <a:r>
              <a:rPr lang="ja-JP" altLang="en-US" sz="9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●</a:t>
            </a:r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競合</a:t>
            </a:r>
            <a:endParaRPr lang="en-US" altLang="ja-JP" sz="1100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  <a:p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クックパッド，クラシル，</a:t>
            </a:r>
            <a:endParaRPr lang="en-US" altLang="ja-JP" sz="1100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  <a:p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デリッシュキッチン</a:t>
            </a:r>
            <a:endParaRPr lang="en-US" altLang="ja-JP" sz="1100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  <a:p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生成</a:t>
            </a:r>
            <a:r>
              <a:rPr lang="en-US" altLang="ja-JP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AI</a:t>
            </a:r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全般</a:t>
            </a:r>
            <a:endParaRPr lang="en-US" altLang="ja-JP" sz="1100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  <a:p>
            <a:endParaRPr lang="en-US" altLang="ja-JP" sz="1100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  <a:p>
            <a:r>
              <a:rPr lang="ja-JP" altLang="en-US" sz="9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●</a:t>
            </a:r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外敵</a:t>
            </a:r>
            <a:endParaRPr lang="en-US" altLang="ja-JP" sz="1100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  <a:p>
            <a:r>
              <a:rPr lang="ja-JP" altLang="en-US" sz="1100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チーム開発の経験のなさ</a:t>
            </a:r>
            <a:endParaRPr lang="en-US" altLang="ja-JP" sz="1100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6" name="正方形/長方形 5"/>
          <p:cNvSpPr/>
          <p:nvPr/>
        </p:nvSpPr>
        <p:spPr>
          <a:xfrm>
            <a:off x="298622" y="5863014"/>
            <a:ext cx="11461172" cy="7041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6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		</a:t>
            </a:r>
            <a:r>
              <a:rPr kumimoji="1" lang="ja-JP" altLang="en-US" sz="2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チーム名：</a:t>
            </a:r>
            <a:r>
              <a:rPr kumimoji="1" lang="ja-JP" altLang="en-US" sz="2800" b="1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ペンタ食堂　　</a:t>
            </a:r>
            <a:r>
              <a:rPr kumimoji="1" lang="ja-JP" altLang="en-US" sz="28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アプリ名：</a:t>
            </a:r>
            <a:r>
              <a:rPr kumimoji="1" lang="en-US" altLang="ja-JP" sz="2800" b="1" dirty="0" err="1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makanai</a:t>
            </a:r>
            <a:endParaRPr kumimoji="1" lang="ja-JP" altLang="en-US" sz="1200" b="1" dirty="0">
              <a:solidFill>
                <a:schemeClr val="tx1"/>
              </a:solidFill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9" name="円/楕円 8"/>
          <p:cNvSpPr/>
          <p:nvPr/>
        </p:nvSpPr>
        <p:spPr>
          <a:xfrm>
            <a:off x="9351819" y="832659"/>
            <a:ext cx="2182090" cy="330389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ユーザーが手元にある食材だけで料理を作れるようになる</a:t>
            </a:r>
          </a:p>
        </p:txBody>
      </p:sp>
      <p:sp>
        <p:nvSpPr>
          <p:cNvPr id="11" name="円/楕円 10"/>
          <p:cNvSpPr/>
          <p:nvPr/>
        </p:nvSpPr>
        <p:spPr>
          <a:xfrm>
            <a:off x="5768594" y="855942"/>
            <a:ext cx="2345067" cy="72050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検索機能が実装されている</a:t>
            </a:r>
            <a:endParaRPr lang="en-US" altLang="ja-JP" sz="1200" dirty="0">
              <a:solidFill>
                <a:schemeClr val="tx1"/>
              </a:solidFill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9" name="円/楕円 18"/>
          <p:cNvSpPr/>
          <p:nvPr/>
        </p:nvSpPr>
        <p:spPr>
          <a:xfrm>
            <a:off x="2096454" y="779739"/>
            <a:ext cx="2400300" cy="85851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50" dirty="0" err="1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Android.widget.SearchView</a:t>
            </a:r>
            <a:r>
              <a:rPr kumimoji="1" lang="ja-JP" altLang="en-US" sz="115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を活用する </a:t>
            </a:r>
          </a:p>
        </p:txBody>
      </p:sp>
      <p:sp>
        <p:nvSpPr>
          <p:cNvPr id="21" name="円/楕円 20"/>
          <p:cNvSpPr/>
          <p:nvPr/>
        </p:nvSpPr>
        <p:spPr>
          <a:xfrm>
            <a:off x="2091851" y="2155282"/>
            <a:ext cx="2400300" cy="78843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Kotlin</a:t>
            </a:r>
            <a:r>
              <a:rPr kumimoji="1" lang="ja-JP" altLang="en-US" sz="12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を活用し，外部サービスとの</a:t>
            </a:r>
            <a:r>
              <a:rPr kumimoji="1" lang="en-US" altLang="ja-JP" sz="12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OAuth</a:t>
            </a:r>
            <a:r>
              <a:rPr kumimoji="1" lang="ja-JP" altLang="en-US" sz="12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認証を取り入れる</a:t>
            </a:r>
          </a:p>
        </p:txBody>
      </p:sp>
      <p:cxnSp>
        <p:nvCxnSpPr>
          <p:cNvPr id="31" name="直線矢印コネクタ 30"/>
          <p:cNvCxnSpPr>
            <a:cxnSpLocks/>
            <a:stCxn id="11" idx="6"/>
            <a:endCxn id="9" idx="2"/>
          </p:cNvCxnSpPr>
          <p:nvPr/>
        </p:nvCxnSpPr>
        <p:spPr>
          <a:xfrm>
            <a:off x="8113661" y="1216195"/>
            <a:ext cx="1238158" cy="1268411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/>
          <p:cNvCxnSpPr>
            <a:cxnSpLocks/>
            <a:stCxn id="19" idx="6"/>
            <a:endCxn id="11" idx="2"/>
          </p:cNvCxnSpPr>
          <p:nvPr/>
        </p:nvCxnSpPr>
        <p:spPr>
          <a:xfrm>
            <a:off x="4496754" y="1208998"/>
            <a:ext cx="1271840" cy="7197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>
            <a:cxnSpLocks/>
            <a:stCxn id="21" idx="6"/>
            <a:endCxn id="45" idx="2"/>
          </p:cNvCxnSpPr>
          <p:nvPr/>
        </p:nvCxnSpPr>
        <p:spPr>
          <a:xfrm flipV="1">
            <a:off x="4492151" y="2536117"/>
            <a:ext cx="1276443" cy="13384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図 1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607" y="5768345"/>
            <a:ext cx="865272" cy="865272"/>
          </a:xfrm>
          <a:prstGeom prst="rect">
            <a:avLst/>
          </a:prstGeom>
        </p:spPr>
      </p:pic>
      <p:sp>
        <p:nvSpPr>
          <p:cNvPr id="16" name="正方形/長方形 15"/>
          <p:cNvSpPr/>
          <p:nvPr/>
        </p:nvSpPr>
        <p:spPr>
          <a:xfrm>
            <a:off x="9351818" y="4615487"/>
            <a:ext cx="2182091" cy="87469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latin typeface="Yu Gothic UI" panose="020B0500000000000000" pitchFamily="50" charset="-128"/>
              <a:ea typeface="Yu Gothic UI" panose="020B0500000000000000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4D2DCB3-628C-4664-83C0-73E618D6A5C6}"/>
              </a:ext>
            </a:extLst>
          </p:cNvPr>
          <p:cNvSpPr/>
          <p:nvPr/>
        </p:nvSpPr>
        <p:spPr>
          <a:xfrm>
            <a:off x="9986611" y="4275605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獲得目標</a:t>
            </a:r>
            <a:endParaRPr lang="en-US" altLang="ja-JP" sz="1400" b="1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4059850F-4608-4556-8C28-FD933CF0F588}"/>
              </a:ext>
            </a:extLst>
          </p:cNvPr>
          <p:cNvSpPr/>
          <p:nvPr/>
        </p:nvSpPr>
        <p:spPr>
          <a:xfrm>
            <a:off x="9986610" y="484460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勝利条件</a:t>
            </a:r>
            <a:endParaRPr lang="en-US" altLang="ja-JP" sz="1400" b="1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8BEA8C72-0C66-4A5C-B508-0A0431332BDA}"/>
              </a:ext>
            </a:extLst>
          </p:cNvPr>
          <p:cNvSpPr/>
          <p:nvPr/>
        </p:nvSpPr>
        <p:spPr>
          <a:xfrm>
            <a:off x="6538955" y="420972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中間目的</a:t>
            </a:r>
            <a:endParaRPr lang="en-US" altLang="ja-JP" sz="1400" b="1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E7A6ED6-55F2-4C39-A554-DA3A91E1C7AE}"/>
              </a:ext>
            </a:extLst>
          </p:cNvPr>
          <p:cNvSpPr/>
          <p:nvPr/>
        </p:nvSpPr>
        <p:spPr>
          <a:xfrm>
            <a:off x="2840434" y="407479"/>
            <a:ext cx="54373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1400" b="1" dirty="0"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施策</a:t>
            </a:r>
            <a:endParaRPr lang="en-US" altLang="ja-JP" sz="1400" b="1" dirty="0"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B9D0403-79A5-4307-8917-CD86924F1715}"/>
              </a:ext>
            </a:extLst>
          </p:cNvPr>
          <p:cNvSpPr txBox="1"/>
          <p:nvPr/>
        </p:nvSpPr>
        <p:spPr>
          <a:xfrm>
            <a:off x="9351818" y="4615487"/>
            <a:ext cx="218209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料理アプリ「</a:t>
            </a:r>
            <a:r>
              <a:rPr lang="en-US" altLang="ja-JP" dirty="0" err="1">
                <a:latin typeface="Broadway" panose="04040905080B02020502" pitchFamily="82" charset="0"/>
              </a:rPr>
              <a:t>makanai</a:t>
            </a:r>
            <a:r>
              <a:rPr lang="ja-JP" altLang="en-US" dirty="0"/>
              <a:t>」を製作する</a:t>
            </a:r>
            <a:endParaRPr kumimoji="1" lang="ja-JP" altLang="en-US" dirty="0"/>
          </a:p>
        </p:txBody>
      </p:sp>
      <p:sp>
        <p:nvSpPr>
          <p:cNvPr id="33" name="円/楕円 10">
            <a:extLst>
              <a:ext uri="{FF2B5EF4-FFF2-40B4-BE49-F238E27FC236}">
                <a16:creationId xmlns:a16="http://schemas.microsoft.com/office/drawing/2014/main" id="{60CB340E-67A9-41EB-9DDB-366A66B16C31}"/>
              </a:ext>
            </a:extLst>
          </p:cNvPr>
          <p:cNvSpPr/>
          <p:nvPr/>
        </p:nvSpPr>
        <p:spPr>
          <a:xfrm>
            <a:off x="2147083" y="3486499"/>
            <a:ext cx="2345067" cy="77043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教科書の</a:t>
            </a:r>
            <a:r>
              <a:rPr lang="en-US" altLang="ja-JP" sz="12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Chapter6</a:t>
            </a:r>
            <a:r>
              <a:rPr lang="ja-JP" altLang="en-US" sz="12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を</a:t>
            </a:r>
            <a:endParaRPr lang="en-US" altLang="ja-JP" sz="1200" dirty="0">
              <a:solidFill>
                <a:schemeClr val="tx1"/>
              </a:solidFill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  <a:p>
            <a:pPr algn="ctr"/>
            <a:r>
              <a:rPr lang="ja-JP" altLang="en-US" sz="12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参考に実装を試みる</a:t>
            </a:r>
            <a:endParaRPr kumimoji="1" lang="ja-JP" altLang="en-US" sz="1200" dirty="0">
              <a:solidFill>
                <a:schemeClr val="tx1"/>
              </a:solidFill>
              <a:latin typeface="Yu Gothic UI" panose="020B0500000000000000" pitchFamily="50" charset="-128"/>
              <a:ea typeface="Yu Gothic UI" panose="020B0500000000000000" pitchFamily="50" charset="-128"/>
              <a:cs typeface="Arial" panose="020B0604020202020204" pitchFamily="34" charset="0"/>
            </a:endParaRPr>
          </a:p>
        </p:txBody>
      </p: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B9921D22-E76C-47D6-BB92-8B04866ECC4B}"/>
              </a:ext>
            </a:extLst>
          </p:cNvPr>
          <p:cNvCxnSpPr>
            <a:cxnSpLocks/>
            <a:stCxn id="33" idx="6"/>
            <a:endCxn id="37" idx="2"/>
          </p:cNvCxnSpPr>
          <p:nvPr/>
        </p:nvCxnSpPr>
        <p:spPr>
          <a:xfrm>
            <a:off x="4492150" y="3871717"/>
            <a:ext cx="1276444" cy="18855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円/楕円 10">
            <a:extLst>
              <a:ext uri="{FF2B5EF4-FFF2-40B4-BE49-F238E27FC236}">
                <a16:creationId xmlns:a16="http://schemas.microsoft.com/office/drawing/2014/main" id="{19259C38-D347-4C81-A1F5-048EB944F41D}"/>
              </a:ext>
            </a:extLst>
          </p:cNvPr>
          <p:cNvSpPr/>
          <p:nvPr/>
        </p:nvSpPr>
        <p:spPr>
          <a:xfrm>
            <a:off x="2147084" y="4639804"/>
            <a:ext cx="2345067" cy="87469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Figma</a:t>
            </a:r>
            <a:r>
              <a:rPr kumimoji="1" lang="ja-JP" altLang="en-US" sz="12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等のデザインツールを活用し</a:t>
            </a:r>
            <a:r>
              <a:rPr kumimoji="1" lang="en-US" altLang="ja-JP" sz="12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UI</a:t>
            </a:r>
            <a:r>
              <a:rPr kumimoji="1" lang="ja-JP" altLang="en-US" sz="12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を試作する</a:t>
            </a: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40A1F2D6-7FD5-4F5A-9D97-ED418341F287}"/>
              </a:ext>
            </a:extLst>
          </p:cNvPr>
          <p:cNvCxnSpPr>
            <a:cxnSpLocks/>
            <a:stCxn id="35" idx="6"/>
            <a:endCxn id="39" idx="2"/>
          </p:cNvCxnSpPr>
          <p:nvPr/>
        </p:nvCxnSpPr>
        <p:spPr>
          <a:xfrm>
            <a:off x="4492151" y="5077152"/>
            <a:ext cx="1276443" cy="0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円/楕円 10">
            <a:extLst>
              <a:ext uri="{FF2B5EF4-FFF2-40B4-BE49-F238E27FC236}">
                <a16:creationId xmlns:a16="http://schemas.microsoft.com/office/drawing/2014/main" id="{2421462B-865C-464C-9FC8-DB214C71A3E5}"/>
              </a:ext>
            </a:extLst>
          </p:cNvPr>
          <p:cNvSpPr/>
          <p:nvPr/>
        </p:nvSpPr>
        <p:spPr>
          <a:xfrm>
            <a:off x="5768594" y="3495785"/>
            <a:ext cx="2345067" cy="78957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投稿</a:t>
            </a:r>
            <a:r>
              <a:rPr kumimoji="1" lang="ja-JP" altLang="en-US" sz="12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機能が実装されている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4AA8B56-A11D-4FF0-A620-6E8D49DF4F22}"/>
              </a:ext>
            </a:extLst>
          </p:cNvPr>
          <p:cNvCxnSpPr>
            <a:cxnSpLocks/>
            <a:stCxn id="37" idx="6"/>
            <a:endCxn id="9" idx="2"/>
          </p:cNvCxnSpPr>
          <p:nvPr/>
        </p:nvCxnSpPr>
        <p:spPr>
          <a:xfrm flipV="1">
            <a:off x="8113661" y="2484606"/>
            <a:ext cx="1238158" cy="1405966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円/楕円 10">
            <a:extLst>
              <a:ext uri="{FF2B5EF4-FFF2-40B4-BE49-F238E27FC236}">
                <a16:creationId xmlns:a16="http://schemas.microsoft.com/office/drawing/2014/main" id="{3254B749-56C8-4455-98D8-899B86C7867D}"/>
              </a:ext>
            </a:extLst>
          </p:cNvPr>
          <p:cNvSpPr/>
          <p:nvPr/>
        </p:nvSpPr>
        <p:spPr>
          <a:xfrm>
            <a:off x="5768594" y="4745809"/>
            <a:ext cx="2400300" cy="66268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わかりやすい</a:t>
            </a:r>
            <a:r>
              <a:rPr kumimoji="1" lang="en-US" altLang="ja-JP" sz="12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UI</a:t>
            </a:r>
            <a:r>
              <a:rPr lang="ja-JP" altLang="en-US" sz="12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が設計</a:t>
            </a:r>
            <a:r>
              <a:rPr kumimoji="1" lang="ja-JP" altLang="en-US" sz="12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されている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61377A71-F0F8-4072-BAD6-009C52B71E80}"/>
              </a:ext>
            </a:extLst>
          </p:cNvPr>
          <p:cNvCxnSpPr>
            <a:cxnSpLocks/>
            <a:stCxn id="39" idx="6"/>
            <a:endCxn id="9" idx="2"/>
          </p:cNvCxnSpPr>
          <p:nvPr/>
        </p:nvCxnSpPr>
        <p:spPr>
          <a:xfrm flipV="1">
            <a:off x="8168894" y="2484606"/>
            <a:ext cx="1182925" cy="2592546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円/楕円 10">
            <a:extLst>
              <a:ext uri="{FF2B5EF4-FFF2-40B4-BE49-F238E27FC236}">
                <a16:creationId xmlns:a16="http://schemas.microsoft.com/office/drawing/2014/main" id="{455C165E-F5B8-4760-8528-110D93085D15}"/>
              </a:ext>
            </a:extLst>
          </p:cNvPr>
          <p:cNvSpPr/>
          <p:nvPr/>
        </p:nvSpPr>
        <p:spPr>
          <a:xfrm>
            <a:off x="5768594" y="2036900"/>
            <a:ext cx="2345067" cy="998433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>
                <a:solidFill>
                  <a:schemeClr val="tx1"/>
                </a:solidFill>
                <a:latin typeface="Yu Gothic UI" panose="020B0500000000000000" pitchFamily="50" charset="-128"/>
                <a:ea typeface="Yu Gothic UI" panose="020B0500000000000000" pitchFamily="50" charset="-128"/>
                <a:cs typeface="Arial" panose="020B0604020202020204" pitchFamily="34" charset="0"/>
              </a:rPr>
              <a:t>ユーザ登録機能が実装されている</a:t>
            </a: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42AC8AA5-ACD5-402B-9DB4-550C6208927E}"/>
              </a:ext>
            </a:extLst>
          </p:cNvPr>
          <p:cNvCxnSpPr>
            <a:cxnSpLocks/>
            <a:stCxn id="45" idx="6"/>
            <a:endCxn id="9" idx="2"/>
          </p:cNvCxnSpPr>
          <p:nvPr/>
        </p:nvCxnSpPr>
        <p:spPr>
          <a:xfrm flipV="1">
            <a:off x="8113661" y="2484606"/>
            <a:ext cx="1238158" cy="51511"/>
          </a:xfrm>
          <a:prstGeom prst="straightConnector1">
            <a:avLst/>
          </a:prstGeom>
          <a:ln w="9525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4648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10414</TotalTime>
  <Words>186</Words>
  <Application>Microsoft Office PowerPoint</Application>
  <PresentationFormat>ワイド画面</PresentationFormat>
  <Paragraphs>45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8" baseType="lpstr">
      <vt:lpstr>ＭＳ Ｐゴシック</vt:lpstr>
      <vt:lpstr>Yu Gothic UI</vt:lpstr>
      <vt:lpstr>Arial</vt:lpstr>
      <vt:lpstr>Broadway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前田考歩</dc:creator>
  <cp:lastModifiedBy>4417_北村 倫矩_北九州</cp:lastModifiedBy>
  <cp:revision>49</cp:revision>
  <cp:lastPrinted>2018-05-11T05:10:46Z</cp:lastPrinted>
  <dcterms:created xsi:type="dcterms:W3CDTF">2018-03-20T21:38:00Z</dcterms:created>
  <dcterms:modified xsi:type="dcterms:W3CDTF">2025-07-25T04:03:48Z</dcterms:modified>
</cp:coreProperties>
</file>