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5" r:id="rId6"/>
    <p:sldId id="25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8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0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7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1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5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D24B-7DD8-40C2-843E-3C162358F08B}" type="datetimeFigureOut">
              <a:rPr lang="ru-RU" smtClean="0"/>
              <a:t>07.07.2019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7229-82E0-4801-AF4F-8B4CF80A7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3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Только тороидальное поле, вертикальная конфигурация входного патрубка</a:t>
            </a:r>
          </a:p>
          <a:p>
            <a:r>
              <a:rPr lang="ru-RU" dirty="0" smtClean="0"/>
              <a:t>06.07.2019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73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NRCKI\Programs\HIBP.py\HIBP-Globus\Results\raim_08_0_0\GL_Grid_15-40_08_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57656"/>
            <a:ext cx="5791200" cy="54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=(0.8, 0,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NRCKI\Programs\HIBP.py\HIBP-Globus\Results\raim_08_0_0\GL_Scan_40_08_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16" y="1143001"/>
            <a:ext cx="6292060" cy="5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0.8, 0, 0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</a:t>
                </a:r>
                <a:r>
                  <a:rPr lang="en-US" sz="3600" dirty="0" smtClean="0"/>
                  <a:t>40</a:t>
                </a:r>
                <a:r>
                  <a:rPr lang="ru-RU" sz="3600" dirty="0" smtClean="0"/>
                  <a:t> 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r="-222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NRCKI\Programs\HIBP.py\HIBP-Globus\Results\raim_07_0_0\GL_Grid_15-40_07_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223"/>
            <a:ext cx="5791200" cy="5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=(0.7, 0,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9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RCKI\Programs\HIBP.py\HIBP-Globus\Results\raim_07_0_0\GL_Scan_40_07_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48" y="1524000"/>
            <a:ext cx="5715000" cy="53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0.7,0, 0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35 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9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NRCKI\Programs\HIBP.py\HIBP-Globus\Results\raim_075_-005_0\GL_Grid_15-40_075_0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1"/>
            <a:ext cx="5867400" cy="54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=(0.75, −0.05,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NRCKI\Programs\HIBP.py\HIBP-Globus\Results\raim_075_-005_0\GL_Scan_40_075_0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523999"/>
            <a:ext cx="5715001" cy="53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0.7,−0.05,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</a:t>
                </a:r>
                <a:r>
                  <a:rPr lang="en-US" sz="3600" dirty="0"/>
                  <a:t>3</a:t>
                </a:r>
                <a:r>
                  <a:rPr lang="ru-RU" sz="3600" dirty="0" smtClean="0"/>
                  <a:t>5 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NRCKI\Programs\HIBP.py\HIBP-Globus\Results\raim_075_005_0\GL_Grid_15-40_075_0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17" y="1371601"/>
            <a:ext cx="5883483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=(0.75, 0.05,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NRCKI\Programs\HIBP.py\HIBP-Globus\Results\raim_075_005_0\GL_Grid_35_075_0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528713"/>
            <a:ext cx="5715001" cy="53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0.7, 0.05, 0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35 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u-RU" dirty="0" smtClean="0"/>
              <a:t>Патрубок </a:t>
            </a:r>
            <a:r>
              <a:rPr lang="en-US" dirty="0" smtClean="0"/>
              <a:t>90</a:t>
            </a:r>
            <a:r>
              <a:rPr lang="ru-RU" dirty="0" smtClean="0"/>
              <a:t>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4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NRCKI\Programs\HIBP.py\HIBP-Globus\Results\port90deg\raim07_-05_0\GL_Grid_15-40_07_-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88" y="1376744"/>
            <a:ext cx="5799011" cy="54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=(0.75, −0.05,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3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u-RU" dirty="0" smtClean="0"/>
              <a:t>Патрубок 75⁰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8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NRCKI\Programs\HIBP.py\HIBP-Globus\Results\port90deg\raim07_-05_0\GL_Scan20_07_-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09104"/>
            <a:ext cx="6041400" cy="563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0.7, −0.05,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35 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E:\NRCKI\Programs\HIBP.py\HIBP-Globus\Results\port90deg\raim08_-05_0\GL_Grid_15-40_08_-05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44" y="1376744"/>
            <a:ext cx="5791200" cy="540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:r>
                  <a:rPr lang="en-US" sz="3600" i="1" dirty="0" smtClean="0">
                    <a:latin typeface="Cambria Math"/>
                  </a:rPr>
                  <a:t/>
                </a:r>
                <a:br>
                  <a:rPr lang="en-US" sz="36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𝑎𝑖𝑚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=(0.8, −0.05, 0)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19400" y="3276600"/>
            <a:ext cx="990600" cy="92333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Очень частая картина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NRCKI\Programs\HIBP.py\HIBP-T15MD\Results\Globus\GL_Scan_35_07-005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4969"/>
            <a:ext cx="6705600" cy="62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Скан 35 кэВ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1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RCKI\Programs\HIBP.py\HIBP-T15MD\Results\Globus\GL_Grid_15-40_07-005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42445"/>
            <a:ext cx="6705600" cy="62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Расположение точки пристрелки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NRCKI\Programs\HIBP.py\HIBP-T15MD\Results\Globus\GL_Grid_15-40_07-0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46" y="642167"/>
            <a:ext cx="6689725" cy="62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Расположение точки пристрелки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NRCKI\Programs\HIBP.py\HIBP-T15MD\Results\Globus\GL_Grid_15-40_067-0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45624"/>
            <a:ext cx="6476999" cy="603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Расположение точки пристрелки 3 (на границе патрубка)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ru-RU" dirty="0" smtClean="0"/>
              <a:t>Патрубок 25⁰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396240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Сечение токамака получилось более угловатое, но входной патрубок и выходной на своих местах. Как только Миша пришлёт мне иной профиль катушки, то можно достаточно быстро перерисовать (на расчеты сеток это не влияет)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NRCKI\Programs\HIBP.py\HIBP-Globus\Results\raim_08_-01_0\GL_Grid_15-40_08--01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1327"/>
            <a:ext cx="5715000" cy="532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=(0.8,−0.1, 0)</m:t>
                    </m:r>
                  </m:oMath>
                </a14:m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NRCKI\Programs\HIBP.py\HIBP-Globus\Results\raim_08_-01_0\GL_Scan_40_08--01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867400" cy="54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ru-RU" sz="3600" dirty="0" smtClean="0"/>
                  <a:t>Расположение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𝑎𝑖𝑚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</a:rPr>
                          <m:t>0.8,−0.1, 0</m:t>
                        </m:r>
                      </m:e>
                    </m:d>
                  </m:oMath>
                </a14:m>
                <a:r>
                  <a:rPr lang="ru-RU" sz="3600" dirty="0" smtClean="0"/>
                  <a:t>, скан для </a:t>
                </a:r>
                <a:r>
                  <a:rPr lang="en-US" sz="3600" dirty="0" smtClean="0"/>
                  <a:t>40 </a:t>
                </a:r>
                <a:r>
                  <a:rPr lang="ru-RU" sz="3600" dirty="0" smtClean="0"/>
                  <a:t>кэВ </a:t>
                </a:r>
                <a:endParaRPr lang="ru-RU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222</Words>
  <Application>Microsoft Office PowerPoint</Application>
  <PresentationFormat>Экран (4:3)</PresentationFormat>
  <Paragraphs>25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GLOBUS</vt:lpstr>
      <vt:lpstr>Патрубок 75⁰</vt:lpstr>
      <vt:lpstr>Скан 35 кэВ</vt:lpstr>
      <vt:lpstr>Расположение точки пристрелки 1</vt:lpstr>
      <vt:lpstr>Расположение точки пристрелки 2</vt:lpstr>
      <vt:lpstr>Расположение точки пристрелки 3 (на границе патрубка)</vt:lpstr>
      <vt:lpstr>Патрубок 25⁰</vt:lpstr>
      <vt:lpstr>Расположение точки r_aim=(0.8,-0.1, 0)</vt:lpstr>
      <vt:lpstr>Расположение точки r_aim=(0.8,-0.1, 0), скан для 40 кэВ </vt:lpstr>
      <vt:lpstr>Расположение точки  r_aim=(0.8, 0, 0)</vt:lpstr>
      <vt:lpstr>Расположение точки r_aim=(0.8, 0, 0), скан для 40 кэВ </vt:lpstr>
      <vt:lpstr>Расположение точки  r_aim=(0.7, 0, 0)</vt:lpstr>
      <vt:lpstr>Расположение точки r_aim=(0.7,0, 0), скан для 35 кэВ </vt:lpstr>
      <vt:lpstr>Расположение точки  r_aim=(0.75, -0.05, 0)</vt:lpstr>
      <vt:lpstr>Расположение точки r_aim=(0.7,-0.05, 0), скан для 35 кэВ </vt:lpstr>
      <vt:lpstr>Расположение точки  r_aim=(0.75, 0.05, 0)</vt:lpstr>
      <vt:lpstr>Расположение точки r_aim=(0.7, 0.05, 0), скан для 35 кэВ </vt:lpstr>
      <vt:lpstr>Патрубок 90⁰</vt:lpstr>
      <vt:lpstr>Расположение точки  r_aim=(0.75, -0.05, 0)</vt:lpstr>
      <vt:lpstr>Расположение точки r_aim=(0.7, -0.05, 0), скан для 35 кэВ </vt:lpstr>
      <vt:lpstr>Расположение точки  r_aim=(0.8, -0.05, 0)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GLOBUS</dc:title>
  <dc:creator>Admin</dc:creator>
  <cp:lastModifiedBy>Admin</cp:lastModifiedBy>
  <cp:revision>13</cp:revision>
  <dcterms:created xsi:type="dcterms:W3CDTF">2019-06-07T11:47:18Z</dcterms:created>
  <dcterms:modified xsi:type="dcterms:W3CDTF">2019-07-08T23:14:42Z</dcterms:modified>
</cp:coreProperties>
</file>