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4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0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3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8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1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8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6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0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2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" descr="전구 아이디어 개념">
            <a:extLst>
              <a:ext uri="{FF2B5EF4-FFF2-40B4-BE49-F238E27FC236}">
                <a16:creationId xmlns:a16="http://schemas.microsoft.com/office/drawing/2014/main" id="{E2FC17FF-73D2-CE47-308B-1B7467B0C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-6772" y="8899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23DD40-88CE-5DFA-207C-A15CA1044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3270" y="1811917"/>
            <a:ext cx="4698492" cy="1337290"/>
          </a:xfrm>
        </p:spPr>
        <p:txBody>
          <a:bodyPr anchor="ctr">
            <a:normAutofit fontScale="90000"/>
          </a:bodyPr>
          <a:lstStyle/>
          <a:p>
            <a:br>
              <a:rPr lang="en-US" altLang="ko-KR" sz="5600" b="1" dirty="0">
                <a:latin typeface="나눔손글씨 달의궤도" panose="02000503000000000000" pitchFamily="2" charset="-127"/>
                <a:ea typeface="나눔손글씨 달의궤도" panose="02000503000000000000" pitchFamily="2" charset="-127"/>
              </a:rPr>
            </a:br>
            <a:r>
              <a:rPr lang="en-US" altLang="ko-KR" sz="5600" b="1" dirty="0">
                <a:latin typeface="나눔손글씨 달의궤도" panose="02000503000000000000" pitchFamily="2" charset="-127"/>
                <a:ea typeface="나눔손글씨 달의궤도" panose="02000503000000000000" pitchFamily="2" charset="-127"/>
              </a:rPr>
              <a:t>School</a:t>
            </a:r>
            <a:br>
              <a:rPr lang="en-US" altLang="ko-KR" sz="5600" b="1" dirty="0">
                <a:latin typeface="나눔손글씨 달의궤도" panose="02000503000000000000" pitchFamily="2" charset="-127"/>
                <a:ea typeface="나눔손글씨 달의궤도" panose="02000503000000000000" pitchFamily="2" charset="-127"/>
              </a:rPr>
            </a:br>
            <a:r>
              <a:rPr lang="en-US" altLang="ko-KR" sz="5600" b="1" dirty="0">
                <a:latin typeface="나눔손글씨 달의궤도" panose="02000503000000000000" pitchFamily="2" charset="-127"/>
                <a:ea typeface="나눔손글씨 달의궤도" panose="02000503000000000000" pitchFamily="2" charset="-127"/>
              </a:rPr>
              <a:t>	  _Timetable</a:t>
            </a:r>
            <a:r>
              <a:rPr lang="en-US" altLang="ko-KR" dirty="0">
                <a:solidFill>
                  <a:srgbClr val="FFFFFF"/>
                </a:solidFill>
                <a:latin typeface="나눔손글씨 달의궤도" panose="02000503000000000000" pitchFamily="2" charset="-127"/>
                <a:ea typeface="나눔손글씨 달의궤도" panose="02000503000000000000" pitchFamily="2" charset="-127"/>
              </a:rPr>
              <a:t> </a:t>
            </a:r>
            <a:endParaRPr lang="ko-KR" altLang="en-US" dirty="0">
              <a:solidFill>
                <a:srgbClr val="FFFFFF"/>
              </a:solidFill>
              <a:latin typeface="나눔손글씨 달의궤도" panose="02000503000000000000" pitchFamily="2" charset="-127"/>
              <a:ea typeface="나눔손글씨 달의궤도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FF9B2-34F3-19DF-E6E8-9BB268BB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099563"/>
            <a:ext cx="3483615" cy="1933166"/>
          </a:xfrm>
        </p:spPr>
        <p:txBody>
          <a:bodyPr anchor="ctr">
            <a:noAutofit/>
          </a:bodyPr>
          <a:lstStyle/>
          <a:p>
            <a:pPr algn="ctr"/>
            <a:r>
              <a:rPr lang="en-US" altLang="ko-KR" sz="2100" dirty="0">
                <a:latin typeface="나눔손글씨 하나손글씨" panose="02000503000000000000" pitchFamily="2" charset="-127"/>
                <a:ea typeface="나눔손글씨 하나손글씨" panose="02000503000000000000" pitchFamily="2" charset="-127"/>
              </a:rPr>
              <a:t>22 </a:t>
            </a:r>
            <a:r>
              <a:rPr lang="ko-KR" altLang="en-US" sz="2100" dirty="0">
                <a:latin typeface="나눔손글씨 하나손글씨" panose="02000503000000000000" pitchFamily="2" charset="-127"/>
                <a:ea typeface="나눔손글씨 하나손글씨" panose="02000503000000000000" pitchFamily="2" charset="-127"/>
              </a:rPr>
              <a:t>이지우</a:t>
            </a:r>
            <a:endParaRPr lang="en-US" altLang="ko-KR" sz="2100" dirty="0">
              <a:latin typeface="나눔손글씨 하나손글씨" panose="02000503000000000000" pitchFamily="2" charset="-127"/>
              <a:ea typeface="나눔손글씨 하나손글씨" panose="02000503000000000000" pitchFamily="2" charset="-127"/>
            </a:endParaRPr>
          </a:p>
          <a:p>
            <a:pPr algn="ctr"/>
            <a:r>
              <a:rPr lang="en-US" altLang="ko-KR" sz="2100" dirty="0">
                <a:latin typeface="나눔손글씨 하나손글씨" panose="02000503000000000000" pitchFamily="2" charset="-127"/>
                <a:ea typeface="나눔손글씨 하나손글씨" panose="02000503000000000000" pitchFamily="2" charset="-127"/>
              </a:rPr>
              <a:t>22 </a:t>
            </a:r>
            <a:r>
              <a:rPr lang="ko-KR" altLang="en-US" sz="2100" dirty="0">
                <a:latin typeface="나눔손글씨 하나손글씨" panose="02000503000000000000" pitchFamily="2" charset="-127"/>
                <a:ea typeface="나눔손글씨 하나손글씨" panose="02000503000000000000" pitchFamily="2" charset="-127"/>
              </a:rPr>
              <a:t>오지현</a:t>
            </a:r>
            <a:endParaRPr lang="en-US" altLang="ko-KR" sz="2100" dirty="0">
              <a:latin typeface="나눔손글씨 하나손글씨" panose="02000503000000000000" pitchFamily="2" charset="-127"/>
              <a:ea typeface="나눔손글씨 하나손글씨" panose="02000503000000000000" pitchFamily="2" charset="-127"/>
            </a:endParaRPr>
          </a:p>
          <a:p>
            <a:pPr algn="ctr"/>
            <a:r>
              <a:rPr lang="en-US" altLang="ko-KR" sz="2100" dirty="0">
                <a:latin typeface="나눔손글씨 하나손글씨" panose="02000503000000000000" pitchFamily="2" charset="-127"/>
                <a:ea typeface="나눔손글씨 하나손글씨" panose="02000503000000000000" pitchFamily="2" charset="-127"/>
              </a:rPr>
              <a:t>21 </a:t>
            </a:r>
            <a:r>
              <a:rPr lang="ko-KR" altLang="en-US" sz="2100" dirty="0">
                <a:latin typeface="나눔손글씨 하나손글씨" panose="02000503000000000000" pitchFamily="2" charset="-127"/>
                <a:ea typeface="나눔손글씨 하나손글씨" panose="02000503000000000000" pitchFamily="2" charset="-127"/>
              </a:rPr>
              <a:t>김효진</a:t>
            </a:r>
            <a:endParaRPr lang="en-US" altLang="ko-KR" sz="2100" dirty="0">
              <a:latin typeface="나눔손글씨 하나손글씨" panose="02000503000000000000" pitchFamily="2" charset="-127"/>
              <a:ea typeface="나눔손글씨 하나손글씨" panose="02000503000000000000" pitchFamily="2" charset="-127"/>
            </a:endParaRPr>
          </a:p>
          <a:p>
            <a:pPr algn="ctr"/>
            <a:r>
              <a:rPr lang="en-US" altLang="ko-KR" sz="2100" dirty="0">
                <a:latin typeface="나눔손글씨 하나손글씨" panose="02000503000000000000" pitchFamily="2" charset="-127"/>
                <a:ea typeface="나눔손글씨 하나손글씨" panose="02000503000000000000" pitchFamily="2" charset="-127"/>
              </a:rPr>
              <a:t>20 </a:t>
            </a:r>
            <a:r>
              <a:rPr lang="ko-KR" altLang="en-US" sz="2100" dirty="0">
                <a:latin typeface="나눔손글씨 하나손글씨" panose="02000503000000000000" pitchFamily="2" charset="-127"/>
                <a:ea typeface="나눔손글씨 하나손글씨" panose="02000503000000000000" pitchFamily="2" charset="-127"/>
              </a:rPr>
              <a:t>이지우</a:t>
            </a:r>
            <a:endParaRPr lang="en-US" altLang="ko-KR" sz="2100" dirty="0">
              <a:latin typeface="나눔손글씨 하나손글씨" panose="02000503000000000000" pitchFamily="2" charset="-127"/>
              <a:ea typeface="나눔손글씨 하나손글씨" panose="02000503000000000000" pitchFamily="2" charset="-127"/>
            </a:endParaRPr>
          </a:p>
        </p:txBody>
      </p:sp>
      <p:cxnSp>
        <p:nvCxnSpPr>
          <p:cNvPr id="55" name="Straight Connector 44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4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CFF98-30D4-6F8C-311D-3A845961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3BEE5-E27E-751F-CECA-CD25E927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1538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나눔손글씨 달의궤도</vt:lpstr>
      <vt:lpstr>나눔손글씨 하나손글씨</vt:lpstr>
      <vt:lpstr>Batang</vt:lpstr>
      <vt:lpstr>Arial</vt:lpstr>
      <vt:lpstr>Avenir Next LT Pro Light</vt:lpstr>
      <vt:lpstr>AlignmentVTI</vt:lpstr>
      <vt:lpstr> School    _Timetable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School    _Timetable </dc:title>
  <dc:creator>이지우</dc:creator>
  <cp:lastModifiedBy>이지우</cp:lastModifiedBy>
  <cp:revision>2</cp:revision>
  <dcterms:created xsi:type="dcterms:W3CDTF">2023-02-03T04:57:08Z</dcterms:created>
  <dcterms:modified xsi:type="dcterms:W3CDTF">2023-02-03T06:44:29Z</dcterms:modified>
</cp:coreProperties>
</file>