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3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0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08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032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85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27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465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133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50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676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8A9F-89E3-4ADF-9D7E-D90373EDC8B1}" type="datetimeFigureOut">
              <a:rPr lang="he-IL" smtClean="0"/>
              <a:t>ה'/אייר/תש"פ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2084-A492-4DA4-9CAE-5CAD3C6B85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51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028700" y="647700"/>
            <a:ext cx="10414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7493000" y="848151"/>
            <a:ext cx="1524000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9359900" y="848151"/>
            <a:ext cx="1501775" cy="5715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346200" y="841514"/>
            <a:ext cx="1803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err="1" smtClean="0"/>
              <a:t>GetBus</a:t>
            </a:r>
            <a:endParaRPr lang="he-IL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778625" y="946318"/>
            <a:ext cx="189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נוסעים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8969375" y="940136"/>
            <a:ext cx="189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עסקים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3169146"/>
            <a:ext cx="3048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smtClean="0"/>
              <a:t>Home </a:t>
            </a:r>
            <a:r>
              <a:rPr lang="en-US" sz="3200" smtClean="0"/>
              <a:t>page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339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/>
          <p:cNvSpPr/>
          <p:nvPr/>
        </p:nvSpPr>
        <p:spPr>
          <a:xfrm>
            <a:off x="10223500" y="952500"/>
            <a:ext cx="9271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/>
          <p:cNvSpPr/>
          <p:nvPr/>
        </p:nvSpPr>
        <p:spPr>
          <a:xfrm>
            <a:off x="1028700" y="647700"/>
            <a:ext cx="10414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1054100" y="854214"/>
            <a:ext cx="3048000" cy="5935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logo</a:t>
            </a:r>
            <a:endParaRPr lang="he-IL" sz="3200" dirty="0"/>
          </a:p>
        </p:txBody>
      </p:sp>
      <p:sp>
        <p:nvSpPr>
          <p:cNvPr id="3" name="אליפסה 2"/>
          <p:cNvSpPr/>
          <p:nvPr/>
        </p:nvSpPr>
        <p:spPr>
          <a:xfrm>
            <a:off x="10223500" y="841514"/>
            <a:ext cx="825500" cy="77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1358900" y="841514"/>
            <a:ext cx="635000" cy="6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1231900" y="952500"/>
            <a:ext cx="889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5035550" y="2581414"/>
            <a:ext cx="2400300" cy="59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/>
          <p:cNvSpPr txBox="1"/>
          <p:nvPr/>
        </p:nvSpPr>
        <p:spPr>
          <a:xfrm>
            <a:off x="4921250" y="2693541"/>
            <a:ext cx="2400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search</a:t>
            </a:r>
            <a:endParaRPr lang="he-IL" dirty="0"/>
          </a:p>
        </p:txBody>
      </p:sp>
      <p:sp>
        <p:nvSpPr>
          <p:cNvPr id="24" name="מלבן 23"/>
          <p:cNvSpPr/>
          <p:nvPr/>
        </p:nvSpPr>
        <p:spPr>
          <a:xfrm>
            <a:off x="7781925" y="2568714"/>
            <a:ext cx="635000" cy="6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7654925" y="2680841"/>
            <a:ext cx="889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זמן</a:t>
            </a:r>
            <a:endParaRPr lang="he-IL" dirty="0"/>
          </a:p>
        </p:txBody>
      </p:sp>
      <p:sp>
        <p:nvSpPr>
          <p:cNvPr id="27" name="מלבן 26"/>
          <p:cNvSpPr/>
          <p:nvPr/>
        </p:nvSpPr>
        <p:spPr>
          <a:xfrm>
            <a:off x="5060950" y="3394214"/>
            <a:ext cx="2400300" cy="59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/>
          <p:cNvSpPr/>
          <p:nvPr/>
        </p:nvSpPr>
        <p:spPr>
          <a:xfrm>
            <a:off x="7807325" y="3381514"/>
            <a:ext cx="635000" cy="6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7680325" y="3493641"/>
            <a:ext cx="889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מוצא</a:t>
            </a:r>
            <a:endParaRPr lang="he-IL" dirty="0"/>
          </a:p>
        </p:txBody>
      </p:sp>
      <p:sp>
        <p:nvSpPr>
          <p:cNvPr id="33" name="מלבן 32"/>
          <p:cNvSpPr/>
          <p:nvPr/>
        </p:nvSpPr>
        <p:spPr>
          <a:xfrm>
            <a:off x="5060950" y="4194314"/>
            <a:ext cx="3368675" cy="6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TextBox 33"/>
          <p:cNvSpPr txBox="1"/>
          <p:nvPr/>
        </p:nvSpPr>
        <p:spPr>
          <a:xfrm>
            <a:off x="4987924" y="4281041"/>
            <a:ext cx="3514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הוסף עצירה</a:t>
            </a:r>
            <a:endParaRPr lang="he-IL" dirty="0"/>
          </a:p>
        </p:txBody>
      </p:sp>
      <p:sp>
        <p:nvSpPr>
          <p:cNvPr id="35" name="מלבן 34"/>
          <p:cNvSpPr/>
          <p:nvPr/>
        </p:nvSpPr>
        <p:spPr>
          <a:xfrm>
            <a:off x="5010150" y="1870214"/>
            <a:ext cx="2400300" cy="59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4895850" y="1982341"/>
            <a:ext cx="2400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number</a:t>
            </a:r>
            <a:endParaRPr lang="he-IL" dirty="0"/>
          </a:p>
        </p:txBody>
      </p:sp>
      <p:sp>
        <p:nvSpPr>
          <p:cNvPr id="37" name="מלבן 36"/>
          <p:cNvSpPr/>
          <p:nvPr/>
        </p:nvSpPr>
        <p:spPr>
          <a:xfrm>
            <a:off x="7756525" y="1857514"/>
            <a:ext cx="635000" cy="6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/>
          <p:cNvSpPr txBox="1"/>
          <p:nvPr/>
        </p:nvSpPr>
        <p:spPr>
          <a:xfrm>
            <a:off x="7629525" y="1969641"/>
            <a:ext cx="889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כמות</a:t>
            </a:r>
            <a:endParaRPr lang="he-IL" dirty="0"/>
          </a:p>
        </p:txBody>
      </p:sp>
      <p:sp>
        <p:nvSpPr>
          <p:cNvPr id="39" name="מלבן 38"/>
          <p:cNvSpPr/>
          <p:nvPr/>
        </p:nvSpPr>
        <p:spPr>
          <a:xfrm>
            <a:off x="7756525" y="4930914"/>
            <a:ext cx="635000" cy="6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7629525" y="5043041"/>
            <a:ext cx="889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יעד</a:t>
            </a:r>
            <a:endParaRPr lang="he-IL" dirty="0"/>
          </a:p>
        </p:txBody>
      </p:sp>
      <p:sp>
        <p:nvSpPr>
          <p:cNvPr id="41" name="מלבן 40"/>
          <p:cNvSpPr/>
          <p:nvPr/>
        </p:nvSpPr>
        <p:spPr>
          <a:xfrm>
            <a:off x="5048250" y="4943614"/>
            <a:ext cx="2400300" cy="59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/>
          <p:cNvSpPr/>
          <p:nvPr/>
        </p:nvSpPr>
        <p:spPr>
          <a:xfrm>
            <a:off x="5194300" y="4992241"/>
            <a:ext cx="552450" cy="470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TextBox 43"/>
          <p:cNvSpPr txBox="1"/>
          <p:nvPr/>
        </p:nvSpPr>
        <p:spPr>
          <a:xfrm>
            <a:off x="5026025" y="5020216"/>
            <a:ext cx="889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דקור</a:t>
            </a:r>
            <a:endParaRPr lang="he-IL" dirty="0"/>
          </a:p>
        </p:txBody>
      </p:sp>
      <p:sp>
        <p:nvSpPr>
          <p:cNvPr id="45" name="מלבן 44"/>
          <p:cNvSpPr/>
          <p:nvPr/>
        </p:nvSpPr>
        <p:spPr>
          <a:xfrm>
            <a:off x="4972050" y="5692914"/>
            <a:ext cx="3368675" cy="606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/>
          <p:cNvSpPr txBox="1"/>
          <p:nvPr/>
        </p:nvSpPr>
        <p:spPr>
          <a:xfrm>
            <a:off x="4899024" y="5779641"/>
            <a:ext cx="3514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בקש הצעה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467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/>
          <p:cNvSpPr/>
          <p:nvPr/>
        </p:nvSpPr>
        <p:spPr>
          <a:xfrm>
            <a:off x="10223500" y="952500"/>
            <a:ext cx="9271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/>
          <p:cNvSpPr/>
          <p:nvPr/>
        </p:nvSpPr>
        <p:spPr>
          <a:xfrm>
            <a:off x="1028700" y="647700"/>
            <a:ext cx="10414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228600" y="841514"/>
            <a:ext cx="3048000" cy="5935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logo</a:t>
            </a:r>
            <a:endParaRPr lang="he-IL" sz="3200" dirty="0"/>
          </a:p>
        </p:txBody>
      </p:sp>
      <p:sp>
        <p:nvSpPr>
          <p:cNvPr id="3" name="אליפסה 2"/>
          <p:cNvSpPr/>
          <p:nvPr/>
        </p:nvSpPr>
        <p:spPr>
          <a:xfrm>
            <a:off x="10223500" y="841514"/>
            <a:ext cx="825500" cy="77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485900" y="1628914"/>
            <a:ext cx="6426200" cy="421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955800" y="1864964"/>
            <a:ext cx="2489200" cy="1976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5257800" y="1870745"/>
            <a:ext cx="2489200" cy="1914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2482850" y="2416314"/>
            <a:ext cx="12255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מסלול מבוקש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4991100" y="811242"/>
            <a:ext cx="3048000" cy="5935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אזור אישי נהג</a:t>
            </a:r>
            <a:endParaRPr lang="he-IL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26100" y="2608947"/>
            <a:ext cx="12255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פרטים נוספים</a:t>
            </a:r>
            <a:endParaRPr lang="he-IL" dirty="0"/>
          </a:p>
        </p:txBody>
      </p:sp>
      <p:sp>
        <p:nvSpPr>
          <p:cNvPr id="35" name="מלבן 34"/>
          <p:cNvSpPr/>
          <p:nvPr/>
        </p:nvSpPr>
        <p:spPr>
          <a:xfrm>
            <a:off x="1993900" y="4088630"/>
            <a:ext cx="5410200" cy="1347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TextBox 35"/>
          <p:cNvSpPr txBox="1"/>
          <p:nvPr/>
        </p:nvSpPr>
        <p:spPr>
          <a:xfrm>
            <a:off x="4032250" y="4577857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שלח הצעה</a:t>
            </a:r>
            <a:endParaRPr lang="he-IL" dirty="0"/>
          </a:p>
        </p:txBody>
      </p:sp>
      <p:sp>
        <p:nvSpPr>
          <p:cNvPr id="37" name="מלבן 36"/>
          <p:cNvSpPr/>
          <p:nvPr/>
        </p:nvSpPr>
        <p:spPr>
          <a:xfrm>
            <a:off x="8039100" y="1628914"/>
            <a:ext cx="2959100" cy="421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8191500" y="1819746"/>
            <a:ext cx="2628900" cy="1242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8191500" y="3182200"/>
            <a:ext cx="2628900" cy="1242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/>
          <p:cNvSpPr/>
          <p:nvPr/>
        </p:nvSpPr>
        <p:spPr>
          <a:xfrm>
            <a:off x="8191500" y="4528445"/>
            <a:ext cx="2628900" cy="1242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8893175" y="3767601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הצעה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8712200" y="4965228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הצעה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8582025" y="2239615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הצעה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562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/>
          <p:cNvSpPr/>
          <p:nvPr/>
        </p:nvSpPr>
        <p:spPr>
          <a:xfrm>
            <a:off x="10223500" y="952500"/>
            <a:ext cx="927100" cy="876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/>
          <p:cNvSpPr/>
          <p:nvPr/>
        </p:nvSpPr>
        <p:spPr>
          <a:xfrm>
            <a:off x="1028700" y="647700"/>
            <a:ext cx="10414000" cy="556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228600" y="841514"/>
            <a:ext cx="3048000" cy="5935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/>
              <a:t>logo</a:t>
            </a:r>
            <a:endParaRPr lang="he-IL" sz="3200" dirty="0"/>
          </a:p>
        </p:txBody>
      </p:sp>
      <p:sp>
        <p:nvSpPr>
          <p:cNvPr id="3" name="אליפסה 2"/>
          <p:cNvSpPr/>
          <p:nvPr/>
        </p:nvSpPr>
        <p:spPr>
          <a:xfrm>
            <a:off x="10223500" y="841514"/>
            <a:ext cx="825500" cy="77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485900" y="1628914"/>
            <a:ext cx="6426200" cy="421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1955800" y="1864964"/>
            <a:ext cx="2489200" cy="1976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4902200" y="1894055"/>
            <a:ext cx="2489200" cy="1914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TextBox 25"/>
          <p:cNvSpPr txBox="1"/>
          <p:nvPr/>
        </p:nvSpPr>
        <p:spPr>
          <a:xfrm>
            <a:off x="2482850" y="2416314"/>
            <a:ext cx="12255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מסלול מבוקש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4991100" y="811242"/>
            <a:ext cx="3048000" cy="5935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אזור אישי נוסע</a:t>
            </a:r>
            <a:endParaRPr lang="he-IL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02250" y="2416314"/>
            <a:ext cx="12255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פרטים נוספים</a:t>
            </a:r>
            <a:endParaRPr lang="he-IL" dirty="0"/>
          </a:p>
        </p:txBody>
      </p:sp>
      <p:sp>
        <p:nvSpPr>
          <p:cNvPr id="35" name="מלבן 34"/>
          <p:cNvSpPr/>
          <p:nvPr/>
        </p:nvSpPr>
        <p:spPr>
          <a:xfrm>
            <a:off x="1739900" y="4088630"/>
            <a:ext cx="5664200" cy="1347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8039100" y="1628914"/>
            <a:ext cx="2959100" cy="421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8191500" y="1780242"/>
            <a:ext cx="2628900" cy="1242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8191500" y="3182200"/>
            <a:ext cx="2628900" cy="1242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/>
          <p:cNvSpPr/>
          <p:nvPr/>
        </p:nvSpPr>
        <p:spPr>
          <a:xfrm>
            <a:off x="8191500" y="4528445"/>
            <a:ext cx="2628900" cy="1242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8601075" y="3616231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בקשה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8712200" y="4965228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בקשה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8582025" y="2239615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בקשה</a:t>
            </a:r>
            <a:endParaRPr lang="he-IL" dirty="0"/>
          </a:p>
        </p:txBody>
      </p:sp>
      <p:sp>
        <p:nvSpPr>
          <p:cNvPr id="21" name="מלבן 20"/>
          <p:cNvSpPr/>
          <p:nvPr/>
        </p:nvSpPr>
        <p:spPr>
          <a:xfrm>
            <a:off x="5619750" y="4246280"/>
            <a:ext cx="1536700" cy="1032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/>
          <p:cNvSpPr/>
          <p:nvPr/>
        </p:nvSpPr>
        <p:spPr>
          <a:xfrm>
            <a:off x="5670550" y="4330839"/>
            <a:ext cx="1435100" cy="42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/>
          <p:cNvSpPr txBox="1"/>
          <p:nvPr/>
        </p:nvSpPr>
        <p:spPr>
          <a:xfrm>
            <a:off x="5489575" y="4389884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חברה</a:t>
            </a:r>
            <a:endParaRPr lang="he-IL" dirty="0"/>
          </a:p>
        </p:txBody>
      </p:sp>
      <p:sp>
        <p:nvSpPr>
          <p:cNvPr id="24" name="מלבן 23"/>
          <p:cNvSpPr/>
          <p:nvPr/>
        </p:nvSpPr>
        <p:spPr>
          <a:xfrm>
            <a:off x="5870575" y="4775327"/>
            <a:ext cx="1035050" cy="487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5527675" y="4803594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הצעתה</a:t>
            </a:r>
            <a:endParaRPr lang="he-IL" dirty="0"/>
          </a:p>
        </p:txBody>
      </p:sp>
      <p:sp>
        <p:nvSpPr>
          <p:cNvPr id="28" name="מלבן 27"/>
          <p:cNvSpPr/>
          <p:nvPr/>
        </p:nvSpPr>
        <p:spPr>
          <a:xfrm>
            <a:off x="3954463" y="4230168"/>
            <a:ext cx="1536700" cy="1032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/>
          <p:cNvSpPr/>
          <p:nvPr/>
        </p:nvSpPr>
        <p:spPr>
          <a:xfrm>
            <a:off x="4005263" y="4314727"/>
            <a:ext cx="1435100" cy="42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9"/>
          <p:cNvSpPr txBox="1"/>
          <p:nvPr/>
        </p:nvSpPr>
        <p:spPr>
          <a:xfrm>
            <a:off x="3824288" y="4373772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חברה</a:t>
            </a:r>
            <a:endParaRPr lang="he-IL" dirty="0"/>
          </a:p>
        </p:txBody>
      </p:sp>
      <p:sp>
        <p:nvSpPr>
          <p:cNvPr id="31" name="מלבן 30"/>
          <p:cNvSpPr/>
          <p:nvPr/>
        </p:nvSpPr>
        <p:spPr>
          <a:xfrm>
            <a:off x="4205288" y="4759215"/>
            <a:ext cx="1035050" cy="487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TextBox 31"/>
          <p:cNvSpPr txBox="1"/>
          <p:nvPr/>
        </p:nvSpPr>
        <p:spPr>
          <a:xfrm>
            <a:off x="3862388" y="4787482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הצעתה</a:t>
            </a:r>
            <a:endParaRPr lang="he-IL" dirty="0"/>
          </a:p>
        </p:txBody>
      </p:sp>
      <p:sp>
        <p:nvSpPr>
          <p:cNvPr id="41" name="מלבן 40"/>
          <p:cNvSpPr/>
          <p:nvPr/>
        </p:nvSpPr>
        <p:spPr>
          <a:xfrm>
            <a:off x="2251076" y="4214056"/>
            <a:ext cx="1536700" cy="1032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/>
          <p:cNvSpPr/>
          <p:nvPr/>
        </p:nvSpPr>
        <p:spPr>
          <a:xfrm>
            <a:off x="2301876" y="4298615"/>
            <a:ext cx="1435100" cy="42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/>
          <p:cNvSpPr txBox="1"/>
          <p:nvPr/>
        </p:nvSpPr>
        <p:spPr>
          <a:xfrm>
            <a:off x="2120901" y="4357660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חברה</a:t>
            </a:r>
            <a:endParaRPr lang="he-IL" dirty="0"/>
          </a:p>
        </p:txBody>
      </p:sp>
      <p:sp>
        <p:nvSpPr>
          <p:cNvPr id="47" name="מלבן 46"/>
          <p:cNvSpPr/>
          <p:nvPr/>
        </p:nvSpPr>
        <p:spPr>
          <a:xfrm>
            <a:off x="2501901" y="4743103"/>
            <a:ext cx="1035050" cy="487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TextBox 47"/>
          <p:cNvSpPr txBox="1"/>
          <p:nvPr/>
        </p:nvSpPr>
        <p:spPr>
          <a:xfrm>
            <a:off x="2159001" y="4771370"/>
            <a:ext cx="12255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הצעתה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143862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48</Words>
  <Application>Microsoft Office PowerPoint</Application>
  <PresentationFormat>מסך רחב</PresentationFormat>
  <Paragraphs>36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אליהו הלל</dc:creator>
  <cp:lastModifiedBy>אליהו הלל</cp:lastModifiedBy>
  <cp:revision>11</cp:revision>
  <dcterms:created xsi:type="dcterms:W3CDTF">2019-03-19T14:02:09Z</dcterms:created>
  <dcterms:modified xsi:type="dcterms:W3CDTF">2020-04-30T11:19:47Z</dcterms:modified>
</cp:coreProperties>
</file>